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AA68-2A15-A84A-A197-80FC886AD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92D1B-318E-034D-A338-2A431F02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13CD-E2C6-6F4A-B97E-E49AD0C7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0CDC-2814-5446-8736-2F8ADB81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4F0A-1A94-BB47-973A-076FDF8F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32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54B1-5D46-0643-B03D-01E884DF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3C002-B73E-554A-877D-3A0C14D2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F6A5-BF69-374C-ABD8-50F8872B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48A0-A3AD-EA46-8D4B-84FE3CB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BB5A-FEE9-A543-8447-5F841F5F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83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A62D8-4361-0548-8829-B2D6C6290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1DCF8-55CB-0A47-9F77-923BCDD0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06E7-2BF1-E54B-91AC-A08F4B02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AC1C5-0F6E-AD47-BE46-44663A9F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A128-9184-F047-9280-6EC446CD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371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AEDB-BE0A-C247-804C-FDD6F2B0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A6CC-0FE7-054A-851F-96C42AED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9C7A-79B5-1A4C-B844-4D43AF6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87A9-B3C7-524A-AFF4-3E026CBA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93D1-C1E2-9640-AC44-7DF9B766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31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21BC-7012-D348-9769-01388DB9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49E0-8F03-E645-99E1-16507F35B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10EF-4EF5-5748-A04C-863F1120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1803-C02A-A643-9E5D-C6B92E8C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7BC7-0ACC-9449-B5DF-D6E5E92F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55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EB61-6CF4-BE48-87C3-6348615B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93DF-FECB-5844-BB6E-706EFD283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4499F-2C2D-C240-AF73-283CB5C5D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0F28A-8CD0-EE4C-B331-F7D76EC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97FB0-ACEE-9B46-B007-1D8A45D7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4589A-9CC7-614B-BDAF-CBBCC047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64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FC84-A810-7C43-A257-7F87BB32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33A49-D430-C64A-8DDE-D662009D8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7A29-B629-9E4A-AA86-2CDEFB15A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AE0DC-40DF-DA42-BE15-56023C59C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AB4F6-0CF8-A94D-8288-48781496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19865-B523-6149-956B-F08E3481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01CD9-761B-4C42-AEBB-34970135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88F48-1F10-174F-BCFF-1EA965CE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8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F816-1465-4244-902E-DB37A725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E83A1-A907-F344-ABAC-B3D95D81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9E0BB-D781-354D-81CA-FA62D45E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1A6D6-301F-4E49-8C7B-906B732C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08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D7861-DE1E-5347-9F9B-61970F8E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5F580-A7EF-3847-A199-0B400F7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F83B-64BB-114C-824C-A9FAF1972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47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2C92-5938-284A-A92B-4A3F02054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835E-DF90-3848-8811-309EB79A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63D4E-7837-284F-B440-C6692B4A7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E5105-8DBA-CE4C-8F81-376EF243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8B072-BC95-CA42-B100-BFFED903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C5E3-1EC5-8C4C-8E68-9A5207D6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1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DAC5-018A-D74D-8CE1-B6C25D320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20778-5534-6F4F-B351-6190CA4EB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79220-599D-3141-8492-CE3EB9B77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0A00-0B3D-724F-A49E-3C274EC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2A73-DBD3-714C-859C-062F3AD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26F99-5164-B44C-B218-D77E43F9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96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108F3-D755-FE4C-9895-EA225B1A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3FA2-E0C3-3D41-A6B9-7B2B684F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C06A-15AD-324A-8CA3-6BFAF005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98F-27DA-B640-84EC-AA9B3D7BE9F4}" type="datetimeFigureOut">
              <a:rPr lang="en-AU" smtClean="0"/>
              <a:t>5/1/22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3862-5C9A-FB48-BD47-A256287E1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FB0B8-EA07-484A-BB59-09745AA2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28D7-68D9-5D4B-87CC-3F1B3C00D04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29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963D-5F66-524C-8433-F3FB6C27B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Flexible Mappings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8B6F8-2CF4-6A4D-BB77-03A21E656A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54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|-9|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|9|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VALID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UNIMPORTANT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APPLICABLE</a:t>
            </a:r>
          </a:p>
        </p:txBody>
      </p:sp>
      <p:pic>
        <p:nvPicPr>
          <p:cNvPr id="13" name="Picture 12" descr="K:\AGSM\ALL Research\Research Assistants\Portal Images\160.png">
            <a:extLst>
              <a:ext uri="{FF2B5EF4-FFF2-40B4-BE49-F238E27FC236}">
                <a16:creationId xmlns:a16="http://schemas.microsoft.com/office/drawing/2014/main" id="{FC8B5F2C-A144-7949-AEA1-E0FB0413B17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191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267127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TWINS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267127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QUINTUPLETS</a:t>
            </a:r>
          </a:p>
        </p:txBody>
      </p:sp>
      <p:pic>
        <p:nvPicPr>
          <p:cNvPr id="13" name="Picture 12" descr="K:\AGSM\ALL Research\Research Assistants\Portal Images\196.png">
            <a:extLst>
              <a:ext uri="{FF2B5EF4-FFF2-40B4-BE49-F238E27FC236}">
                <a16:creationId xmlns:a16="http://schemas.microsoft.com/office/drawing/2014/main" id="{9ABD8959-A760-8743-93D8-9599C5BB385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FAD4939-74EB-0747-A9C8-C382DA0EB50A}"/>
              </a:ext>
            </a:extLst>
          </p:cNvPr>
          <p:cNvGrpSpPr/>
          <p:nvPr/>
        </p:nvGrpSpPr>
        <p:grpSpPr>
          <a:xfrm>
            <a:off x="6215490" y="1267127"/>
            <a:ext cx="2040835" cy="2037600"/>
            <a:chOff x="6215490" y="1267127"/>
            <a:chExt cx="2040835" cy="20376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0FCAF6-3A66-6046-9E95-F01396C3798F}"/>
                </a:ext>
              </a:extLst>
            </p:cNvPr>
            <p:cNvSpPr/>
            <p:nvPr/>
          </p:nvSpPr>
          <p:spPr>
            <a:xfrm>
              <a:off x="6215490" y="1267127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9B8898D-5CDD-5C48-B692-C7C865B181EA}"/>
                </a:ext>
              </a:extLst>
            </p:cNvPr>
            <p:cNvCxnSpPr/>
            <p:nvPr/>
          </p:nvCxnSpPr>
          <p:spPr>
            <a:xfrm>
              <a:off x="7235907" y="1636571"/>
              <a:ext cx="0" cy="1298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92DB1B-2477-874A-BEFC-11C2864EA4D2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5478DA-0A63-DB4E-93B6-2F58535AB8CF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29B4D655-A3CF-EB4F-A96F-ACC5FD0B799B}"/>
                </a:ext>
              </a:extLst>
            </p:cNvPr>
            <p:cNvSpPr>
              <a:spLocks/>
            </p:cNvSpPr>
            <p:nvPr/>
          </p:nvSpPr>
          <p:spPr>
            <a:xfrm rot="16200000" flipV="1">
              <a:off x="1284053" y="3995926"/>
              <a:ext cx="1116000" cy="1116000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533A60-51ED-174D-AF88-1D0E3408990A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FEB87F2-F8CE-6442-A811-E4F115B42F7A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gular Pentagon 20">
              <a:extLst>
                <a:ext uri="{FF2B5EF4-FFF2-40B4-BE49-F238E27FC236}">
                  <a16:creationId xmlns:a16="http://schemas.microsoft.com/office/drawing/2014/main" id="{54CB3848-449A-6746-862D-8279CA644B5E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785655" y="4160396"/>
              <a:ext cx="900506" cy="787059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0DAFD9-5466-1840-BE43-F6410FD22179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FF73A5-5D2E-B64D-AB12-FEDF173EDC92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A8AAD0-7592-B044-A39D-0F1BBF847601}"/>
                </a:ext>
              </a:extLst>
            </p:cNvPr>
            <p:cNvSpPr>
              <a:spLocks/>
            </p:cNvSpPr>
            <p:nvPr/>
          </p:nvSpPr>
          <p:spPr>
            <a:xfrm flipV="1">
              <a:off x="9374836" y="3995924"/>
              <a:ext cx="1116000" cy="1116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49D8F8-1C3A-8E4A-82DD-E60B9039E46B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52C04E-4102-624D-873A-5FE436305F5F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A717C66-648D-E349-A283-CE126EFE8D1C}"/>
                </a:ext>
              </a:extLst>
            </p:cNvPr>
            <p:cNvGrpSpPr/>
            <p:nvPr/>
          </p:nvGrpSpPr>
          <p:grpSpPr>
            <a:xfrm>
              <a:off x="4310380" y="3904570"/>
              <a:ext cx="457200" cy="1298713"/>
              <a:chOff x="4313582" y="3942916"/>
              <a:chExt cx="457200" cy="1298713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C1B7DDF-4334-E949-9219-DE997D716620}"/>
                  </a:ext>
                </a:extLst>
              </p:cNvPr>
              <p:cNvCxnSpPr/>
              <p:nvPr/>
            </p:nvCxnSpPr>
            <p:spPr>
              <a:xfrm>
                <a:off x="4313582" y="3942916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7D86F7C-3210-684E-A9BC-0F0618471CCE}"/>
                  </a:ext>
                </a:extLst>
              </p:cNvPr>
              <p:cNvCxnSpPr/>
              <p:nvPr/>
            </p:nvCxnSpPr>
            <p:spPr>
              <a:xfrm>
                <a:off x="4770782" y="3942916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3022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87CE09-5B88-2743-AA97-4BD131399AE5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926C27F-B418-784B-9FD6-CC36091919B3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B5CC8C0-D0BE-4746-866F-448863C49791}"/>
                </a:ext>
              </a:extLst>
            </p:cNvPr>
            <p:cNvGrpSpPr/>
            <p:nvPr/>
          </p:nvGrpSpPr>
          <p:grpSpPr>
            <a:xfrm>
              <a:off x="1212051" y="1527423"/>
              <a:ext cx="1260000" cy="1260000"/>
              <a:chOff x="1212052" y="1527423"/>
              <a:chExt cx="1260000" cy="1260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805707-7B35-F748-B15B-234DF2CD189D}"/>
                  </a:ext>
                </a:extLst>
              </p:cNvPr>
              <p:cNvSpPr/>
              <p:nvPr/>
            </p:nvSpPr>
            <p:spPr>
              <a:xfrm>
                <a:off x="1212052" y="1527423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FB1A9A87-41B1-5847-B538-7B424D83AFF8}"/>
                  </a:ext>
                </a:extLst>
              </p:cNvPr>
              <p:cNvSpPr/>
              <p:nvPr/>
            </p:nvSpPr>
            <p:spPr>
              <a:xfrm>
                <a:off x="1411356" y="1527423"/>
                <a:ext cx="861392" cy="1056751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6D9DA0A-49F5-4D44-93EB-E66A8F68B350}"/>
              </a:ext>
            </a:extLst>
          </p:cNvPr>
          <p:cNvGrpSpPr/>
          <p:nvPr/>
        </p:nvGrpSpPr>
        <p:grpSpPr>
          <a:xfrm>
            <a:off x="3393630" y="1138623"/>
            <a:ext cx="2040835" cy="2037600"/>
            <a:chOff x="3393630" y="1138623"/>
            <a:chExt cx="2040835" cy="20376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00B80EB-6875-C146-A9E7-255A51949AC1}"/>
                </a:ext>
              </a:extLst>
            </p:cNvPr>
            <p:cNvSpPr/>
            <p:nvPr/>
          </p:nvSpPr>
          <p:spPr>
            <a:xfrm>
              <a:off x="3393630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4FDEF1-DAF4-CC42-B215-4B672FEDDC45}"/>
                </a:ext>
              </a:extLst>
            </p:cNvPr>
            <p:cNvGrpSpPr/>
            <p:nvPr/>
          </p:nvGrpSpPr>
          <p:grpSpPr>
            <a:xfrm>
              <a:off x="3659115" y="1527423"/>
              <a:ext cx="1509864" cy="1260000"/>
              <a:chOff x="3784048" y="1527423"/>
              <a:chExt cx="1509864" cy="1260000"/>
            </a:xfrm>
          </p:grpSpPr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6566AFE6-6D06-1242-B5EE-5262EB94DA0F}"/>
                  </a:ext>
                </a:extLst>
              </p:cNvPr>
              <p:cNvSpPr/>
              <p:nvPr/>
            </p:nvSpPr>
            <p:spPr>
              <a:xfrm>
                <a:off x="3784048" y="1527423"/>
                <a:ext cx="1509864" cy="1260000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2A09C1-C78D-974C-AC5D-A0F00F656BBB}"/>
                  </a:ext>
                </a:extLst>
              </p:cNvPr>
              <p:cNvSpPr/>
              <p:nvPr/>
            </p:nvSpPr>
            <p:spPr>
              <a:xfrm>
                <a:off x="4108174" y="1987827"/>
                <a:ext cx="861502" cy="7995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AC37C9-5CC8-2646-ABA0-F582ABC72037}"/>
                  </a:ext>
                </a:extLst>
              </p:cNvPr>
              <p:cNvSpPr/>
              <p:nvPr/>
            </p:nvSpPr>
            <p:spPr>
              <a:xfrm>
                <a:off x="6197983" y="1138623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sz="20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sz="2000" b="0" i="0" smtClean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BAC37C9-5CC8-2646-ABA0-F582ABC72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983" y="1138623"/>
                <a:ext cx="2040835" cy="203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19FF7A5-8B0A-0745-94E5-59CBBBF0E12F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1A5D8C-B326-484F-9591-4E7526F6F28E}"/>
                  </a:ext>
                </a:extLst>
              </p:cNvPr>
              <p:cNvSpPr/>
              <p:nvPr/>
            </p:nvSpPr>
            <p:spPr>
              <a:xfrm>
                <a:off x="3518563" y="3945944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1A5D8C-B326-484F-9591-4E7526F6F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3" y="3945944"/>
                <a:ext cx="2040835" cy="203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B85946-D357-CB4F-BEC0-5E5D4185BFE0}"/>
                  </a:ext>
                </a:extLst>
              </p:cNvPr>
              <p:cNvSpPr/>
              <p:nvPr/>
            </p:nvSpPr>
            <p:spPr>
              <a:xfrm>
                <a:off x="6215491" y="3945943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B85946-D357-CB4F-BEC0-5E5D4185B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1" y="3945943"/>
                <a:ext cx="2040835" cy="2037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76B29403-AF7F-4E4D-BEA0-4076D370D3AC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pic>
        <p:nvPicPr>
          <p:cNvPr id="22" name="Picture 21" descr="K:\AGSM\ALL Research\Research Assistants\Portal Images\182.png">
            <a:extLst>
              <a:ext uri="{FF2B5EF4-FFF2-40B4-BE49-F238E27FC236}">
                <a16:creationId xmlns:a16="http://schemas.microsoft.com/office/drawing/2014/main" id="{7F9ED670-5E3C-1B47-91B0-5ACFC9EE68B8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75669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776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GRANDPARENTS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PARENT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FATHER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GRANDMA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</a:p>
        </p:txBody>
      </p:sp>
      <p:pic>
        <p:nvPicPr>
          <p:cNvPr id="12" name="Picture 11" descr="K:\AGSM\ALL Research\Research Assistants\Portal Images\169.png">
            <a:extLst>
              <a:ext uri="{FF2B5EF4-FFF2-40B4-BE49-F238E27FC236}">
                <a16:creationId xmlns:a16="http://schemas.microsoft.com/office/drawing/2014/main" id="{C2C65113-6DA6-BC4C-BA60-D630246DB84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017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37600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37600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PUPPY</a:t>
            </a:r>
          </a:p>
        </p:txBody>
      </p:sp>
      <p:pic>
        <p:nvPicPr>
          <p:cNvPr id="15" name="Picture 14" descr="K:\AGSM\ALL Research\Research Assistants\Portal Images\194.png">
            <a:extLst>
              <a:ext uri="{FF2B5EF4-FFF2-40B4-BE49-F238E27FC236}">
                <a16:creationId xmlns:a16="http://schemas.microsoft.com/office/drawing/2014/main" id="{FDDC9C2A-96F1-C243-841E-C11613844EF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1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8C359C7-9C05-0D4E-AD93-1409EE09857F}"/>
              </a:ext>
            </a:extLst>
          </p:cNvPr>
          <p:cNvSpPr/>
          <p:nvPr/>
        </p:nvSpPr>
        <p:spPr>
          <a:xfrm>
            <a:off x="6215491" y="1736033"/>
            <a:ext cx="2037600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B47CE-B31C-6B4F-A075-02D403E5166C}"/>
              </a:ext>
            </a:extLst>
          </p:cNvPr>
          <p:cNvSpPr/>
          <p:nvPr/>
        </p:nvSpPr>
        <p:spPr>
          <a:xfrm>
            <a:off x="821635" y="3945944"/>
            <a:ext cx="2037600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50C9EF-B9C7-274F-A47E-476D98D3128D}"/>
              </a:ext>
            </a:extLst>
          </p:cNvPr>
          <p:cNvSpPr/>
          <p:nvPr/>
        </p:nvSpPr>
        <p:spPr>
          <a:xfrm>
            <a:off x="3518563" y="3945944"/>
            <a:ext cx="2037600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49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363F7-044C-8C4C-9E0C-F8843CD34EAD}"/>
              </a:ext>
            </a:extLst>
          </p:cNvPr>
          <p:cNvSpPr/>
          <p:nvPr/>
        </p:nvSpPr>
        <p:spPr>
          <a:xfrm>
            <a:off x="6215491" y="3945943"/>
            <a:ext cx="2037600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35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C3CFBC-8500-E341-BC21-3771BC64A60F}"/>
              </a:ext>
            </a:extLst>
          </p:cNvPr>
          <p:cNvSpPr/>
          <p:nvPr/>
        </p:nvSpPr>
        <p:spPr>
          <a:xfrm>
            <a:off x="8912419" y="3945942"/>
            <a:ext cx="2037600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97949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DBFE39-A222-AF49-8A6B-64E563E4FE26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BF78E0-61BF-754F-8430-2FC43DDF562C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805707-7B35-F748-B15B-234DF2CD189D}"/>
                </a:ext>
              </a:extLst>
            </p:cNvPr>
            <p:cNvSpPr/>
            <p:nvPr/>
          </p:nvSpPr>
          <p:spPr>
            <a:xfrm>
              <a:off x="1212051" y="1527423"/>
              <a:ext cx="1260000" cy="12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78475B-188D-AE45-9DE7-0DC3A272F698}"/>
              </a:ext>
            </a:extLst>
          </p:cNvPr>
          <p:cNvGrpSpPr/>
          <p:nvPr/>
        </p:nvGrpSpPr>
        <p:grpSpPr>
          <a:xfrm>
            <a:off x="3518563" y="1138623"/>
            <a:ext cx="2040835" cy="2037600"/>
            <a:chOff x="3518563" y="1138623"/>
            <a:chExt cx="2040835" cy="2037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3BAEB3-3491-6E44-8251-4464C127589B}"/>
                </a:ext>
              </a:extLst>
            </p:cNvPr>
            <p:cNvSpPr/>
            <p:nvPr/>
          </p:nvSpPr>
          <p:spPr>
            <a:xfrm>
              <a:off x="3518563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EA40C9-FD39-E843-8CD7-802AA2F40C72}"/>
                </a:ext>
              </a:extLst>
            </p:cNvPr>
            <p:cNvSpPr/>
            <p:nvPr/>
          </p:nvSpPr>
          <p:spPr>
            <a:xfrm>
              <a:off x="3908980" y="1900717"/>
              <a:ext cx="1260000" cy="513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A1566-523F-A146-AE8B-1E5FAED38411}"/>
              </a:ext>
            </a:extLst>
          </p:cNvPr>
          <p:cNvSpPr/>
          <p:nvPr/>
        </p:nvSpPr>
        <p:spPr>
          <a:xfrm>
            <a:off x="6215491" y="113862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AC72-DEDB-5E42-97D7-76BF74DF708A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GIRAFFE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872C3-E3AE-0B44-85D6-CE85B2FB631D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ELEPHANT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479F4-EBF9-9845-A56B-3FBF8399FBBE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ANTELOPE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D3E849-CED4-474C-ABD0-21AB51A53753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CHEETAH</a:t>
            </a:r>
          </a:p>
        </p:txBody>
      </p:sp>
      <p:pic>
        <p:nvPicPr>
          <p:cNvPr id="10" name="Picture 9" descr="K:\AGSM\ALL Research\Research Assistants\Portal Images\183.png">
            <a:extLst>
              <a:ext uri="{FF2B5EF4-FFF2-40B4-BE49-F238E27FC236}">
                <a16:creationId xmlns:a16="http://schemas.microsoft.com/office/drawing/2014/main" id="{C4E1DC6A-08E1-4846-AC13-01F3D0AF1E1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041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050157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|-9|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050157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|9|</a:t>
            </a:r>
          </a:p>
        </p:txBody>
      </p:sp>
      <p:pic>
        <p:nvPicPr>
          <p:cNvPr id="12" name="Picture 11" descr="K:\AGSM\ALL Research\Research Assistants\Portal Images\162.png">
            <a:extLst>
              <a:ext uri="{FF2B5EF4-FFF2-40B4-BE49-F238E27FC236}">
                <a16:creationId xmlns:a16="http://schemas.microsoft.com/office/drawing/2014/main" id="{1E5EA5DD-D479-4849-8641-A9B4A3ACAC2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68195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08214DF-8E70-4847-AB4F-074E0D6CB225}"/>
              </a:ext>
            </a:extLst>
          </p:cNvPr>
          <p:cNvGrpSpPr/>
          <p:nvPr/>
        </p:nvGrpSpPr>
        <p:grpSpPr>
          <a:xfrm>
            <a:off x="6215491" y="1050157"/>
            <a:ext cx="2040835" cy="2037600"/>
            <a:chOff x="6215491" y="1050157"/>
            <a:chExt cx="2040835" cy="2037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31FDCC-99DF-1F43-8075-C3347CD79AB9}"/>
                </a:ext>
              </a:extLst>
            </p:cNvPr>
            <p:cNvSpPr/>
            <p:nvPr/>
          </p:nvSpPr>
          <p:spPr>
            <a:xfrm>
              <a:off x="6215491" y="1050157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99165F-4C72-9C43-B6E6-F3C5CB80FCE1}"/>
                </a:ext>
              </a:extLst>
            </p:cNvPr>
            <p:cNvSpPr/>
            <p:nvPr/>
          </p:nvSpPr>
          <p:spPr>
            <a:xfrm>
              <a:off x="6824039" y="1393096"/>
              <a:ext cx="823739" cy="135172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C2BDD8-3683-E947-807B-EFED122637B2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D154C2-7FCE-3348-878E-0EA4205372C4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BA3FC-4BC3-7344-9B6E-592EEA3E4382}"/>
                </a:ext>
              </a:extLst>
            </p:cNvPr>
            <p:cNvGrpSpPr/>
            <p:nvPr/>
          </p:nvGrpSpPr>
          <p:grpSpPr>
            <a:xfrm>
              <a:off x="1482052" y="3833926"/>
              <a:ext cx="720000" cy="1440000"/>
              <a:chOff x="1488789" y="3833924"/>
              <a:chExt cx="720000" cy="1440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A0D1455-6CEF-DF42-A11F-94705C982533}"/>
                  </a:ext>
                </a:extLst>
              </p:cNvPr>
              <p:cNvSpPr/>
              <p:nvPr/>
            </p:nvSpPr>
            <p:spPr>
              <a:xfrm>
                <a:off x="1488789" y="38339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4E8CB02-CC8D-4E44-B67E-8399162785D6}"/>
                  </a:ext>
                </a:extLst>
              </p:cNvPr>
              <p:cNvSpPr/>
              <p:nvPr/>
            </p:nvSpPr>
            <p:spPr>
              <a:xfrm>
                <a:off x="1488789" y="4553924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999A26-E97D-1F40-8A5D-EDB164F336B3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F5C40A-9E31-5444-B9B9-CD617B3FF17C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3AEA0EC-43D2-3749-B820-E3D52F52780E}"/>
                </a:ext>
              </a:extLst>
            </p:cNvPr>
            <p:cNvGrpSpPr/>
            <p:nvPr/>
          </p:nvGrpSpPr>
          <p:grpSpPr>
            <a:xfrm>
              <a:off x="4168575" y="3887926"/>
              <a:ext cx="740811" cy="1332000"/>
              <a:chOff x="4168575" y="3941924"/>
              <a:chExt cx="740811" cy="1332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8EAFF4-E065-AB42-A562-6E99AD056796}"/>
                  </a:ext>
                </a:extLst>
              </p:cNvPr>
              <p:cNvSpPr/>
              <p:nvPr/>
            </p:nvSpPr>
            <p:spPr>
              <a:xfrm>
                <a:off x="4168575" y="3941924"/>
                <a:ext cx="740811" cy="1332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15BA6AF-6AAF-9F48-9F7A-93FF32876486}"/>
                  </a:ext>
                </a:extLst>
              </p:cNvPr>
              <p:cNvSpPr/>
              <p:nvPr/>
            </p:nvSpPr>
            <p:spPr>
              <a:xfrm>
                <a:off x="4268980" y="4197107"/>
                <a:ext cx="540000" cy="8216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C145C8-EAA3-3E4F-9AED-A08B5AA0A74C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14E48D-5B8C-0A4D-9420-49B75DFF4FB4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47F38E-BA37-2D4F-A040-697D57387852}"/>
                </a:ext>
              </a:extLst>
            </p:cNvPr>
            <p:cNvGrpSpPr/>
            <p:nvPr/>
          </p:nvGrpSpPr>
          <p:grpSpPr>
            <a:xfrm>
              <a:off x="6561676" y="3887925"/>
              <a:ext cx="1348465" cy="1332000"/>
              <a:chOff x="6543404" y="3941924"/>
              <a:chExt cx="1348465" cy="1332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2F1A023-D382-3C46-BEEA-88C9AF4BFE5A}"/>
                  </a:ext>
                </a:extLst>
              </p:cNvPr>
              <p:cNvSpPr/>
              <p:nvPr/>
            </p:nvSpPr>
            <p:spPr>
              <a:xfrm>
                <a:off x="6553442" y="3941924"/>
                <a:ext cx="1332000" cy="1332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Pie 2">
                <a:extLst>
                  <a:ext uri="{FF2B5EF4-FFF2-40B4-BE49-F238E27FC236}">
                    <a16:creationId xmlns:a16="http://schemas.microsoft.com/office/drawing/2014/main" id="{507FAC7F-E0D0-7B41-B852-EB19793D7959}"/>
                  </a:ext>
                </a:extLst>
              </p:cNvPr>
              <p:cNvSpPr/>
              <p:nvPr/>
            </p:nvSpPr>
            <p:spPr>
              <a:xfrm>
                <a:off x="6543404" y="3941924"/>
                <a:ext cx="1348465" cy="1332000"/>
              </a:xfrm>
              <a:prstGeom prst="pie">
                <a:avLst>
                  <a:gd name="adj1" fmla="val 8760892"/>
                  <a:gd name="adj2" fmla="val 1954117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1FE642-ECC7-1D44-AC83-38BC2D40CFA0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CA5C63-087F-1F43-A50C-337DF74190C7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28" descr="K:\AGSM\ALL Research\Research Assistants\Portal Images\162.png">
              <a:extLst>
                <a:ext uri="{FF2B5EF4-FFF2-40B4-BE49-F238E27FC236}">
                  <a16:creationId xmlns:a16="http://schemas.microsoft.com/office/drawing/2014/main" id="{4B631437-0646-3F45-A82A-5E4B259BD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79969" t="62366" r="6467" b="17524"/>
            <a:stretch/>
          </p:blipFill>
          <p:spPr bwMode="auto">
            <a:xfrm>
              <a:off x="9171175" y="3864524"/>
              <a:ext cx="1646893" cy="137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4922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TWINS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QUINTUPLETS</a:t>
            </a:r>
          </a:p>
        </p:txBody>
      </p:sp>
      <p:pic>
        <p:nvPicPr>
          <p:cNvPr id="15" name="Picture 14" descr="K:\AGSM\ALL Research\Research Assistants\Portal Images\198.png">
            <a:extLst>
              <a:ext uri="{FF2B5EF4-FFF2-40B4-BE49-F238E27FC236}">
                <a16:creationId xmlns:a16="http://schemas.microsoft.com/office/drawing/2014/main" id="{BB0A5AFD-20E0-4B43-88F7-DA5C5F218EB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DAE0ED0-EE23-0949-B36B-9817EF0CFACB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76E437-3198-D948-B830-33D6D8C0AE67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B800C0-7C7D-4549-8ED6-429655EEC49D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29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75BAE1-09AA-AD49-8166-7492E3E13CC5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D2AF33-4B13-0544-A457-3C90DA4AC8D9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7889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3966D7-23E7-344F-81FD-838F35ED2CCE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38FC86-55DD-9D46-9F4C-FF45AA60D67E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6B33767-DC9E-B949-B2FA-1A41EADAB9D5}"/>
                </a:ext>
              </a:extLst>
            </p:cNvPr>
            <p:cNvGrpSpPr/>
            <p:nvPr/>
          </p:nvGrpSpPr>
          <p:grpSpPr>
            <a:xfrm>
              <a:off x="1212051" y="1527423"/>
              <a:ext cx="1260000" cy="1260000"/>
              <a:chOff x="1212052" y="1527423"/>
              <a:chExt cx="1260000" cy="1260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805707-7B35-F748-B15B-234DF2CD189D}"/>
                  </a:ext>
                </a:extLst>
              </p:cNvPr>
              <p:cNvSpPr/>
              <p:nvPr/>
            </p:nvSpPr>
            <p:spPr>
              <a:xfrm>
                <a:off x="1212052" y="1527423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FB1A9A87-41B1-5847-B538-7B424D83AFF8}"/>
                  </a:ext>
                </a:extLst>
              </p:cNvPr>
              <p:cNvSpPr/>
              <p:nvPr/>
            </p:nvSpPr>
            <p:spPr>
              <a:xfrm>
                <a:off x="1411356" y="1527423"/>
                <a:ext cx="861392" cy="1056751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AAABBAB-EE9C-8548-AC46-1CE20C5F73CF}"/>
              </a:ext>
            </a:extLst>
          </p:cNvPr>
          <p:cNvGrpSpPr/>
          <p:nvPr/>
        </p:nvGrpSpPr>
        <p:grpSpPr>
          <a:xfrm>
            <a:off x="3518507" y="1138623"/>
            <a:ext cx="2040835" cy="2037600"/>
            <a:chOff x="3518507" y="1138623"/>
            <a:chExt cx="2040835" cy="2037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70FDD8-8958-E24F-B15D-2A8E13BF23DB}"/>
                </a:ext>
              </a:extLst>
            </p:cNvPr>
            <p:cNvSpPr/>
            <p:nvPr/>
          </p:nvSpPr>
          <p:spPr>
            <a:xfrm>
              <a:off x="3518507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B0A4C4-5AD4-3A4B-B87C-697774F9CE62}"/>
                </a:ext>
              </a:extLst>
            </p:cNvPr>
            <p:cNvGrpSpPr/>
            <p:nvPr/>
          </p:nvGrpSpPr>
          <p:grpSpPr>
            <a:xfrm>
              <a:off x="3783992" y="1527423"/>
              <a:ext cx="1509864" cy="1260000"/>
              <a:chOff x="3784048" y="1527423"/>
              <a:chExt cx="1509864" cy="1260000"/>
            </a:xfrm>
          </p:grpSpPr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6566AFE6-6D06-1242-B5EE-5262EB94DA0F}"/>
                  </a:ext>
                </a:extLst>
              </p:cNvPr>
              <p:cNvSpPr/>
              <p:nvPr/>
            </p:nvSpPr>
            <p:spPr>
              <a:xfrm>
                <a:off x="3784048" y="1527423"/>
                <a:ext cx="1509864" cy="1260000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2A09C1-C78D-974C-AC5D-A0F00F656BBB}"/>
                  </a:ext>
                </a:extLst>
              </p:cNvPr>
              <p:cNvSpPr/>
              <p:nvPr/>
            </p:nvSpPr>
            <p:spPr>
              <a:xfrm>
                <a:off x="4108174" y="1987827"/>
                <a:ext cx="861502" cy="7995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2" name="Picture 11" descr="K:\AGSM\ALL Research\Research Assistants\Portal Images\185.png">
            <a:extLst>
              <a:ext uri="{FF2B5EF4-FFF2-40B4-BE49-F238E27FC236}">
                <a16:creationId xmlns:a16="http://schemas.microsoft.com/office/drawing/2014/main" id="{BBAAAD9F-7464-CF4D-9DF0-F605E602B30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13475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61C1E4-7F2E-F841-99EA-F0C906994260}"/>
              </a:ext>
            </a:extLst>
          </p:cNvPr>
          <p:cNvSpPr/>
          <p:nvPr/>
        </p:nvSpPr>
        <p:spPr>
          <a:xfrm>
            <a:off x="6215491" y="113862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FALL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CBEB8-89F0-7C44-A4F3-A08A14FBCBD5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AUTUMN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53BFC-8608-3746-835C-87236A9D4159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RISE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D8C99-22B9-234C-8624-EB5E1973434E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SINK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92F2F-D5D0-4A4D-BBA2-D97695D37C5E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3727803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048451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048451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22</a:t>
            </a:r>
          </a:p>
        </p:txBody>
      </p:sp>
      <p:pic>
        <p:nvPicPr>
          <p:cNvPr id="13" name="Picture 12" descr="K:\AGSM\ALL Research\Research Assistants\Portal Images\171.png">
            <a:extLst>
              <a:ext uri="{FF2B5EF4-FFF2-40B4-BE49-F238E27FC236}">
                <a16:creationId xmlns:a16="http://schemas.microsoft.com/office/drawing/2014/main" id="{6D392CAD-D58C-964B-9886-5A9A22A9E59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D91FF1B-B6BE-DB40-B53E-6E338F776EF8}"/>
              </a:ext>
            </a:extLst>
          </p:cNvPr>
          <p:cNvGrpSpPr/>
          <p:nvPr/>
        </p:nvGrpSpPr>
        <p:grpSpPr>
          <a:xfrm>
            <a:off x="6150583" y="1048451"/>
            <a:ext cx="2040835" cy="2037600"/>
            <a:chOff x="6150583" y="1048451"/>
            <a:chExt cx="2040835" cy="20376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32551D2-F23B-5F45-ABD1-0AA01343A37E}"/>
                </a:ext>
              </a:extLst>
            </p:cNvPr>
            <p:cNvSpPr/>
            <p:nvPr/>
          </p:nvSpPr>
          <p:spPr>
            <a:xfrm>
              <a:off x="6150583" y="1048451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E9EBF84-AD29-1B40-8E0B-AEDBF076B27F}"/>
                </a:ext>
              </a:extLst>
            </p:cNvPr>
            <p:cNvGrpSpPr/>
            <p:nvPr/>
          </p:nvGrpSpPr>
          <p:grpSpPr>
            <a:xfrm>
              <a:off x="6487000" y="1383251"/>
              <a:ext cx="1368000" cy="1368000"/>
              <a:chOff x="6533635" y="1585743"/>
              <a:chExt cx="1368000" cy="1368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BD8B689-77D4-A940-8020-0F427B37C81B}"/>
                  </a:ext>
                </a:extLst>
              </p:cNvPr>
              <p:cNvSpPr/>
              <p:nvPr/>
            </p:nvSpPr>
            <p:spPr>
              <a:xfrm>
                <a:off x="6533635" y="1585743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9B9EDD2E-6B9B-1946-B8B2-53D8E4399D42}"/>
                  </a:ext>
                </a:extLst>
              </p:cNvPr>
              <p:cNvSpPr/>
              <p:nvPr/>
            </p:nvSpPr>
            <p:spPr>
              <a:xfrm>
                <a:off x="6551635" y="2266121"/>
                <a:ext cx="1332000" cy="687621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1B9BD327-706C-C44E-9337-85902DC414BF}"/>
                  </a:ext>
                </a:extLst>
              </p:cNvPr>
              <p:cNvSpPr/>
              <p:nvPr/>
            </p:nvSpPr>
            <p:spPr>
              <a:xfrm flipH="1" flipV="1">
                <a:off x="6551635" y="1597005"/>
                <a:ext cx="1332000" cy="687621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1E1FB2C-094E-8842-9373-B5B9DD21F3FC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9F050C6-C01A-2547-860D-A35FC4398C7B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CAF002-3755-D84D-A194-40EE40E0CEE2}"/>
                </a:ext>
              </a:extLst>
            </p:cNvPr>
            <p:cNvGrpSpPr/>
            <p:nvPr/>
          </p:nvGrpSpPr>
          <p:grpSpPr>
            <a:xfrm>
              <a:off x="1158052" y="3869926"/>
              <a:ext cx="1368000" cy="1368000"/>
              <a:chOff x="1143759" y="3905924"/>
              <a:chExt cx="1368000" cy="1368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939C5EE-1756-BE4C-9B30-956D1B6DA2A3}"/>
                  </a:ext>
                </a:extLst>
              </p:cNvPr>
              <p:cNvSpPr/>
              <p:nvPr/>
            </p:nvSpPr>
            <p:spPr>
              <a:xfrm>
                <a:off x="1143759" y="3905924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2735DC50-7393-A942-AF4F-2D752F72A9D4}"/>
                  </a:ext>
                </a:extLst>
              </p:cNvPr>
              <p:cNvSpPr/>
              <p:nvPr/>
            </p:nvSpPr>
            <p:spPr>
              <a:xfrm>
                <a:off x="1161759" y="4586302"/>
                <a:ext cx="1332000" cy="68762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791AF34D-F76F-A343-A662-FB66510E3453}"/>
                  </a:ext>
                </a:extLst>
              </p:cNvPr>
              <p:cNvSpPr/>
              <p:nvPr/>
            </p:nvSpPr>
            <p:spPr>
              <a:xfrm flipH="1" flipV="1">
                <a:off x="1161759" y="3917186"/>
                <a:ext cx="1332000" cy="687621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115A46-3DBE-B34E-A815-E3BADA5A73EC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9440B-D6BC-0C4F-B3AF-0136FE8260E1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58EF429-BCFC-2744-9861-4B9ED4FFB24A}"/>
                </a:ext>
              </a:extLst>
            </p:cNvPr>
            <p:cNvGrpSpPr/>
            <p:nvPr/>
          </p:nvGrpSpPr>
          <p:grpSpPr>
            <a:xfrm>
              <a:off x="4076229" y="4092243"/>
              <a:ext cx="925503" cy="923367"/>
              <a:chOff x="4088650" y="4101528"/>
              <a:chExt cx="925503" cy="92336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663B6E-B118-7C4F-B7F9-FABB3B42AEB2}"/>
                  </a:ext>
                </a:extLst>
              </p:cNvPr>
              <p:cNvSpPr/>
              <p:nvPr/>
            </p:nvSpPr>
            <p:spPr>
              <a:xfrm>
                <a:off x="4088650" y="4101528"/>
                <a:ext cx="925503" cy="9233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1774FF1A-4A89-0249-B25B-182B019F3DE1}"/>
                  </a:ext>
                </a:extLst>
              </p:cNvPr>
              <p:cNvSpPr/>
              <p:nvPr/>
            </p:nvSpPr>
            <p:spPr>
              <a:xfrm>
                <a:off x="4119401" y="4560767"/>
                <a:ext cx="864000" cy="464128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A229D8F6-F26C-4047-A320-ACD57B6F9622}"/>
                  </a:ext>
                </a:extLst>
              </p:cNvPr>
              <p:cNvSpPr/>
              <p:nvPr/>
            </p:nvSpPr>
            <p:spPr>
              <a:xfrm flipH="1" flipV="1">
                <a:off x="4119401" y="4108174"/>
                <a:ext cx="864000" cy="464128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5B82073-E6A4-2848-8F38-30AD35B6AF7B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FD1785-B999-D04E-9FEB-670BCC05C13B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A53854F6-538D-974D-825A-FC6B089511D4}"/>
                </a:ext>
              </a:extLst>
            </p:cNvPr>
            <p:cNvSpPr/>
            <p:nvPr/>
          </p:nvSpPr>
          <p:spPr>
            <a:xfrm>
              <a:off x="6569908" y="4210115"/>
              <a:ext cx="1332000" cy="687621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04EFD4-3F85-8F42-A8D8-78922122F6A6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1AB45A-9904-104D-9E5B-113E360893B4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D615D3-8A28-E246-8E2C-5E4623EC7863}"/>
                </a:ext>
              </a:extLst>
            </p:cNvPr>
            <p:cNvGrpSpPr/>
            <p:nvPr/>
          </p:nvGrpSpPr>
          <p:grpSpPr>
            <a:xfrm rot="10800000">
              <a:off x="9248836" y="3869924"/>
              <a:ext cx="1368000" cy="1368000"/>
              <a:chOff x="9253911" y="3880389"/>
              <a:chExt cx="1368000" cy="1368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5704E7C-2223-9B40-BF36-ED375C4F83C6}"/>
                  </a:ext>
                </a:extLst>
              </p:cNvPr>
              <p:cNvSpPr/>
              <p:nvPr/>
            </p:nvSpPr>
            <p:spPr>
              <a:xfrm>
                <a:off x="9253911" y="3880389"/>
                <a:ext cx="1368000" cy="136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Triangle 36">
                <a:extLst>
                  <a:ext uri="{FF2B5EF4-FFF2-40B4-BE49-F238E27FC236}">
                    <a16:creationId xmlns:a16="http://schemas.microsoft.com/office/drawing/2014/main" id="{824DBF13-A2A1-5349-881A-C12A70AADFB3}"/>
                  </a:ext>
                </a:extLst>
              </p:cNvPr>
              <p:cNvSpPr/>
              <p:nvPr/>
            </p:nvSpPr>
            <p:spPr>
              <a:xfrm>
                <a:off x="9271911" y="4560767"/>
                <a:ext cx="1332000" cy="687621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2B463E18-65A3-9D44-9D21-971737B27420}"/>
                  </a:ext>
                </a:extLst>
              </p:cNvPr>
              <p:cNvSpPr/>
              <p:nvPr/>
            </p:nvSpPr>
            <p:spPr>
              <a:xfrm flipH="1" flipV="1">
                <a:off x="9271911" y="3891651"/>
                <a:ext cx="1332000" cy="687621"/>
              </a:xfrm>
              <a:prstGeom prst="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0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650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:\AGSM\ALL Research\Research Assistants\Portal Images\192.png">
            <a:extLst>
              <a:ext uri="{FF2B5EF4-FFF2-40B4-BE49-F238E27FC236}">
                <a16:creationId xmlns:a16="http://schemas.microsoft.com/office/drawing/2014/main" id="{4EA6B3AC-2C44-124F-9865-D2EF17E26C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0185" y="0"/>
            <a:ext cx="3531815" cy="1994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PUPPY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HORSE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FOAL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STALLION</a:t>
            </a:r>
          </a:p>
        </p:txBody>
      </p:sp>
    </p:spTree>
    <p:extLst>
      <p:ext uri="{BB962C8B-B14F-4D97-AF65-F5344CB8AC3E}">
        <p14:creationId xmlns:p14="http://schemas.microsoft.com/office/powerpoint/2010/main" val="4248835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EXERCISE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FITNESS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SWIMMING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AEROBICS</a:t>
            </a:r>
          </a:p>
        </p:txBody>
      </p:sp>
      <p:pic>
        <p:nvPicPr>
          <p:cNvPr id="12" name="Picture 11" descr="K:\AGSM\ALL Research\Research Assistants\Portal Images\197.png">
            <a:extLst>
              <a:ext uri="{FF2B5EF4-FFF2-40B4-BE49-F238E27FC236}">
                <a16:creationId xmlns:a16="http://schemas.microsoft.com/office/drawing/2014/main" id="{C7880C46-2C06-F848-B252-5B15C82E5BB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5507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0862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K:\AGSM\ALL Research\Research Assistants\Portal Images\186.png">
            <a:extLst>
              <a:ext uri="{FF2B5EF4-FFF2-40B4-BE49-F238E27FC236}">
                <a16:creationId xmlns:a16="http://schemas.microsoft.com/office/drawing/2014/main" id="{6A3DD276-49D0-1B4F-AFBC-0DE650CAFFF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5204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18775B-97FD-5C43-A84D-AE132AA9E81A}"/>
              </a:ext>
            </a:extLst>
          </p:cNvPr>
          <p:cNvGrpSpPr/>
          <p:nvPr/>
        </p:nvGrpSpPr>
        <p:grpSpPr>
          <a:xfrm>
            <a:off x="3518563" y="1180976"/>
            <a:ext cx="2040835" cy="2037600"/>
            <a:chOff x="3518563" y="1180976"/>
            <a:chExt cx="2040835" cy="20376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BD3720-5FD8-314B-8A72-A34AF5372FDF}"/>
                </a:ext>
              </a:extLst>
            </p:cNvPr>
            <p:cNvSpPr/>
            <p:nvPr/>
          </p:nvSpPr>
          <p:spPr>
            <a:xfrm>
              <a:off x="3518563" y="1180976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3" descr="K:\AGSM\ALL Research\Research Assistants\Portal Images\162.png">
              <a:extLst>
                <a:ext uri="{FF2B5EF4-FFF2-40B4-BE49-F238E27FC236}">
                  <a16:creationId xmlns:a16="http://schemas.microsoft.com/office/drawing/2014/main" id="{DCF8F127-D51B-564C-8F6E-5CB5983BF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79969" t="62366" r="7031" b="17524"/>
            <a:stretch/>
          </p:blipFill>
          <p:spPr bwMode="auto">
            <a:xfrm>
              <a:off x="3749791" y="1510376"/>
              <a:ext cx="1578378" cy="137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0168A8-22B4-4C42-9190-C0D7CE929CE0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91744B-E04F-D045-A536-1583210E94E1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5A22E7-DB07-844E-8E7F-D9147CCA38BB}"/>
                </a:ext>
              </a:extLst>
            </p:cNvPr>
            <p:cNvGrpSpPr/>
            <p:nvPr/>
          </p:nvGrpSpPr>
          <p:grpSpPr>
            <a:xfrm>
              <a:off x="1060073" y="1468023"/>
              <a:ext cx="1563957" cy="1378800"/>
              <a:chOff x="1018605" y="1351249"/>
              <a:chExt cx="1563957" cy="1378800"/>
            </a:xfrm>
          </p:grpSpPr>
          <p:pic>
            <p:nvPicPr>
              <p:cNvPr id="23" name="Picture 22" descr="K:\AGSM\ALL Research\Research Assistants\Portal Images\162.png">
                <a:extLst>
                  <a:ext uri="{FF2B5EF4-FFF2-40B4-BE49-F238E27FC236}">
                    <a16:creationId xmlns:a16="http://schemas.microsoft.com/office/drawing/2014/main" id="{87F6F813-B250-1542-ACFA-06E85E8DFA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9969" t="62366" r="7150" b="17524"/>
              <a:stretch/>
            </p:blipFill>
            <p:spPr bwMode="auto">
              <a:xfrm>
                <a:off x="1018605" y="1351249"/>
                <a:ext cx="1563957" cy="137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CA1A07A5-5F1C-E447-8D8A-F712E4FAA7AE}"/>
                  </a:ext>
                </a:extLst>
              </p:cNvPr>
              <p:cNvSpPr/>
              <p:nvPr/>
            </p:nvSpPr>
            <p:spPr>
              <a:xfrm>
                <a:off x="1631091" y="1865870"/>
                <a:ext cx="333633" cy="3459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1CE5AF-E5A9-254B-9BF8-0B371D802A80}"/>
              </a:ext>
            </a:extLst>
          </p:cNvPr>
          <p:cNvGrpSpPr/>
          <p:nvPr/>
        </p:nvGrpSpPr>
        <p:grpSpPr>
          <a:xfrm>
            <a:off x="6114145" y="1156303"/>
            <a:ext cx="2040835" cy="2037600"/>
            <a:chOff x="6114145" y="1156303"/>
            <a:chExt cx="2040835" cy="2037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70642B-7BA1-0E43-B857-2E255A903BB7}"/>
                </a:ext>
              </a:extLst>
            </p:cNvPr>
            <p:cNvSpPr/>
            <p:nvPr/>
          </p:nvSpPr>
          <p:spPr>
            <a:xfrm>
              <a:off x="6114145" y="115630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E6B19EE8-7631-4F4D-8A3B-04918F8F31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4100" y="1534098"/>
              <a:ext cx="980925" cy="1282010"/>
            </a:xfrm>
            <a:prstGeom prst="upArrow">
              <a:avLst>
                <a:gd name="adj1" fmla="val 50000"/>
                <a:gd name="adj2" fmla="val 10103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B16DFD-3B5D-294E-BE73-E05BEB0BAEFC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99005-C616-F342-8D0A-61714241E92B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A67BE67E-ADAC-4F46-9BF4-EBD32A536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1590" y="3995926"/>
              <a:ext cx="980925" cy="1116000"/>
            </a:xfrm>
            <a:prstGeom prst="upArrow">
              <a:avLst>
                <a:gd name="adj1" fmla="val 0"/>
                <a:gd name="adj2" fmla="val 10229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EC0027-FF3E-9E4F-B69B-25F682594B11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C9C19B-A7D6-7542-96C9-7E9FAF9720B8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9F4455B6-524B-F444-9218-2A47C6055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8518" y="3912921"/>
              <a:ext cx="980925" cy="1282010"/>
            </a:xfrm>
            <a:prstGeom prst="upArrow">
              <a:avLst>
                <a:gd name="adj1" fmla="val 50000"/>
                <a:gd name="adj2" fmla="val 1010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3E7B0F-E445-EF4F-8071-0EC2605FD619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502D5F-7595-CF4D-8AAD-3492DA8F9E6D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id="{D22207EA-8AB4-4D49-8713-B98C1C27D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5445" y="3810569"/>
              <a:ext cx="980925" cy="1282010"/>
            </a:xfrm>
            <a:prstGeom prst="upArrow">
              <a:avLst>
                <a:gd name="adj1" fmla="val 50000"/>
                <a:gd name="adj2" fmla="val 101033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id="{5847E8C9-6AB9-3043-BCAD-2A7CC33C0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9961" y="3571100"/>
              <a:ext cx="1470879" cy="1544725"/>
            </a:xfrm>
            <a:prstGeom prst="upArrow">
              <a:avLst>
                <a:gd name="adj1" fmla="val 0"/>
                <a:gd name="adj2" fmla="val 854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8198C5-562D-CC46-BB7D-C12998C48E47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770BA0-21C3-E14A-82E9-904F414E919A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7D6B4A-1248-3040-B929-85D4893D9936}"/>
                </a:ext>
              </a:extLst>
            </p:cNvPr>
            <p:cNvSpPr/>
            <p:nvPr/>
          </p:nvSpPr>
          <p:spPr>
            <a:xfrm>
              <a:off x="9667166" y="4806778"/>
              <a:ext cx="531340" cy="2858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0906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C9C19B-A7D6-7542-96C9-7E9FAF9720B8}"/>
                  </a:ext>
                </a:extLst>
              </p:cNvPr>
              <p:cNvSpPr/>
              <p:nvPr/>
            </p:nvSpPr>
            <p:spPr>
              <a:xfrm>
                <a:off x="3518563" y="3945944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AC9C19B-A7D6-7542-96C9-7E9FAF972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3" y="3945944"/>
                <a:ext cx="2040835" cy="203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502D5F-7595-CF4D-8AAD-3492DA8F9E6D}"/>
                  </a:ext>
                </a:extLst>
              </p:cNvPr>
              <p:cNvSpPr/>
              <p:nvPr/>
            </p:nvSpPr>
            <p:spPr>
              <a:xfrm>
                <a:off x="6215491" y="3945943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502D5F-7595-CF4D-8AAD-3492DA8F9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1" y="3945943"/>
                <a:ext cx="2040835" cy="203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70BA0-21C3-E14A-82E9-904F414E919A}"/>
                  </a:ext>
                </a:extLst>
              </p:cNvPr>
              <p:cNvSpPr/>
              <p:nvPr/>
            </p:nvSpPr>
            <p:spPr>
              <a:xfrm>
                <a:off x="8912419" y="3945942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8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70BA0-21C3-E14A-82E9-904F414E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19" y="3945942"/>
                <a:ext cx="2040835" cy="2037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K:\AGSM\ALL Research\Research Assistants\Portal Images\173.png">
            <a:extLst>
              <a:ext uri="{FF2B5EF4-FFF2-40B4-BE49-F238E27FC236}">
                <a16:creationId xmlns:a16="http://schemas.microsoft.com/office/drawing/2014/main" id="{07E4EEC0-6A9F-9C41-99DC-6BC776E83AE7}"/>
              </a:ext>
            </a:extLst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75056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METAL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PAPER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PLASTIC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STEEL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STONE</a:t>
            </a:r>
          </a:p>
        </p:txBody>
      </p:sp>
      <p:pic>
        <p:nvPicPr>
          <p:cNvPr id="13" name="Picture 12" descr="K:\AGSM\ALL Research\Research Assistants\Portal Images\201.png">
            <a:extLst>
              <a:ext uri="{FF2B5EF4-FFF2-40B4-BE49-F238E27FC236}">
                <a16:creationId xmlns:a16="http://schemas.microsoft.com/office/drawing/2014/main" id="{2A9F4841-8959-D443-834D-98BCB181583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381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K:\AGSM\ALL Research\Research Assistants\Portal Images\189.png">
            <a:extLst>
              <a:ext uri="{FF2B5EF4-FFF2-40B4-BE49-F238E27FC236}">
                <a16:creationId xmlns:a16="http://schemas.microsoft.com/office/drawing/2014/main" id="{D43838C7-C9CB-C648-B582-178A984DFAA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3819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7CFC645-C656-0444-A4B7-DD9547130804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02ABA5-8708-124A-A779-D6E93606FAF8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A71BE81-3E11-AA40-87EF-C1C4D21ABE5A}"/>
                </a:ext>
              </a:extLst>
            </p:cNvPr>
            <p:cNvGrpSpPr/>
            <p:nvPr/>
          </p:nvGrpSpPr>
          <p:grpSpPr>
            <a:xfrm>
              <a:off x="1194051" y="1509423"/>
              <a:ext cx="1296000" cy="1296000"/>
              <a:chOff x="1212052" y="1332306"/>
              <a:chExt cx="1296000" cy="12960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11FEBB4-4AA0-7641-B9B9-D451EA0FBFE3}"/>
                  </a:ext>
                </a:extLst>
              </p:cNvPr>
              <p:cNvSpPr/>
              <p:nvPr/>
            </p:nvSpPr>
            <p:spPr>
              <a:xfrm>
                <a:off x="1212052" y="1332306"/>
                <a:ext cx="1296000" cy="64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25293C3-01C8-1447-8288-4341C7AB9DA6}"/>
                  </a:ext>
                </a:extLst>
              </p:cNvPr>
              <p:cNvSpPr/>
              <p:nvPr/>
            </p:nvSpPr>
            <p:spPr>
              <a:xfrm>
                <a:off x="1212052" y="1980306"/>
                <a:ext cx="1296000" cy="648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B8DC65-AB90-3A46-94AB-07A430D45723}"/>
              </a:ext>
            </a:extLst>
          </p:cNvPr>
          <p:cNvGrpSpPr/>
          <p:nvPr/>
        </p:nvGrpSpPr>
        <p:grpSpPr>
          <a:xfrm>
            <a:off x="3509964" y="1260306"/>
            <a:ext cx="2040835" cy="2037600"/>
            <a:chOff x="3509964" y="1260306"/>
            <a:chExt cx="2040835" cy="20376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F9DB57-EE0E-D14E-AC8C-ABBC19D22CEE}"/>
                </a:ext>
              </a:extLst>
            </p:cNvPr>
            <p:cNvSpPr/>
            <p:nvPr/>
          </p:nvSpPr>
          <p:spPr>
            <a:xfrm>
              <a:off x="3509964" y="1260306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22EECE-7770-1B41-9C12-1566A9D5C6E1}"/>
                </a:ext>
              </a:extLst>
            </p:cNvPr>
            <p:cNvSpPr/>
            <p:nvPr/>
          </p:nvSpPr>
          <p:spPr>
            <a:xfrm>
              <a:off x="3882381" y="1955106"/>
              <a:ext cx="1296000" cy="648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BA500-07CF-304F-8C7C-38E5B587C0C5}"/>
              </a:ext>
            </a:extLst>
          </p:cNvPr>
          <p:cNvGrpSpPr/>
          <p:nvPr/>
        </p:nvGrpSpPr>
        <p:grpSpPr>
          <a:xfrm>
            <a:off x="6215490" y="1080885"/>
            <a:ext cx="2040835" cy="2037600"/>
            <a:chOff x="6215490" y="1080885"/>
            <a:chExt cx="2040835" cy="2037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2DA2E9-24C1-1F40-B613-D92A83FB0D42}"/>
                </a:ext>
              </a:extLst>
            </p:cNvPr>
            <p:cNvSpPr/>
            <p:nvPr/>
          </p:nvSpPr>
          <p:spPr>
            <a:xfrm>
              <a:off x="6215490" y="1080885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85355F-686D-CD4B-84ED-6B4309E710A5}"/>
                </a:ext>
              </a:extLst>
            </p:cNvPr>
            <p:cNvGrpSpPr/>
            <p:nvPr/>
          </p:nvGrpSpPr>
          <p:grpSpPr>
            <a:xfrm>
              <a:off x="6545729" y="1409507"/>
              <a:ext cx="1380357" cy="1380357"/>
              <a:chOff x="6565038" y="1260306"/>
              <a:chExt cx="1380357" cy="1380357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A8CA32DA-0889-5F48-85E5-0BFE0F496D37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6565038" y="1260306"/>
                <a:ext cx="1368000" cy="1368000"/>
              </a:xfrm>
              <a:prstGeom prst="rt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1A0865C9-2D5D-FB49-86DD-1DFE0EBC994E}"/>
                  </a:ext>
                </a:extLst>
              </p:cNvPr>
              <p:cNvSpPr>
                <a:spLocks/>
              </p:cNvSpPr>
              <p:nvPr/>
            </p:nvSpPr>
            <p:spPr>
              <a:xfrm rot="10800000" flipV="1">
                <a:off x="6577395" y="1272663"/>
                <a:ext cx="1368000" cy="1368000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4327346-C93C-4745-B56F-96542DCB0B3F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99005-C616-F342-8D0A-61714241E92B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973554-7A82-DA41-9E19-054D64F8C9FC}"/>
                </a:ext>
              </a:extLst>
            </p:cNvPr>
            <p:cNvSpPr/>
            <p:nvPr/>
          </p:nvSpPr>
          <p:spPr>
            <a:xfrm>
              <a:off x="1194052" y="4229926"/>
              <a:ext cx="1296000" cy="648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DD86CA-C999-E04B-90CF-569FFEC3F7DC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C9C19B-A7D6-7542-96C9-7E9FAF9720B8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3624C0-D2BC-3C44-9C84-5A258F6ACCD9}"/>
                </a:ext>
              </a:extLst>
            </p:cNvPr>
            <p:cNvGrpSpPr/>
            <p:nvPr/>
          </p:nvGrpSpPr>
          <p:grpSpPr>
            <a:xfrm>
              <a:off x="3890980" y="4229926"/>
              <a:ext cx="1296000" cy="648000"/>
              <a:chOff x="3890980" y="4229924"/>
              <a:chExt cx="1296000" cy="6480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D973DC-17AE-1649-94B7-3D7AA19D2C18}"/>
                  </a:ext>
                </a:extLst>
              </p:cNvPr>
              <p:cNvSpPr/>
              <p:nvPr/>
            </p:nvSpPr>
            <p:spPr>
              <a:xfrm>
                <a:off x="3890980" y="4229924"/>
                <a:ext cx="1296000" cy="648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ight Triangle 41">
                <a:extLst>
                  <a:ext uri="{FF2B5EF4-FFF2-40B4-BE49-F238E27FC236}">
                    <a16:creationId xmlns:a16="http://schemas.microsoft.com/office/drawing/2014/main" id="{C3A16B8B-AE35-1B4D-9194-9F54F52E0111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3890980" y="4229924"/>
                <a:ext cx="718090" cy="648000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2DB0F-486B-B543-A5C2-BDE0C54D11D8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502D5F-7595-CF4D-8AAD-3492DA8F9E6D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806762-EE07-DE43-BF68-F0C3F2105FEC}"/>
                </a:ext>
              </a:extLst>
            </p:cNvPr>
            <p:cNvGrpSpPr/>
            <p:nvPr/>
          </p:nvGrpSpPr>
          <p:grpSpPr>
            <a:xfrm>
              <a:off x="6587908" y="4229925"/>
              <a:ext cx="1296000" cy="648000"/>
              <a:chOff x="6618378" y="4229924"/>
              <a:chExt cx="1296000" cy="6480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776F792-503F-DD4F-A664-F992DBE043CE}"/>
                  </a:ext>
                </a:extLst>
              </p:cNvPr>
              <p:cNvSpPr/>
              <p:nvPr/>
            </p:nvSpPr>
            <p:spPr>
              <a:xfrm>
                <a:off x="6618378" y="4229924"/>
                <a:ext cx="1296000" cy="64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ight Triangle 43">
                <a:extLst>
                  <a:ext uri="{FF2B5EF4-FFF2-40B4-BE49-F238E27FC236}">
                    <a16:creationId xmlns:a16="http://schemas.microsoft.com/office/drawing/2014/main" id="{28184062-46F3-344D-8A89-4487FB5D0C42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6618378" y="4229924"/>
                <a:ext cx="718090" cy="648000"/>
              </a:xfrm>
              <a:prstGeom prst="rtTriangl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003C06-8F95-1841-A374-9200509809D6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770BA0-21C3-E14A-82E9-904F414E919A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A943DAC-FFEE-254D-B535-53D191657B0B}"/>
                </a:ext>
              </a:extLst>
            </p:cNvPr>
            <p:cNvGrpSpPr/>
            <p:nvPr/>
          </p:nvGrpSpPr>
          <p:grpSpPr>
            <a:xfrm rot="10800000">
              <a:off x="9284836" y="4229924"/>
              <a:ext cx="1296000" cy="648000"/>
              <a:chOff x="9320215" y="4229924"/>
              <a:chExt cx="1296000" cy="6480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056BC34-14AC-3C4F-A69A-C4B527D59E31}"/>
                  </a:ext>
                </a:extLst>
              </p:cNvPr>
              <p:cNvSpPr/>
              <p:nvPr/>
            </p:nvSpPr>
            <p:spPr>
              <a:xfrm>
                <a:off x="9320215" y="4229924"/>
                <a:ext cx="1296000" cy="648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2327B643-A3FA-D943-A880-7DC7A1B28DA4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9320215" y="4229924"/>
                <a:ext cx="718090" cy="648000"/>
              </a:xfrm>
              <a:prstGeom prst="rtTriangl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15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45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92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</a:p>
        </p:txBody>
      </p:sp>
      <p:pic>
        <p:nvPicPr>
          <p:cNvPr id="12" name="Picture 11" descr="K:\AGSM\ALL Research\Research Assistants\Portal Images\176.png">
            <a:extLst>
              <a:ext uri="{FF2B5EF4-FFF2-40B4-BE49-F238E27FC236}">
                <a16:creationId xmlns:a16="http://schemas.microsoft.com/office/drawing/2014/main" id="{08B52D85-508E-FC4E-ACCE-FA43C6681AF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710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01624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01624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CURE</a:t>
            </a:r>
          </a:p>
        </p:txBody>
      </p:sp>
      <p:pic>
        <p:nvPicPr>
          <p:cNvPr id="13" name="Picture 12" descr="K:\AGSM\ALL Research\Research Assistants\Portal Images\199.png">
            <a:extLst>
              <a:ext uri="{FF2B5EF4-FFF2-40B4-BE49-F238E27FC236}">
                <a16:creationId xmlns:a16="http://schemas.microsoft.com/office/drawing/2014/main" id="{94D63013-F3CF-4E4B-82B7-564EBABE3BF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06CB3D0-B0B0-5D49-8FF2-5280C761097F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9FFB35-FDC8-F445-9629-17BD85A8D8C9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D3D5612-3E81-204F-A575-98D9F116DBA2}"/>
                </a:ext>
              </a:extLst>
            </p:cNvPr>
            <p:cNvSpPr/>
            <p:nvPr/>
          </p:nvSpPr>
          <p:spPr>
            <a:xfrm>
              <a:off x="4016980" y="4016407"/>
              <a:ext cx="1044000" cy="10750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73228B4-5E07-D94F-BEC7-A64B7C256CAA}"/>
              </a:ext>
            </a:extLst>
          </p:cNvPr>
          <p:cNvGrpSpPr/>
          <p:nvPr/>
        </p:nvGrpSpPr>
        <p:grpSpPr>
          <a:xfrm>
            <a:off x="6215489" y="1016243"/>
            <a:ext cx="2040835" cy="2037600"/>
            <a:chOff x="6215489" y="1016243"/>
            <a:chExt cx="2040835" cy="2037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56D18D-90AF-1D48-92CE-46973CFE9F85}"/>
                </a:ext>
              </a:extLst>
            </p:cNvPr>
            <p:cNvSpPr/>
            <p:nvPr/>
          </p:nvSpPr>
          <p:spPr>
            <a:xfrm>
              <a:off x="6215489" y="101624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AF7B2398-834D-924D-971A-1F553A219562}"/>
                </a:ext>
              </a:extLst>
            </p:cNvPr>
            <p:cNvSpPr/>
            <p:nvPr/>
          </p:nvSpPr>
          <p:spPr>
            <a:xfrm>
              <a:off x="6803420" y="1611931"/>
              <a:ext cx="864973" cy="846224"/>
            </a:xfrm>
            <a:custGeom>
              <a:avLst/>
              <a:gdLst>
                <a:gd name="connsiteX0" fmla="*/ 271849 w 864973"/>
                <a:gd name="connsiteY0" fmla="*/ 265456 h 846224"/>
                <a:gd name="connsiteX1" fmla="*/ 259492 w 864973"/>
                <a:gd name="connsiteY1" fmla="*/ 351953 h 846224"/>
                <a:gd name="connsiteX2" fmla="*/ 308919 w 864973"/>
                <a:gd name="connsiteY2" fmla="*/ 426094 h 846224"/>
                <a:gd name="connsiteX3" fmla="*/ 333633 w 864973"/>
                <a:gd name="connsiteY3" fmla="*/ 463164 h 846224"/>
                <a:gd name="connsiteX4" fmla="*/ 370703 w 864973"/>
                <a:gd name="connsiteY4" fmla="*/ 500234 h 846224"/>
                <a:gd name="connsiteX5" fmla="*/ 444843 w 864973"/>
                <a:gd name="connsiteY5" fmla="*/ 524948 h 846224"/>
                <a:gd name="connsiteX6" fmla="*/ 531341 w 864973"/>
                <a:gd name="connsiteY6" fmla="*/ 512591 h 846224"/>
                <a:gd name="connsiteX7" fmla="*/ 580768 w 864973"/>
                <a:gd name="connsiteY7" fmla="*/ 450807 h 846224"/>
                <a:gd name="connsiteX8" fmla="*/ 605481 w 864973"/>
                <a:gd name="connsiteY8" fmla="*/ 413737 h 846224"/>
                <a:gd name="connsiteX9" fmla="*/ 642552 w 864973"/>
                <a:gd name="connsiteY9" fmla="*/ 302526 h 846224"/>
                <a:gd name="connsiteX10" fmla="*/ 654908 w 864973"/>
                <a:gd name="connsiteY10" fmla="*/ 265456 h 846224"/>
                <a:gd name="connsiteX11" fmla="*/ 642552 w 864973"/>
                <a:gd name="connsiteY11" fmla="*/ 154245 h 846224"/>
                <a:gd name="connsiteX12" fmla="*/ 630195 w 864973"/>
                <a:gd name="connsiteY12" fmla="*/ 117175 h 846224"/>
                <a:gd name="connsiteX13" fmla="*/ 481914 w 864973"/>
                <a:gd name="connsiteY13" fmla="*/ 43034 h 846224"/>
                <a:gd name="connsiteX14" fmla="*/ 444843 w 864973"/>
                <a:gd name="connsiteY14" fmla="*/ 30678 h 846224"/>
                <a:gd name="connsiteX15" fmla="*/ 407773 w 864973"/>
                <a:gd name="connsiteY15" fmla="*/ 18321 h 846224"/>
                <a:gd name="connsiteX16" fmla="*/ 358346 w 864973"/>
                <a:gd name="connsiteY16" fmla="*/ 5964 h 846224"/>
                <a:gd name="connsiteX17" fmla="*/ 86498 w 864973"/>
                <a:gd name="connsiteY17" fmla="*/ 43034 h 846224"/>
                <a:gd name="connsiteX18" fmla="*/ 37071 w 864973"/>
                <a:gd name="connsiteY18" fmla="*/ 117175 h 846224"/>
                <a:gd name="connsiteX19" fmla="*/ 12357 w 864973"/>
                <a:gd name="connsiteY19" fmla="*/ 191315 h 846224"/>
                <a:gd name="connsiteX20" fmla="*/ 0 w 864973"/>
                <a:gd name="connsiteY20" fmla="*/ 277813 h 846224"/>
                <a:gd name="connsiteX21" fmla="*/ 24714 w 864973"/>
                <a:gd name="connsiteY21" fmla="*/ 450807 h 846224"/>
                <a:gd name="connsiteX22" fmla="*/ 49427 w 864973"/>
                <a:gd name="connsiteY22" fmla="*/ 524948 h 846224"/>
                <a:gd name="connsiteX23" fmla="*/ 98854 w 864973"/>
                <a:gd name="connsiteY23" fmla="*/ 599088 h 846224"/>
                <a:gd name="connsiteX24" fmla="*/ 123568 w 864973"/>
                <a:gd name="connsiteY24" fmla="*/ 636159 h 846224"/>
                <a:gd name="connsiteX25" fmla="*/ 148281 w 864973"/>
                <a:gd name="connsiteY25" fmla="*/ 673229 h 846224"/>
                <a:gd name="connsiteX26" fmla="*/ 185352 w 864973"/>
                <a:gd name="connsiteY26" fmla="*/ 697943 h 846224"/>
                <a:gd name="connsiteX27" fmla="*/ 210065 w 864973"/>
                <a:gd name="connsiteY27" fmla="*/ 735013 h 846224"/>
                <a:gd name="connsiteX28" fmla="*/ 321276 w 864973"/>
                <a:gd name="connsiteY28" fmla="*/ 796797 h 846224"/>
                <a:gd name="connsiteX29" fmla="*/ 358346 w 864973"/>
                <a:gd name="connsiteY29" fmla="*/ 821510 h 846224"/>
                <a:gd name="connsiteX30" fmla="*/ 432487 w 864973"/>
                <a:gd name="connsiteY30" fmla="*/ 846224 h 846224"/>
                <a:gd name="connsiteX31" fmla="*/ 568411 w 864973"/>
                <a:gd name="connsiteY31" fmla="*/ 833867 h 846224"/>
                <a:gd name="connsiteX32" fmla="*/ 605481 w 864973"/>
                <a:gd name="connsiteY32" fmla="*/ 821510 h 846224"/>
                <a:gd name="connsiteX33" fmla="*/ 630195 w 864973"/>
                <a:gd name="connsiteY33" fmla="*/ 784440 h 846224"/>
                <a:gd name="connsiteX34" fmla="*/ 667265 w 864973"/>
                <a:gd name="connsiteY34" fmla="*/ 759726 h 846224"/>
                <a:gd name="connsiteX35" fmla="*/ 691979 w 864973"/>
                <a:gd name="connsiteY35" fmla="*/ 722656 h 846224"/>
                <a:gd name="connsiteX36" fmla="*/ 729049 w 864973"/>
                <a:gd name="connsiteY36" fmla="*/ 697943 h 846224"/>
                <a:gd name="connsiteX37" fmla="*/ 778476 w 864973"/>
                <a:gd name="connsiteY37" fmla="*/ 623802 h 846224"/>
                <a:gd name="connsiteX38" fmla="*/ 803189 w 864973"/>
                <a:gd name="connsiteY38" fmla="*/ 586732 h 846224"/>
                <a:gd name="connsiteX39" fmla="*/ 840260 w 864973"/>
                <a:gd name="connsiteY39" fmla="*/ 512591 h 846224"/>
                <a:gd name="connsiteX40" fmla="*/ 864973 w 864973"/>
                <a:gd name="connsiteY40" fmla="*/ 426094 h 846224"/>
                <a:gd name="connsiteX41" fmla="*/ 852616 w 864973"/>
                <a:gd name="connsiteY41" fmla="*/ 203672 h 846224"/>
                <a:gd name="connsiteX42" fmla="*/ 840260 w 864973"/>
                <a:gd name="connsiteY42" fmla="*/ 166602 h 846224"/>
                <a:gd name="connsiteX43" fmla="*/ 803189 w 864973"/>
                <a:gd name="connsiteY43" fmla="*/ 141888 h 846224"/>
                <a:gd name="connsiteX44" fmla="*/ 778476 w 864973"/>
                <a:gd name="connsiteY44" fmla="*/ 104818 h 8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64973" h="846224">
                  <a:moveTo>
                    <a:pt x="271849" y="265456"/>
                  </a:moveTo>
                  <a:cubicBezTo>
                    <a:pt x="267730" y="294288"/>
                    <a:pt x="252943" y="323574"/>
                    <a:pt x="259492" y="351953"/>
                  </a:cubicBezTo>
                  <a:cubicBezTo>
                    <a:pt x="266171" y="380894"/>
                    <a:pt x="292443" y="401380"/>
                    <a:pt x="308919" y="426094"/>
                  </a:cubicBezTo>
                  <a:cubicBezTo>
                    <a:pt x="317157" y="438451"/>
                    <a:pt x="323132" y="452663"/>
                    <a:pt x="333633" y="463164"/>
                  </a:cubicBezTo>
                  <a:cubicBezTo>
                    <a:pt x="345990" y="475521"/>
                    <a:pt x="355427" y="491747"/>
                    <a:pt x="370703" y="500234"/>
                  </a:cubicBezTo>
                  <a:cubicBezTo>
                    <a:pt x="393475" y="512885"/>
                    <a:pt x="444843" y="524948"/>
                    <a:pt x="444843" y="524948"/>
                  </a:cubicBezTo>
                  <a:cubicBezTo>
                    <a:pt x="473676" y="520829"/>
                    <a:pt x="503444" y="520960"/>
                    <a:pt x="531341" y="512591"/>
                  </a:cubicBezTo>
                  <a:cubicBezTo>
                    <a:pt x="580353" y="497888"/>
                    <a:pt x="562747" y="486850"/>
                    <a:pt x="580768" y="450807"/>
                  </a:cubicBezTo>
                  <a:cubicBezTo>
                    <a:pt x="587409" y="437524"/>
                    <a:pt x="599449" y="427308"/>
                    <a:pt x="605481" y="413737"/>
                  </a:cubicBezTo>
                  <a:cubicBezTo>
                    <a:pt x="605483" y="413733"/>
                    <a:pt x="636373" y="321063"/>
                    <a:pt x="642552" y="302526"/>
                  </a:cubicBezTo>
                  <a:lnTo>
                    <a:pt x="654908" y="265456"/>
                  </a:lnTo>
                  <a:cubicBezTo>
                    <a:pt x="650789" y="228386"/>
                    <a:pt x="648684" y="191036"/>
                    <a:pt x="642552" y="154245"/>
                  </a:cubicBezTo>
                  <a:cubicBezTo>
                    <a:pt x="640411" y="141397"/>
                    <a:pt x="639405" y="126385"/>
                    <a:pt x="630195" y="117175"/>
                  </a:cubicBezTo>
                  <a:cubicBezTo>
                    <a:pt x="582289" y="69269"/>
                    <a:pt x="542213" y="63133"/>
                    <a:pt x="481914" y="43034"/>
                  </a:cubicBezTo>
                  <a:lnTo>
                    <a:pt x="444843" y="30678"/>
                  </a:lnTo>
                  <a:cubicBezTo>
                    <a:pt x="432486" y="26559"/>
                    <a:pt x="420409" y="21480"/>
                    <a:pt x="407773" y="18321"/>
                  </a:cubicBezTo>
                  <a:lnTo>
                    <a:pt x="358346" y="5964"/>
                  </a:lnTo>
                  <a:cubicBezTo>
                    <a:pt x="344479" y="6694"/>
                    <a:pt x="144101" y="-22798"/>
                    <a:pt x="86498" y="43034"/>
                  </a:cubicBezTo>
                  <a:cubicBezTo>
                    <a:pt x="66939" y="65387"/>
                    <a:pt x="46464" y="88997"/>
                    <a:pt x="37071" y="117175"/>
                  </a:cubicBezTo>
                  <a:lnTo>
                    <a:pt x="12357" y="191315"/>
                  </a:lnTo>
                  <a:cubicBezTo>
                    <a:pt x="8238" y="220148"/>
                    <a:pt x="0" y="248688"/>
                    <a:pt x="0" y="277813"/>
                  </a:cubicBezTo>
                  <a:cubicBezTo>
                    <a:pt x="0" y="335067"/>
                    <a:pt x="8080" y="395360"/>
                    <a:pt x="24714" y="450807"/>
                  </a:cubicBezTo>
                  <a:cubicBezTo>
                    <a:pt x="32199" y="475759"/>
                    <a:pt x="34977" y="503273"/>
                    <a:pt x="49427" y="524948"/>
                  </a:cubicBezTo>
                  <a:lnTo>
                    <a:pt x="98854" y="599088"/>
                  </a:lnTo>
                  <a:lnTo>
                    <a:pt x="123568" y="636159"/>
                  </a:lnTo>
                  <a:cubicBezTo>
                    <a:pt x="131806" y="648516"/>
                    <a:pt x="135924" y="664991"/>
                    <a:pt x="148281" y="673229"/>
                  </a:cubicBezTo>
                  <a:lnTo>
                    <a:pt x="185352" y="697943"/>
                  </a:lnTo>
                  <a:cubicBezTo>
                    <a:pt x="193590" y="710300"/>
                    <a:pt x="198889" y="725234"/>
                    <a:pt x="210065" y="735013"/>
                  </a:cubicBezTo>
                  <a:cubicBezTo>
                    <a:pt x="313958" y="825919"/>
                    <a:pt x="247734" y="760026"/>
                    <a:pt x="321276" y="796797"/>
                  </a:cubicBezTo>
                  <a:cubicBezTo>
                    <a:pt x="334559" y="803438"/>
                    <a:pt x="344775" y="815479"/>
                    <a:pt x="358346" y="821510"/>
                  </a:cubicBezTo>
                  <a:cubicBezTo>
                    <a:pt x="382151" y="832090"/>
                    <a:pt x="432487" y="846224"/>
                    <a:pt x="432487" y="846224"/>
                  </a:cubicBezTo>
                  <a:cubicBezTo>
                    <a:pt x="477795" y="842105"/>
                    <a:pt x="523373" y="840301"/>
                    <a:pt x="568411" y="833867"/>
                  </a:cubicBezTo>
                  <a:cubicBezTo>
                    <a:pt x="581305" y="832025"/>
                    <a:pt x="595310" y="829647"/>
                    <a:pt x="605481" y="821510"/>
                  </a:cubicBezTo>
                  <a:cubicBezTo>
                    <a:pt x="617078" y="812233"/>
                    <a:pt x="619694" y="794941"/>
                    <a:pt x="630195" y="784440"/>
                  </a:cubicBezTo>
                  <a:cubicBezTo>
                    <a:pt x="640696" y="773939"/>
                    <a:pt x="654908" y="767964"/>
                    <a:pt x="667265" y="759726"/>
                  </a:cubicBezTo>
                  <a:cubicBezTo>
                    <a:pt x="675503" y="747369"/>
                    <a:pt x="681478" y="733157"/>
                    <a:pt x="691979" y="722656"/>
                  </a:cubicBezTo>
                  <a:cubicBezTo>
                    <a:pt x="702480" y="712155"/>
                    <a:pt x="719270" y="709119"/>
                    <a:pt x="729049" y="697943"/>
                  </a:cubicBezTo>
                  <a:cubicBezTo>
                    <a:pt x="748608" y="675590"/>
                    <a:pt x="762000" y="648516"/>
                    <a:pt x="778476" y="623802"/>
                  </a:cubicBezTo>
                  <a:cubicBezTo>
                    <a:pt x="786714" y="611445"/>
                    <a:pt x="798493" y="600821"/>
                    <a:pt x="803189" y="586732"/>
                  </a:cubicBezTo>
                  <a:cubicBezTo>
                    <a:pt x="820242" y="535572"/>
                    <a:pt x="808321" y="560499"/>
                    <a:pt x="840260" y="512591"/>
                  </a:cubicBezTo>
                  <a:cubicBezTo>
                    <a:pt x="846086" y="495112"/>
                    <a:pt x="864973" y="441606"/>
                    <a:pt x="864973" y="426094"/>
                  </a:cubicBezTo>
                  <a:cubicBezTo>
                    <a:pt x="864973" y="351839"/>
                    <a:pt x="859656" y="277593"/>
                    <a:pt x="852616" y="203672"/>
                  </a:cubicBezTo>
                  <a:cubicBezTo>
                    <a:pt x="851381" y="190706"/>
                    <a:pt x="848397" y="176773"/>
                    <a:pt x="840260" y="166602"/>
                  </a:cubicBezTo>
                  <a:cubicBezTo>
                    <a:pt x="830983" y="155005"/>
                    <a:pt x="815546" y="150126"/>
                    <a:pt x="803189" y="141888"/>
                  </a:cubicBezTo>
                  <a:lnTo>
                    <a:pt x="778476" y="104818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6EF897-433E-294D-BB91-711103E6C733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37F405-8EAF-D54B-93DA-1FDF5A8192E7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2F702B4-9E79-3842-961F-F34DA4E69604}"/>
                </a:ext>
              </a:extLst>
            </p:cNvPr>
            <p:cNvSpPr/>
            <p:nvPr/>
          </p:nvSpPr>
          <p:spPr>
            <a:xfrm rot="10800000">
              <a:off x="9500350" y="4130812"/>
              <a:ext cx="864973" cy="846224"/>
            </a:xfrm>
            <a:custGeom>
              <a:avLst/>
              <a:gdLst>
                <a:gd name="connsiteX0" fmla="*/ 271849 w 864973"/>
                <a:gd name="connsiteY0" fmla="*/ 265456 h 846224"/>
                <a:gd name="connsiteX1" fmla="*/ 259492 w 864973"/>
                <a:gd name="connsiteY1" fmla="*/ 351953 h 846224"/>
                <a:gd name="connsiteX2" fmla="*/ 308919 w 864973"/>
                <a:gd name="connsiteY2" fmla="*/ 426094 h 846224"/>
                <a:gd name="connsiteX3" fmla="*/ 333633 w 864973"/>
                <a:gd name="connsiteY3" fmla="*/ 463164 h 846224"/>
                <a:gd name="connsiteX4" fmla="*/ 370703 w 864973"/>
                <a:gd name="connsiteY4" fmla="*/ 500234 h 846224"/>
                <a:gd name="connsiteX5" fmla="*/ 444843 w 864973"/>
                <a:gd name="connsiteY5" fmla="*/ 524948 h 846224"/>
                <a:gd name="connsiteX6" fmla="*/ 531341 w 864973"/>
                <a:gd name="connsiteY6" fmla="*/ 512591 h 846224"/>
                <a:gd name="connsiteX7" fmla="*/ 580768 w 864973"/>
                <a:gd name="connsiteY7" fmla="*/ 450807 h 846224"/>
                <a:gd name="connsiteX8" fmla="*/ 605481 w 864973"/>
                <a:gd name="connsiteY8" fmla="*/ 413737 h 846224"/>
                <a:gd name="connsiteX9" fmla="*/ 642552 w 864973"/>
                <a:gd name="connsiteY9" fmla="*/ 302526 h 846224"/>
                <a:gd name="connsiteX10" fmla="*/ 654908 w 864973"/>
                <a:gd name="connsiteY10" fmla="*/ 265456 h 846224"/>
                <a:gd name="connsiteX11" fmla="*/ 642552 w 864973"/>
                <a:gd name="connsiteY11" fmla="*/ 154245 h 846224"/>
                <a:gd name="connsiteX12" fmla="*/ 630195 w 864973"/>
                <a:gd name="connsiteY12" fmla="*/ 117175 h 846224"/>
                <a:gd name="connsiteX13" fmla="*/ 481914 w 864973"/>
                <a:gd name="connsiteY13" fmla="*/ 43034 h 846224"/>
                <a:gd name="connsiteX14" fmla="*/ 444843 w 864973"/>
                <a:gd name="connsiteY14" fmla="*/ 30678 h 846224"/>
                <a:gd name="connsiteX15" fmla="*/ 407773 w 864973"/>
                <a:gd name="connsiteY15" fmla="*/ 18321 h 846224"/>
                <a:gd name="connsiteX16" fmla="*/ 358346 w 864973"/>
                <a:gd name="connsiteY16" fmla="*/ 5964 h 846224"/>
                <a:gd name="connsiteX17" fmla="*/ 86498 w 864973"/>
                <a:gd name="connsiteY17" fmla="*/ 43034 h 846224"/>
                <a:gd name="connsiteX18" fmla="*/ 37071 w 864973"/>
                <a:gd name="connsiteY18" fmla="*/ 117175 h 846224"/>
                <a:gd name="connsiteX19" fmla="*/ 12357 w 864973"/>
                <a:gd name="connsiteY19" fmla="*/ 191315 h 846224"/>
                <a:gd name="connsiteX20" fmla="*/ 0 w 864973"/>
                <a:gd name="connsiteY20" fmla="*/ 277813 h 846224"/>
                <a:gd name="connsiteX21" fmla="*/ 24714 w 864973"/>
                <a:gd name="connsiteY21" fmla="*/ 450807 h 846224"/>
                <a:gd name="connsiteX22" fmla="*/ 49427 w 864973"/>
                <a:gd name="connsiteY22" fmla="*/ 524948 h 846224"/>
                <a:gd name="connsiteX23" fmla="*/ 98854 w 864973"/>
                <a:gd name="connsiteY23" fmla="*/ 599088 h 846224"/>
                <a:gd name="connsiteX24" fmla="*/ 123568 w 864973"/>
                <a:gd name="connsiteY24" fmla="*/ 636159 h 846224"/>
                <a:gd name="connsiteX25" fmla="*/ 148281 w 864973"/>
                <a:gd name="connsiteY25" fmla="*/ 673229 h 846224"/>
                <a:gd name="connsiteX26" fmla="*/ 185352 w 864973"/>
                <a:gd name="connsiteY26" fmla="*/ 697943 h 846224"/>
                <a:gd name="connsiteX27" fmla="*/ 210065 w 864973"/>
                <a:gd name="connsiteY27" fmla="*/ 735013 h 846224"/>
                <a:gd name="connsiteX28" fmla="*/ 321276 w 864973"/>
                <a:gd name="connsiteY28" fmla="*/ 796797 h 846224"/>
                <a:gd name="connsiteX29" fmla="*/ 358346 w 864973"/>
                <a:gd name="connsiteY29" fmla="*/ 821510 h 846224"/>
                <a:gd name="connsiteX30" fmla="*/ 432487 w 864973"/>
                <a:gd name="connsiteY30" fmla="*/ 846224 h 846224"/>
                <a:gd name="connsiteX31" fmla="*/ 568411 w 864973"/>
                <a:gd name="connsiteY31" fmla="*/ 833867 h 846224"/>
                <a:gd name="connsiteX32" fmla="*/ 605481 w 864973"/>
                <a:gd name="connsiteY32" fmla="*/ 821510 h 846224"/>
                <a:gd name="connsiteX33" fmla="*/ 630195 w 864973"/>
                <a:gd name="connsiteY33" fmla="*/ 784440 h 846224"/>
                <a:gd name="connsiteX34" fmla="*/ 667265 w 864973"/>
                <a:gd name="connsiteY34" fmla="*/ 759726 h 846224"/>
                <a:gd name="connsiteX35" fmla="*/ 691979 w 864973"/>
                <a:gd name="connsiteY35" fmla="*/ 722656 h 846224"/>
                <a:gd name="connsiteX36" fmla="*/ 729049 w 864973"/>
                <a:gd name="connsiteY36" fmla="*/ 697943 h 846224"/>
                <a:gd name="connsiteX37" fmla="*/ 778476 w 864973"/>
                <a:gd name="connsiteY37" fmla="*/ 623802 h 846224"/>
                <a:gd name="connsiteX38" fmla="*/ 803189 w 864973"/>
                <a:gd name="connsiteY38" fmla="*/ 586732 h 846224"/>
                <a:gd name="connsiteX39" fmla="*/ 840260 w 864973"/>
                <a:gd name="connsiteY39" fmla="*/ 512591 h 846224"/>
                <a:gd name="connsiteX40" fmla="*/ 864973 w 864973"/>
                <a:gd name="connsiteY40" fmla="*/ 426094 h 846224"/>
                <a:gd name="connsiteX41" fmla="*/ 852616 w 864973"/>
                <a:gd name="connsiteY41" fmla="*/ 203672 h 846224"/>
                <a:gd name="connsiteX42" fmla="*/ 840260 w 864973"/>
                <a:gd name="connsiteY42" fmla="*/ 166602 h 846224"/>
                <a:gd name="connsiteX43" fmla="*/ 803189 w 864973"/>
                <a:gd name="connsiteY43" fmla="*/ 141888 h 846224"/>
                <a:gd name="connsiteX44" fmla="*/ 778476 w 864973"/>
                <a:gd name="connsiteY44" fmla="*/ 104818 h 8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64973" h="846224">
                  <a:moveTo>
                    <a:pt x="271849" y="265456"/>
                  </a:moveTo>
                  <a:cubicBezTo>
                    <a:pt x="267730" y="294288"/>
                    <a:pt x="252943" y="323574"/>
                    <a:pt x="259492" y="351953"/>
                  </a:cubicBezTo>
                  <a:cubicBezTo>
                    <a:pt x="266171" y="380894"/>
                    <a:pt x="292443" y="401380"/>
                    <a:pt x="308919" y="426094"/>
                  </a:cubicBezTo>
                  <a:cubicBezTo>
                    <a:pt x="317157" y="438451"/>
                    <a:pt x="323132" y="452663"/>
                    <a:pt x="333633" y="463164"/>
                  </a:cubicBezTo>
                  <a:cubicBezTo>
                    <a:pt x="345990" y="475521"/>
                    <a:pt x="355427" y="491747"/>
                    <a:pt x="370703" y="500234"/>
                  </a:cubicBezTo>
                  <a:cubicBezTo>
                    <a:pt x="393475" y="512885"/>
                    <a:pt x="444843" y="524948"/>
                    <a:pt x="444843" y="524948"/>
                  </a:cubicBezTo>
                  <a:cubicBezTo>
                    <a:pt x="473676" y="520829"/>
                    <a:pt x="503444" y="520960"/>
                    <a:pt x="531341" y="512591"/>
                  </a:cubicBezTo>
                  <a:cubicBezTo>
                    <a:pt x="580353" y="497888"/>
                    <a:pt x="562747" y="486850"/>
                    <a:pt x="580768" y="450807"/>
                  </a:cubicBezTo>
                  <a:cubicBezTo>
                    <a:pt x="587409" y="437524"/>
                    <a:pt x="599449" y="427308"/>
                    <a:pt x="605481" y="413737"/>
                  </a:cubicBezTo>
                  <a:cubicBezTo>
                    <a:pt x="605483" y="413733"/>
                    <a:pt x="636373" y="321063"/>
                    <a:pt x="642552" y="302526"/>
                  </a:cubicBezTo>
                  <a:lnTo>
                    <a:pt x="654908" y="265456"/>
                  </a:lnTo>
                  <a:cubicBezTo>
                    <a:pt x="650789" y="228386"/>
                    <a:pt x="648684" y="191036"/>
                    <a:pt x="642552" y="154245"/>
                  </a:cubicBezTo>
                  <a:cubicBezTo>
                    <a:pt x="640411" y="141397"/>
                    <a:pt x="639405" y="126385"/>
                    <a:pt x="630195" y="117175"/>
                  </a:cubicBezTo>
                  <a:cubicBezTo>
                    <a:pt x="582289" y="69269"/>
                    <a:pt x="542213" y="63133"/>
                    <a:pt x="481914" y="43034"/>
                  </a:cubicBezTo>
                  <a:lnTo>
                    <a:pt x="444843" y="30678"/>
                  </a:lnTo>
                  <a:cubicBezTo>
                    <a:pt x="432486" y="26559"/>
                    <a:pt x="420409" y="21480"/>
                    <a:pt x="407773" y="18321"/>
                  </a:cubicBezTo>
                  <a:lnTo>
                    <a:pt x="358346" y="5964"/>
                  </a:lnTo>
                  <a:cubicBezTo>
                    <a:pt x="344479" y="6694"/>
                    <a:pt x="144101" y="-22798"/>
                    <a:pt x="86498" y="43034"/>
                  </a:cubicBezTo>
                  <a:cubicBezTo>
                    <a:pt x="66939" y="65387"/>
                    <a:pt x="46464" y="88997"/>
                    <a:pt x="37071" y="117175"/>
                  </a:cubicBezTo>
                  <a:lnTo>
                    <a:pt x="12357" y="191315"/>
                  </a:lnTo>
                  <a:cubicBezTo>
                    <a:pt x="8238" y="220148"/>
                    <a:pt x="0" y="248688"/>
                    <a:pt x="0" y="277813"/>
                  </a:cubicBezTo>
                  <a:cubicBezTo>
                    <a:pt x="0" y="335067"/>
                    <a:pt x="8080" y="395360"/>
                    <a:pt x="24714" y="450807"/>
                  </a:cubicBezTo>
                  <a:cubicBezTo>
                    <a:pt x="32199" y="475759"/>
                    <a:pt x="34977" y="503273"/>
                    <a:pt x="49427" y="524948"/>
                  </a:cubicBezTo>
                  <a:lnTo>
                    <a:pt x="98854" y="599088"/>
                  </a:lnTo>
                  <a:lnTo>
                    <a:pt x="123568" y="636159"/>
                  </a:lnTo>
                  <a:cubicBezTo>
                    <a:pt x="131806" y="648516"/>
                    <a:pt x="135924" y="664991"/>
                    <a:pt x="148281" y="673229"/>
                  </a:cubicBezTo>
                  <a:lnTo>
                    <a:pt x="185352" y="697943"/>
                  </a:lnTo>
                  <a:cubicBezTo>
                    <a:pt x="193590" y="710300"/>
                    <a:pt x="198889" y="725234"/>
                    <a:pt x="210065" y="735013"/>
                  </a:cubicBezTo>
                  <a:cubicBezTo>
                    <a:pt x="313958" y="825919"/>
                    <a:pt x="247734" y="760026"/>
                    <a:pt x="321276" y="796797"/>
                  </a:cubicBezTo>
                  <a:cubicBezTo>
                    <a:pt x="334559" y="803438"/>
                    <a:pt x="344775" y="815479"/>
                    <a:pt x="358346" y="821510"/>
                  </a:cubicBezTo>
                  <a:cubicBezTo>
                    <a:pt x="382151" y="832090"/>
                    <a:pt x="432487" y="846224"/>
                    <a:pt x="432487" y="846224"/>
                  </a:cubicBezTo>
                  <a:cubicBezTo>
                    <a:pt x="477795" y="842105"/>
                    <a:pt x="523373" y="840301"/>
                    <a:pt x="568411" y="833867"/>
                  </a:cubicBezTo>
                  <a:cubicBezTo>
                    <a:pt x="581305" y="832025"/>
                    <a:pt x="595310" y="829647"/>
                    <a:pt x="605481" y="821510"/>
                  </a:cubicBezTo>
                  <a:cubicBezTo>
                    <a:pt x="617078" y="812233"/>
                    <a:pt x="619694" y="794941"/>
                    <a:pt x="630195" y="784440"/>
                  </a:cubicBezTo>
                  <a:cubicBezTo>
                    <a:pt x="640696" y="773939"/>
                    <a:pt x="654908" y="767964"/>
                    <a:pt x="667265" y="759726"/>
                  </a:cubicBezTo>
                  <a:cubicBezTo>
                    <a:pt x="675503" y="747369"/>
                    <a:pt x="681478" y="733157"/>
                    <a:pt x="691979" y="722656"/>
                  </a:cubicBezTo>
                  <a:cubicBezTo>
                    <a:pt x="702480" y="712155"/>
                    <a:pt x="719270" y="709119"/>
                    <a:pt x="729049" y="697943"/>
                  </a:cubicBezTo>
                  <a:cubicBezTo>
                    <a:pt x="748608" y="675590"/>
                    <a:pt x="762000" y="648516"/>
                    <a:pt x="778476" y="623802"/>
                  </a:cubicBezTo>
                  <a:cubicBezTo>
                    <a:pt x="786714" y="611445"/>
                    <a:pt x="798493" y="600821"/>
                    <a:pt x="803189" y="586732"/>
                  </a:cubicBezTo>
                  <a:cubicBezTo>
                    <a:pt x="820242" y="535572"/>
                    <a:pt x="808321" y="560499"/>
                    <a:pt x="840260" y="512591"/>
                  </a:cubicBezTo>
                  <a:cubicBezTo>
                    <a:pt x="846086" y="495112"/>
                    <a:pt x="864973" y="441606"/>
                    <a:pt x="864973" y="426094"/>
                  </a:cubicBezTo>
                  <a:cubicBezTo>
                    <a:pt x="864973" y="351839"/>
                    <a:pt x="859656" y="277593"/>
                    <a:pt x="852616" y="203672"/>
                  </a:cubicBezTo>
                  <a:cubicBezTo>
                    <a:pt x="851381" y="190706"/>
                    <a:pt x="848397" y="176773"/>
                    <a:pt x="840260" y="166602"/>
                  </a:cubicBezTo>
                  <a:cubicBezTo>
                    <a:pt x="830983" y="155005"/>
                    <a:pt x="815546" y="150126"/>
                    <a:pt x="803189" y="141888"/>
                  </a:cubicBezTo>
                  <a:lnTo>
                    <a:pt x="778476" y="104818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638387-0F92-F143-9C63-6B96AE292032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E9B42E-0441-6B41-8893-6C8A6E5509D3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1FEB309-8E00-DB43-AC05-30AA79531CE0}"/>
                </a:ext>
              </a:extLst>
            </p:cNvPr>
            <p:cNvSpPr/>
            <p:nvPr/>
          </p:nvSpPr>
          <p:spPr>
            <a:xfrm>
              <a:off x="1298327" y="4090548"/>
              <a:ext cx="1087451" cy="926756"/>
            </a:xfrm>
            <a:custGeom>
              <a:avLst/>
              <a:gdLst>
                <a:gd name="connsiteX0" fmla="*/ 593125 w 1087451"/>
                <a:gd name="connsiteY0" fmla="*/ 432486 h 926756"/>
                <a:gd name="connsiteX1" fmla="*/ 580768 w 1087451"/>
                <a:gd name="connsiteY1" fmla="*/ 518983 h 926756"/>
                <a:gd name="connsiteX2" fmla="*/ 506627 w 1087451"/>
                <a:gd name="connsiteY2" fmla="*/ 556054 h 926756"/>
                <a:gd name="connsiteX3" fmla="*/ 383060 w 1087451"/>
                <a:gd name="connsiteY3" fmla="*/ 543697 h 926756"/>
                <a:gd name="connsiteX4" fmla="*/ 333633 w 1087451"/>
                <a:gd name="connsiteY4" fmla="*/ 469556 h 926756"/>
                <a:gd name="connsiteX5" fmla="*/ 345990 w 1087451"/>
                <a:gd name="connsiteY5" fmla="*/ 407773 h 926756"/>
                <a:gd name="connsiteX6" fmla="*/ 420130 w 1087451"/>
                <a:gd name="connsiteY6" fmla="*/ 370702 h 926756"/>
                <a:gd name="connsiteX7" fmla="*/ 494271 w 1087451"/>
                <a:gd name="connsiteY7" fmla="*/ 333632 h 926756"/>
                <a:gd name="connsiteX8" fmla="*/ 729049 w 1087451"/>
                <a:gd name="connsiteY8" fmla="*/ 345989 h 926756"/>
                <a:gd name="connsiteX9" fmla="*/ 766119 w 1087451"/>
                <a:gd name="connsiteY9" fmla="*/ 358345 h 926756"/>
                <a:gd name="connsiteX10" fmla="*/ 815546 w 1087451"/>
                <a:gd name="connsiteY10" fmla="*/ 432486 h 926756"/>
                <a:gd name="connsiteX11" fmla="*/ 840260 w 1087451"/>
                <a:gd name="connsiteY11" fmla="*/ 506627 h 926756"/>
                <a:gd name="connsiteX12" fmla="*/ 803190 w 1087451"/>
                <a:gd name="connsiteY12" fmla="*/ 667264 h 926756"/>
                <a:gd name="connsiteX13" fmla="*/ 766119 w 1087451"/>
                <a:gd name="connsiteY13" fmla="*/ 679621 h 926756"/>
                <a:gd name="connsiteX14" fmla="*/ 691979 w 1087451"/>
                <a:gd name="connsiteY14" fmla="*/ 729048 h 926756"/>
                <a:gd name="connsiteX15" fmla="*/ 617838 w 1087451"/>
                <a:gd name="connsiteY15" fmla="*/ 753762 h 926756"/>
                <a:gd name="connsiteX16" fmla="*/ 395417 w 1087451"/>
                <a:gd name="connsiteY16" fmla="*/ 741405 h 926756"/>
                <a:gd name="connsiteX17" fmla="*/ 321276 w 1087451"/>
                <a:gd name="connsiteY17" fmla="*/ 716691 h 926756"/>
                <a:gd name="connsiteX18" fmla="*/ 247136 w 1087451"/>
                <a:gd name="connsiteY18" fmla="*/ 691978 h 926756"/>
                <a:gd name="connsiteX19" fmla="*/ 210065 w 1087451"/>
                <a:gd name="connsiteY19" fmla="*/ 667264 h 926756"/>
                <a:gd name="connsiteX20" fmla="*/ 160638 w 1087451"/>
                <a:gd name="connsiteY20" fmla="*/ 556054 h 926756"/>
                <a:gd name="connsiteX21" fmla="*/ 148282 w 1087451"/>
                <a:gd name="connsiteY21" fmla="*/ 518983 h 926756"/>
                <a:gd name="connsiteX22" fmla="*/ 172995 w 1087451"/>
                <a:gd name="connsiteY22" fmla="*/ 370702 h 926756"/>
                <a:gd name="connsiteX23" fmla="*/ 197709 w 1087451"/>
                <a:gd name="connsiteY23" fmla="*/ 333632 h 926756"/>
                <a:gd name="connsiteX24" fmla="*/ 234779 w 1087451"/>
                <a:gd name="connsiteY24" fmla="*/ 321275 h 926756"/>
                <a:gd name="connsiteX25" fmla="*/ 308919 w 1087451"/>
                <a:gd name="connsiteY25" fmla="*/ 271848 h 926756"/>
                <a:gd name="connsiteX26" fmla="*/ 383060 w 1087451"/>
                <a:gd name="connsiteY26" fmla="*/ 234778 h 926756"/>
                <a:gd name="connsiteX27" fmla="*/ 457200 w 1087451"/>
                <a:gd name="connsiteY27" fmla="*/ 210064 h 926756"/>
                <a:gd name="connsiteX28" fmla="*/ 494271 w 1087451"/>
                <a:gd name="connsiteY28" fmla="*/ 197708 h 926756"/>
                <a:gd name="connsiteX29" fmla="*/ 827903 w 1087451"/>
                <a:gd name="connsiteY29" fmla="*/ 210064 h 926756"/>
                <a:gd name="connsiteX30" fmla="*/ 902044 w 1087451"/>
                <a:gd name="connsiteY30" fmla="*/ 234778 h 926756"/>
                <a:gd name="connsiteX31" fmla="*/ 939114 w 1087451"/>
                <a:gd name="connsiteY31" fmla="*/ 259491 h 926756"/>
                <a:gd name="connsiteX32" fmla="*/ 963827 w 1087451"/>
                <a:gd name="connsiteY32" fmla="*/ 296562 h 926756"/>
                <a:gd name="connsiteX33" fmla="*/ 1000898 w 1087451"/>
                <a:gd name="connsiteY33" fmla="*/ 333632 h 926756"/>
                <a:gd name="connsiteX34" fmla="*/ 1013255 w 1087451"/>
                <a:gd name="connsiteY34" fmla="*/ 370702 h 926756"/>
                <a:gd name="connsiteX35" fmla="*/ 1062682 w 1087451"/>
                <a:gd name="connsiteY35" fmla="*/ 444843 h 926756"/>
                <a:gd name="connsiteX36" fmla="*/ 1087395 w 1087451"/>
                <a:gd name="connsiteY36" fmla="*/ 518983 h 926756"/>
                <a:gd name="connsiteX37" fmla="*/ 1075038 w 1087451"/>
                <a:gd name="connsiteY37" fmla="*/ 790832 h 926756"/>
                <a:gd name="connsiteX38" fmla="*/ 1013255 w 1087451"/>
                <a:gd name="connsiteY38" fmla="*/ 840259 h 926756"/>
                <a:gd name="connsiteX39" fmla="*/ 939114 w 1087451"/>
                <a:gd name="connsiteY39" fmla="*/ 889686 h 926756"/>
                <a:gd name="connsiteX40" fmla="*/ 902044 w 1087451"/>
                <a:gd name="connsiteY40" fmla="*/ 902043 h 926756"/>
                <a:gd name="connsiteX41" fmla="*/ 815546 w 1087451"/>
                <a:gd name="connsiteY41" fmla="*/ 926756 h 926756"/>
                <a:gd name="connsiteX42" fmla="*/ 432487 w 1087451"/>
                <a:gd name="connsiteY42" fmla="*/ 914400 h 926756"/>
                <a:gd name="connsiteX43" fmla="*/ 259492 w 1087451"/>
                <a:gd name="connsiteY43" fmla="*/ 902043 h 926756"/>
                <a:gd name="connsiteX44" fmla="*/ 210065 w 1087451"/>
                <a:gd name="connsiteY44" fmla="*/ 889686 h 926756"/>
                <a:gd name="connsiteX45" fmla="*/ 135925 w 1087451"/>
                <a:gd name="connsiteY45" fmla="*/ 864973 h 926756"/>
                <a:gd name="connsiteX46" fmla="*/ 111211 w 1087451"/>
                <a:gd name="connsiteY46" fmla="*/ 827902 h 926756"/>
                <a:gd name="connsiteX47" fmla="*/ 24714 w 1087451"/>
                <a:gd name="connsiteY47" fmla="*/ 729048 h 926756"/>
                <a:gd name="connsiteX48" fmla="*/ 0 w 1087451"/>
                <a:gd name="connsiteY48" fmla="*/ 654908 h 926756"/>
                <a:gd name="connsiteX49" fmla="*/ 12357 w 1087451"/>
                <a:gd name="connsiteY49" fmla="*/ 383059 h 926756"/>
                <a:gd name="connsiteX50" fmla="*/ 37071 w 1087451"/>
                <a:gd name="connsiteY50" fmla="*/ 308918 h 926756"/>
                <a:gd name="connsiteX51" fmla="*/ 61784 w 1087451"/>
                <a:gd name="connsiteY51" fmla="*/ 271848 h 926756"/>
                <a:gd name="connsiteX52" fmla="*/ 98855 w 1087451"/>
                <a:gd name="connsiteY52" fmla="*/ 247135 h 926756"/>
                <a:gd name="connsiteX53" fmla="*/ 185352 w 1087451"/>
                <a:gd name="connsiteY53" fmla="*/ 148281 h 926756"/>
                <a:gd name="connsiteX54" fmla="*/ 210065 w 1087451"/>
                <a:gd name="connsiteY54" fmla="*/ 111210 h 926756"/>
                <a:gd name="connsiteX55" fmla="*/ 247136 w 1087451"/>
                <a:gd name="connsiteY55" fmla="*/ 98854 h 926756"/>
                <a:gd name="connsiteX56" fmla="*/ 321276 w 1087451"/>
                <a:gd name="connsiteY56" fmla="*/ 49427 h 926756"/>
                <a:gd name="connsiteX57" fmla="*/ 358346 w 1087451"/>
                <a:gd name="connsiteY57" fmla="*/ 24713 h 926756"/>
                <a:gd name="connsiteX58" fmla="*/ 395417 w 1087451"/>
                <a:gd name="connsiteY58" fmla="*/ 0 h 9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87451" h="926756">
                  <a:moveTo>
                    <a:pt x="593125" y="432486"/>
                  </a:moveTo>
                  <a:cubicBezTo>
                    <a:pt x="589006" y="461318"/>
                    <a:pt x="592597" y="492368"/>
                    <a:pt x="580768" y="518983"/>
                  </a:cubicBezTo>
                  <a:cubicBezTo>
                    <a:pt x="572436" y="537731"/>
                    <a:pt x="523076" y="550571"/>
                    <a:pt x="506627" y="556054"/>
                  </a:cubicBezTo>
                  <a:cubicBezTo>
                    <a:pt x="465438" y="551935"/>
                    <a:pt x="420084" y="562209"/>
                    <a:pt x="383060" y="543697"/>
                  </a:cubicBezTo>
                  <a:cubicBezTo>
                    <a:pt x="356494" y="530414"/>
                    <a:pt x="333633" y="469556"/>
                    <a:pt x="333633" y="469556"/>
                  </a:cubicBezTo>
                  <a:cubicBezTo>
                    <a:pt x="337752" y="448962"/>
                    <a:pt x="335570" y="426008"/>
                    <a:pt x="345990" y="407773"/>
                  </a:cubicBezTo>
                  <a:cubicBezTo>
                    <a:pt x="360155" y="382984"/>
                    <a:pt x="398565" y="381485"/>
                    <a:pt x="420130" y="370702"/>
                  </a:cubicBezTo>
                  <a:cubicBezTo>
                    <a:pt x="515943" y="322795"/>
                    <a:pt x="401094" y="364691"/>
                    <a:pt x="494271" y="333632"/>
                  </a:cubicBezTo>
                  <a:cubicBezTo>
                    <a:pt x="572530" y="337751"/>
                    <a:pt x="651003" y="338894"/>
                    <a:pt x="729049" y="345989"/>
                  </a:cubicBezTo>
                  <a:cubicBezTo>
                    <a:pt x="742021" y="347168"/>
                    <a:pt x="756909" y="349135"/>
                    <a:pt x="766119" y="358345"/>
                  </a:cubicBezTo>
                  <a:cubicBezTo>
                    <a:pt x="787122" y="379348"/>
                    <a:pt x="806153" y="404308"/>
                    <a:pt x="815546" y="432486"/>
                  </a:cubicBezTo>
                  <a:lnTo>
                    <a:pt x="840260" y="506627"/>
                  </a:lnTo>
                  <a:cubicBezTo>
                    <a:pt x="836537" y="543859"/>
                    <a:pt x="847237" y="632027"/>
                    <a:pt x="803190" y="667264"/>
                  </a:cubicBezTo>
                  <a:cubicBezTo>
                    <a:pt x="793019" y="675401"/>
                    <a:pt x="778476" y="675502"/>
                    <a:pt x="766119" y="679621"/>
                  </a:cubicBezTo>
                  <a:cubicBezTo>
                    <a:pt x="741406" y="696097"/>
                    <a:pt x="720157" y="719655"/>
                    <a:pt x="691979" y="729048"/>
                  </a:cubicBezTo>
                  <a:lnTo>
                    <a:pt x="617838" y="753762"/>
                  </a:lnTo>
                  <a:cubicBezTo>
                    <a:pt x="543698" y="749643"/>
                    <a:pt x="469098" y="750615"/>
                    <a:pt x="395417" y="741405"/>
                  </a:cubicBezTo>
                  <a:cubicBezTo>
                    <a:pt x="369568" y="738174"/>
                    <a:pt x="345990" y="724929"/>
                    <a:pt x="321276" y="716691"/>
                  </a:cubicBezTo>
                  <a:cubicBezTo>
                    <a:pt x="321271" y="716689"/>
                    <a:pt x="247140" y="691981"/>
                    <a:pt x="247136" y="691978"/>
                  </a:cubicBezTo>
                  <a:lnTo>
                    <a:pt x="210065" y="667264"/>
                  </a:lnTo>
                  <a:cubicBezTo>
                    <a:pt x="170903" y="608521"/>
                    <a:pt x="190046" y="644279"/>
                    <a:pt x="160638" y="556054"/>
                  </a:cubicBezTo>
                  <a:lnTo>
                    <a:pt x="148282" y="518983"/>
                  </a:lnTo>
                  <a:cubicBezTo>
                    <a:pt x="152197" y="483745"/>
                    <a:pt x="152293" y="412105"/>
                    <a:pt x="172995" y="370702"/>
                  </a:cubicBezTo>
                  <a:cubicBezTo>
                    <a:pt x="179637" y="357419"/>
                    <a:pt x="186112" y="342909"/>
                    <a:pt x="197709" y="333632"/>
                  </a:cubicBezTo>
                  <a:cubicBezTo>
                    <a:pt x="207880" y="325495"/>
                    <a:pt x="223393" y="327601"/>
                    <a:pt x="234779" y="321275"/>
                  </a:cubicBezTo>
                  <a:cubicBezTo>
                    <a:pt x="260743" y="306850"/>
                    <a:pt x="280741" y="281241"/>
                    <a:pt x="308919" y="271848"/>
                  </a:cubicBezTo>
                  <a:cubicBezTo>
                    <a:pt x="444110" y="226784"/>
                    <a:pt x="239344" y="298652"/>
                    <a:pt x="383060" y="234778"/>
                  </a:cubicBezTo>
                  <a:cubicBezTo>
                    <a:pt x="406865" y="224198"/>
                    <a:pt x="432487" y="218302"/>
                    <a:pt x="457200" y="210064"/>
                  </a:cubicBezTo>
                  <a:lnTo>
                    <a:pt x="494271" y="197708"/>
                  </a:lnTo>
                  <a:cubicBezTo>
                    <a:pt x="605482" y="201827"/>
                    <a:pt x="717073" y="199989"/>
                    <a:pt x="827903" y="210064"/>
                  </a:cubicBezTo>
                  <a:cubicBezTo>
                    <a:pt x="853847" y="212422"/>
                    <a:pt x="880369" y="220328"/>
                    <a:pt x="902044" y="234778"/>
                  </a:cubicBezTo>
                  <a:lnTo>
                    <a:pt x="939114" y="259491"/>
                  </a:lnTo>
                  <a:cubicBezTo>
                    <a:pt x="947352" y="271848"/>
                    <a:pt x="954320" y="285153"/>
                    <a:pt x="963827" y="296562"/>
                  </a:cubicBezTo>
                  <a:cubicBezTo>
                    <a:pt x="975014" y="309987"/>
                    <a:pt x="991204" y="319092"/>
                    <a:pt x="1000898" y="333632"/>
                  </a:cubicBezTo>
                  <a:cubicBezTo>
                    <a:pt x="1008123" y="344469"/>
                    <a:pt x="1006929" y="359316"/>
                    <a:pt x="1013255" y="370702"/>
                  </a:cubicBezTo>
                  <a:cubicBezTo>
                    <a:pt x="1027680" y="396666"/>
                    <a:pt x="1062682" y="444843"/>
                    <a:pt x="1062682" y="444843"/>
                  </a:cubicBezTo>
                  <a:cubicBezTo>
                    <a:pt x="1070920" y="469556"/>
                    <a:pt x="1088578" y="492960"/>
                    <a:pt x="1087395" y="518983"/>
                  </a:cubicBezTo>
                  <a:cubicBezTo>
                    <a:pt x="1083276" y="609599"/>
                    <a:pt x="1085846" y="700768"/>
                    <a:pt x="1075038" y="790832"/>
                  </a:cubicBezTo>
                  <a:cubicBezTo>
                    <a:pt x="1069493" y="837038"/>
                    <a:pt x="1041265" y="824698"/>
                    <a:pt x="1013255" y="840259"/>
                  </a:cubicBezTo>
                  <a:cubicBezTo>
                    <a:pt x="987291" y="854684"/>
                    <a:pt x="967292" y="880293"/>
                    <a:pt x="939114" y="889686"/>
                  </a:cubicBezTo>
                  <a:cubicBezTo>
                    <a:pt x="926757" y="893805"/>
                    <a:pt x="914568" y="898465"/>
                    <a:pt x="902044" y="902043"/>
                  </a:cubicBezTo>
                  <a:cubicBezTo>
                    <a:pt x="793398" y="933085"/>
                    <a:pt x="904456" y="897122"/>
                    <a:pt x="815546" y="926756"/>
                  </a:cubicBezTo>
                  <a:lnTo>
                    <a:pt x="432487" y="914400"/>
                  </a:lnTo>
                  <a:cubicBezTo>
                    <a:pt x="374732" y="911833"/>
                    <a:pt x="316950" y="908427"/>
                    <a:pt x="259492" y="902043"/>
                  </a:cubicBezTo>
                  <a:cubicBezTo>
                    <a:pt x="242613" y="900168"/>
                    <a:pt x="226332" y="894566"/>
                    <a:pt x="210065" y="889686"/>
                  </a:cubicBezTo>
                  <a:cubicBezTo>
                    <a:pt x="185114" y="882201"/>
                    <a:pt x="135925" y="864973"/>
                    <a:pt x="135925" y="864973"/>
                  </a:cubicBezTo>
                  <a:cubicBezTo>
                    <a:pt x="127687" y="852616"/>
                    <a:pt x="121712" y="838403"/>
                    <a:pt x="111211" y="827902"/>
                  </a:cubicBezTo>
                  <a:cubicBezTo>
                    <a:pt x="60753" y="777444"/>
                    <a:pt x="59727" y="834085"/>
                    <a:pt x="24714" y="729048"/>
                  </a:cubicBezTo>
                  <a:lnTo>
                    <a:pt x="0" y="654908"/>
                  </a:lnTo>
                  <a:cubicBezTo>
                    <a:pt x="4119" y="564292"/>
                    <a:pt x="2693" y="473253"/>
                    <a:pt x="12357" y="383059"/>
                  </a:cubicBezTo>
                  <a:cubicBezTo>
                    <a:pt x="15132" y="357157"/>
                    <a:pt x="22621" y="330593"/>
                    <a:pt x="37071" y="308918"/>
                  </a:cubicBezTo>
                  <a:cubicBezTo>
                    <a:pt x="45309" y="296561"/>
                    <a:pt x="51283" y="282349"/>
                    <a:pt x="61784" y="271848"/>
                  </a:cubicBezTo>
                  <a:cubicBezTo>
                    <a:pt x="72285" y="261347"/>
                    <a:pt x="86498" y="255373"/>
                    <a:pt x="98855" y="247135"/>
                  </a:cubicBezTo>
                  <a:cubicBezTo>
                    <a:pt x="156520" y="160637"/>
                    <a:pt x="123568" y="189470"/>
                    <a:pt x="185352" y="148281"/>
                  </a:cubicBezTo>
                  <a:cubicBezTo>
                    <a:pt x="193590" y="135924"/>
                    <a:pt x="198468" y="120487"/>
                    <a:pt x="210065" y="111210"/>
                  </a:cubicBezTo>
                  <a:cubicBezTo>
                    <a:pt x="220236" y="103073"/>
                    <a:pt x="235750" y="105180"/>
                    <a:pt x="247136" y="98854"/>
                  </a:cubicBezTo>
                  <a:cubicBezTo>
                    <a:pt x="273100" y="84430"/>
                    <a:pt x="296563" y="65903"/>
                    <a:pt x="321276" y="49427"/>
                  </a:cubicBezTo>
                  <a:lnTo>
                    <a:pt x="358346" y="24713"/>
                  </a:lnTo>
                  <a:lnTo>
                    <a:pt x="395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9B3452-DBCD-004E-9968-BCF877362B48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D4B8AF-DD7E-FC4B-9271-C8EDAD05D515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949B430-FE66-CB49-809F-5A17891D4F1F}"/>
                </a:ext>
              </a:extLst>
            </p:cNvPr>
            <p:cNvSpPr/>
            <p:nvPr/>
          </p:nvSpPr>
          <p:spPr>
            <a:xfrm flipH="1">
              <a:off x="6692183" y="4090547"/>
              <a:ext cx="1087451" cy="926756"/>
            </a:xfrm>
            <a:custGeom>
              <a:avLst/>
              <a:gdLst>
                <a:gd name="connsiteX0" fmla="*/ 593125 w 1087451"/>
                <a:gd name="connsiteY0" fmla="*/ 432486 h 926756"/>
                <a:gd name="connsiteX1" fmla="*/ 580768 w 1087451"/>
                <a:gd name="connsiteY1" fmla="*/ 518983 h 926756"/>
                <a:gd name="connsiteX2" fmla="*/ 506627 w 1087451"/>
                <a:gd name="connsiteY2" fmla="*/ 556054 h 926756"/>
                <a:gd name="connsiteX3" fmla="*/ 383060 w 1087451"/>
                <a:gd name="connsiteY3" fmla="*/ 543697 h 926756"/>
                <a:gd name="connsiteX4" fmla="*/ 333633 w 1087451"/>
                <a:gd name="connsiteY4" fmla="*/ 469556 h 926756"/>
                <a:gd name="connsiteX5" fmla="*/ 345990 w 1087451"/>
                <a:gd name="connsiteY5" fmla="*/ 407773 h 926756"/>
                <a:gd name="connsiteX6" fmla="*/ 420130 w 1087451"/>
                <a:gd name="connsiteY6" fmla="*/ 370702 h 926756"/>
                <a:gd name="connsiteX7" fmla="*/ 494271 w 1087451"/>
                <a:gd name="connsiteY7" fmla="*/ 333632 h 926756"/>
                <a:gd name="connsiteX8" fmla="*/ 729049 w 1087451"/>
                <a:gd name="connsiteY8" fmla="*/ 345989 h 926756"/>
                <a:gd name="connsiteX9" fmla="*/ 766119 w 1087451"/>
                <a:gd name="connsiteY9" fmla="*/ 358345 h 926756"/>
                <a:gd name="connsiteX10" fmla="*/ 815546 w 1087451"/>
                <a:gd name="connsiteY10" fmla="*/ 432486 h 926756"/>
                <a:gd name="connsiteX11" fmla="*/ 840260 w 1087451"/>
                <a:gd name="connsiteY11" fmla="*/ 506627 h 926756"/>
                <a:gd name="connsiteX12" fmla="*/ 803190 w 1087451"/>
                <a:gd name="connsiteY12" fmla="*/ 667264 h 926756"/>
                <a:gd name="connsiteX13" fmla="*/ 766119 w 1087451"/>
                <a:gd name="connsiteY13" fmla="*/ 679621 h 926756"/>
                <a:gd name="connsiteX14" fmla="*/ 691979 w 1087451"/>
                <a:gd name="connsiteY14" fmla="*/ 729048 h 926756"/>
                <a:gd name="connsiteX15" fmla="*/ 617838 w 1087451"/>
                <a:gd name="connsiteY15" fmla="*/ 753762 h 926756"/>
                <a:gd name="connsiteX16" fmla="*/ 395417 w 1087451"/>
                <a:gd name="connsiteY16" fmla="*/ 741405 h 926756"/>
                <a:gd name="connsiteX17" fmla="*/ 321276 w 1087451"/>
                <a:gd name="connsiteY17" fmla="*/ 716691 h 926756"/>
                <a:gd name="connsiteX18" fmla="*/ 247136 w 1087451"/>
                <a:gd name="connsiteY18" fmla="*/ 691978 h 926756"/>
                <a:gd name="connsiteX19" fmla="*/ 210065 w 1087451"/>
                <a:gd name="connsiteY19" fmla="*/ 667264 h 926756"/>
                <a:gd name="connsiteX20" fmla="*/ 160638 w 1087451"/>
                <a:gd name="connsiteY20" fmla="*/ 556054 h 926756"/>
                <a:gd name="connsiteX21" fmla="*/ 148282 w 1087451"/>
                <a:gd name="connsiteY21" fmla="*/ 518983 h 926756"/>
                <a:gd name="connsiteX22" fmla="*/ 172995 w 1087451"/>
                <a:gd name="connsiteY22" fmla="*/ 370702 h 926756"/>
                <a:gd name="connsiteX23" fmla="*/ 197709 w 1087451"/>
                <a:gd name="connsiteY23" fmla="*/ 333632 h 926756"/>
                <a:gd name="connsiteX24" fmla="*/ 234779 w 1087451"/>
                <a:gd name="connsiteY24" fmla="*/ 321275 h 926756"/>
                <a:gd name="connsiteX25" fmla="*/ 308919 w 1087451"/>
                <a:gd name="connsiteY25" fmla="*/ 271848 h 926756"/>
                <a:gd name="connsiteX26" fmla="*/ 383060 w 1087451"/>
                <a:gd name="connsiteY26" fmla="*/ 234778 h 926756"/>
                <a:gd name="connsiteX27" fmla="*/ 457200 w 1087451"/>
                <a:gd name="connsiteY27" fmla="*/ 210064 h 926756"/>
                <a:gd name="connsiteX28" fmla="*/ 494271 w 1087451"/>
                <a:gd name="connsiteY28" fmla="*/ 197708 h 926756"/>
                <a:gd name="connsiteX29" fmla="*/ 827903 w 1087451"/>
                <a:gd name="connsiteY29" fmla="*/ 210064 h 926756"/>
                <a:gd name="connsiteX30" fmla="*/ 902044 w 1087451"/>
                <a:gd name="connsiteY30" fmla="*/ 234778 h 926756"/>
                <a:gd name="connsiteX31" fmla="*/ 939114 w 1087451"/>
                <a:gd name="connsiteY31" fmla="*/ 259491 h 926756"/>
                <a:gd name="connsiteX32" fmla="*/ 963827 w 1087451"/>
                <a:gd name="connsiteY32" fmla="*/ 296562 h 926756"/>
                <a:gd name="connsiteX33" fmla="*/ 1000898 w 1087451"/>
                <a:gd name="connsiteY33" fmla="*/ 333632 h 926756"/>
                <a:gd name="connsiteX34" fmla="*/ 1013255 w 1087451"/>
                <a:gd name="connsiteY34" fmla="*/ 370702 h 926756"/>
                <a:gd name="connsiteX35" fmla="*/ 1062682 w 1087451"/>
                <a:gd name="connsiteY35" fmla="*/ 444843 h 926756"/>
                <a:gd name="connsiteX36" fmla="*/ 1087395 w 1087451"/>
                <a:gd name="connsiteY36" fmla="*/ 518983 h 926756"/>
                <a:gd name="connsiteX37" fmla="*/ 1075038 w 1087451"/>
                <a:gd name="connsiteY37" fmla="*/ 790832 h 926756"/>
                <a:gd name="connsiteX38" fmla="*/ 1013255 w 1087451"/>
                <a:gd name="connsiteY38" fmla="*/ 840259 h 926756"/>
                <a:gd name="connsiteX39" fmla="*/ 939114 w 1087451"/>
                <a:gd name="connsiteY39" fmla="*/ 889686 h 926756"/>
                <a:gd name="connsiteX40" fmla="*/ 902044 w 1087451"/>
                <a:gd name="connsiteY40" fmla="*/ 902043 h 926756"/>
                <a:gd name="connsiteX41" fmla="*/ 815546 w 1087451"/>
                <a:gd name="connsiteY41" fmla="*/ 926756 h 926756"/>
                <a:gd name="connsiteX42" fmla="*/ 432487 w 1087451"/>
                <a:gd name="connsiteY42" fmla="*/ 914400 h 926756"/>
                <a:gd name="connsiteX43" fmla="*/ 259492 w 1087451"/>
                <a:gd name="connsiteY43" fmla="*/ 902043 h 926756"/>
                <a:gd name="connsiteX44" fmla="*/ 210065 w 1087451"/>
                <a:gd name="connsiteY44" fmla="*/ 889686 h 926756"/>
                <a:gd name="connsiteX45" fmla="*/ 135925 w 1087451"/>
                <a:gd name="connsiteY45" fmla="*/ 864973 h 926756"/>
                <a:gd name="connsiteX46" fmla="*/ 111211 w 1087451"/>
                <a:gd name="connsiteY46" fmla="*/ 827902 h 926756"/>
                <a:gd name="connsiteX47" fmla="*/ 24714 w 1087451"/>
                <a:gd name="connsiteY47" fmla="*/ 729048 h 926756"/>
                <a:gd name="connsiteX48" fmla="*/ 0 w 1087451"/>
                <a:gd name="connsiteY48" fmla="*/ 654908 h 926756"/>
                <a:gd name="connsiteX49" fmla="*/ 12357 w 1087451"/>
                <a:gd name="connsiteY49" fmla="*/ 383059 h 926756"/>
                <a:gd name="connsiteX50" fmla="*/ 37071 w 1087451"/>
                <a:gd name="connsiteY50" fmla="*/ 308918 h 926756"/>
                <a:gd name="connsiteX51" fmla="*/ 61784 w 1087451"/>
                <a:gd name="connsiteY51" fmla="*/ 271848 h 926756"/>
                <a:gd name="connsiteX52" fmla="*/ 98855 w 1087451"/>
                <a:gd name="connsiteY52" fmla="*/ 247135 h 926756"/>
                <a:gd name="connsiteX53" fmla="*/ 185352 w 1087451"/>
                <a:gd name="connsiteY53" fmla="*/ 148281 h 926756"/>
                <a:gd name="connsiteX54" fmla="*/ 210065 w 1087451"/>
                <a:gd name="connsiteY54" fmla="*/ 111210 h 926756"/>
                <a:gd name="connsiteX55" fmla="*/ 247136 w 1087451"/>
                <a:gd name="connsiteY55" fmla="*/ 98854 h 926756"/>
                <a:gd name="connsiteX56" fmla="*/ 321276 w 1087451"/>
                <a:gd name="connsiteY56" fmla="*/ 49427 h 926756"/>
                <a:gd name="connsiteX57" fmla="*/ 358346 w 1087451"/>
                <a:gd name="connsiteY57" fmla="*/ 24713 h 926756"/>
                <a:gd name="connsiteX58" fmla="*/ 395417 w 1087451"/>
                <a:gd name="connsiteY58" fmla="*/ 0 h 926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087451" h="926756">
                  <a:moveTo>
                    <a:pt x="593125" y="432486"/>
                  </a:moveTo>
                  <a:cubicBezTo>
                    <a:pt x="589006" y="461318"/>
                    <a:pt x="592597" y="492368"/>
                    <a:pt x="580768" y="518983"/>
                  </a:cubicBezTo>
                  <a:cubicBezTo>
                    <a:pt x="572436" y="537731"/>
                    <a:pt x="523076" y="550571"/>
                    <a:pt x="506627" y="556054"/>
                  </a:cubicBezTo>
                  <a:cubicBezTo>
                    <a:pt x="465438" y="551935"/>
                    <a:pt x="420084" y="562209"/>
                    <a:pt x="383060" y="543697"/>
                  </a:cubicBezTo>
                  <a:cubicBezTo>
                    <a:pt x="356494" y="530414"/>
                    <a:pt x="333633" y="469556"/>
                    <a:pt x="333633" y="469556"/>
                  </a:cubicBezTo>
                  <a:cubicBezTo>
                    <a:pt x="337752" y="448962"/>
                    <a:pt x="335570" y="426008"/>
                    <a:pt x="345990" y="407773"/>
                  </a:cubicBezTo>
                  <a:cubicBezTo>
                    <a:pt x="360155" y="382984"/>
                    <a:pt x="398565" y="381485"/>
                    <a:pt x="420130" y="370702"/>
                  </a:cubicBezTo>
                  <a:cubicBezTo>
                    <a:pt x="515943" y="322795"/>
                    <a:pt x="401094" y="364691"/>
                    <a:pt x="494271" y="333632"/>
                  </a:cubicBezTo>
                  <a:cubicBezTo>
                    <a:pt x="572530" y="337751"/>
                    <a:pt x="651003" y="338894"/>
                    <a:pt x="729049" y="345989"/>
                  </a:cubicBezTo>
                  <a:cubicBezTo>
                    <a:pt x="742021" y="347168"/>
                    <a:pt x="756909" y="349135"/>
                    <a:pt x="766119" y="358345"/>
                  </a:cubicBezTo>
                  <a:cubicBezTo>
                    <a:pt x="787122" y="379348"/>
                    <a:pt x="806153" y="404308"/>
                    <a:pt x="815546" y="432486"/>
                  </a:cubicBezTo>
                  <a:lnTo>
                    <a:pt x="840260" y="506627"/>
                  </a:lnTo>
                  <a:cubicBezTo>
                    <a:pt x="836537" y="543859"/>
                    <a:pt x="847237" y="632027"/>
                    <a:pt x="803190" y="667264"/>
                  </a:cubicBezTo>
                  <a:cubicBezTo>
                    <a:pt x="793019" y="675401"/>
                    <a:pt x="778476" y="675502"/>
                    <a:pt x="766119" y="679621"/>
                  </a:cubicBezTo>
                  <a:cubicBezTo>
                    <a:pt x="741406" y="696097"/>
                    <a:pt x="720157" y="719655"/>
                    <a:pt x="691979" y="729048"/>
                  </a:cubicBezTo>
                  <a:lnTo>
                    <a:pt x="617838" y="753762"/>
                  </a:lnTo>
                  <a:cubicBezTo>
                    <a:pt x="543698" y="749643"/>
                    <a:pt x="469098" y="750615"/>
                    <a:pt x="395417" y="741405"/>
                  </a:cubicBezTo>
                  <a:cubicBezTo>
                    <a:pt x="369568" y="738174"/>
                    <a:pt x="345990" y="724929"/>
                    <a:pt x="321276" y="716691"/>
                  </a:cubicBezTo>
                  <a:cubicBezTo>
                    <a:pt x="321271" y="716689"/>
                    <a:pt x="247140" y="691981"/>
                    <a:pt x="247136" y="691978"/>
                  </a:cubicBezTo>
                  <a:lnTo>
                    <a:pt x="210065" y="667264"/>
                  </a:lnTo>
                  <a:cubicBezTo>
                    <a:pt x="170903" y="608521"/>
                    <a:pt x="190046" y="644279"/>
                    <a:pt x="160638" y="556054"/>
                  </a:cubicBezTo>
                  <a:lnTo>
                    <a:pt x="148282" y="518983"/>
                  </a:lnTo>
                  <a:cubicBezTo>
                    <a:pt x="152197" y="483745"/>
                    <a:pt x="152293" y="412105"/>
                    <a:pt x="172995" y="370702"/>
                  </a:cubicBezTo>
                  <a:cubicBezTo>
                    <a:pt x="179637" y="357419"/>
                    <a:pt x="186112" y="342909"/>
                    <a:pt x="197709" y="333632"/>
                  </a:cubicBezTo>
                  <a:cubicBezTo>
                    <a:pt x="207880" y="325495"/>
                    <a:pt x="223393" y="327601"/>
                    <a:pt x="234779" y="321275"/>
                  </a:cubicBezTo>
                  <a:cubicBezTo>
                    <a:pt x="260743" y="306850"/>
                    <a:pt x="280741" y="281241"/>
                    <a:pt x="308919" y="271848"/>
                  </a:cubicBezTo>
                  <a:cubicBezTo>
                    <a:pt x="444110" y="226784"/>
                    <a:pt x="239344" y="298652"/>
                    <a:pt x="383060" y="234778"/>
                  </a:cubicBezTo>
                  <a:cubicBezTo>
                    <a:pt x="406865" y="224198"/>
                    <a:pt x="432487" y="218302"/>
                    <a:pt x="457200" y="210064"/>
                  </a:cubicBezTo>
                  <a:lnTo>
                    <a:pt x="494271" y="197708"/>
                  </a:lnTo>
                  <a:cubicBezTo>
                    <a:pt x="605482" y="201827"/>
                    <a:pt x="717073" y="199989"/>
                    <a:pt x="827903" y="210064"/>
                  </a:cubicBezTo>
                  <a:cubicBezTo>
                    <a:pt x="853847" y="212422"/>
                    <a:pt x="880369" y="220328"/>
                    <a:pt x="902044" y="234778"/>
                  </a:cubicBezTo>
                  <a:lnTo>
                    <a:pt x="939114" y="259491"/>
                  </a:lnTo>
                  <a:cubicBezTo>
                    <a:pt x="947352" y="271848"/>
                    <a:pt x="954320" y="285153"/>
                    <a:pt x="963827" y="296562"/>
                  </a:cubicBezTo>
                  <a:cubicBezTo>
                    <a:pt x="975014" y="309987"/>
                    <a:pt x="991204" y="319092"/>
                    <a:pt x="1000898" y="333632"/>
                  </a:cubicBezTo>
                  <a:cubicBezTo>
                    <a:pt x="1008123" y="344469"/>
                    <a:pt x="1006929" y="359316"/>
                    <a:pt x="1013255" y="370702"/>
                  </a:cubicBezTo>
                  <a:cubicBezTo>
                    <a:pt x="1027680" y="396666"/>
                    <a:pt x="1062682" y="444843"/>
                    <a:pt x="1062682" y="444843"/>
                  </a:cubicBezTo>
                  <a:cubicBezTo>
                    <a:pt x="1070920" y="469556"/>
                    <a:pt x="1088578" y="492960"/>
                    <a:pt x="1087395" y="518983"/>
                  </a:cubicBezTo>
                  <a:cubicBezTo>
                    <a:pt x="1083276" y="609599"/>
                    <a:pt x="1085846" y="700768"/>
                    <a:pt x="1075038" y="790832"/>
                  </a:cubicBezTo>
                  <a:cubicBezTo>
                    <a:pt x="1069493" y="837038"/>
                    <a:pt x="1041265" y="824698"/>
                    <a:pt x="1013255" y="840259"/>
                  </a:cubicBezTo>
                  <a:cubicBezTo>
                    <a:pt x="987291" y="854684"/>
                    <a:pt x="967292" y="880293"/>
                    <a:pt x="939114" y="889686"/>
                  </a:cubicBezTo>
                  <a:cubicBezTo>
                    <a:pt x="926757" y="893805"/>
                    <a:pt x="914568" y="898465"/>
                    <a:pt x="902044" y="902043"/>
                  </a:cubicBezTo>
                  <a:cubicBezTo>
                    <a:pt x="793398" y="933085"/>
                    <a:pt x="904456" y="897122"/>
                    <a:pt x="815546" y="926756"/>
                  </a:cubicBezTo>
                  <a:lnTo>
                    <a:pt x="432487" y="914400"/>
                  </a:lnTo>
                  <a:cubicBezTo>
                    <a:pt x="374732" y="911833"/>
                    <a:pt x="316950" y="908427"/>
                    <a:pt x="259492" y="902043"/>
                  </a:cubicBezTo>
                  <a:cubicBezTo>
                    <a:pt x="242613" y="900168"/>
                    <a:pt x="226332" y="894566"/>
                    <a:pt x="210065" y="889686"/>
                  </a:cubicBezTo>
                  <a:cubicBezTo>
                    <a:pt x="185114" y="882201"/>
                    <a:pt x="135925" y="864973"/>
                    <a:pt x="135925" y="864973"/>
                  </a:cubicBezTo>
                  <a:cubicBezTo>
                    <a:pt x="127687" y="852616"/>
                    <a:pt x="121712" y="838403"/>
                    <a:pt x="111211" y="827902"/>
                  </a:cubicBezTo>
                  <a:cubicBezTo>
                    <a:pt x="60753" y="777444"/>
                    <a:pt x="59727" y="834085"/>
                    <a:pt x="24714" y="729048"/>
                  </a:cubicBezTo>
                  <a:lnTo>
                    <a:pt x="0" y="654908"/>
                  </a:lnTo>
                  <a:cubicBezTo>
                    <a:pt x="4119" y="564292"/>
                    <a:pt x="2693" y="473253"/>
                    <a:pt x="12357" y="383059"/>
                  </a:cubicBezTo>
                  <a:cubicBezTo>
                    <a:pt x="15132" y="357157"/>
                    <a:pt x="22621" y="330593"/>
                    <a:pt x="37071" y="308918"/>
                  </a:cubicBezTo>
                  <a:cubicBezTo>
                    <a:pt x="45309" y="296561"/>
                    <a:pt x="51283" y="282349"/>
                    <a:pt x="61784" y="271848"/>
                  </a:cubicBezTo>
                  <a:cubicBezTo>
                    <a:pt x="72285" y="261347"/>
                    <a:pt x="86498" y="255373"/>
                    <a:pt x="98855" y="247135"/>
                  </a:cubicBezTo>
                  <a:cubicBezTo>
                    <a:pt x="156520" y="160637"/>
                    <a:pt x="123568" y="189470"/>
                    <a:pt x="185352" y="148281"/>
                  </a:cubicBezTo>
                  <a:cubicBezTo>
                    <a:pt x="193590" y="135924"/>
                    <a:pt x="198468" y="120487"/>
                    <a:pt x="210065" y="111210"/>
                  </a:cubicBezTo>
                  <a:cubicBezTo>
                    <a:pt x="220236" y="103073"/>
                    <a:pt x="235750" y="105180"/>
                    <a:pt x="247136" y="98854"/>
                  </a:cubicBezTo>
                  <a:cubicBezTo>
                    <a:pt x="273100" y="84430"/>
                    <a:pt x="296563" y="65903"/>
                    <a:pt x="321276" y="49427"/>
                  </a:cubicBezTo>
                  <a:lnTo>
                    <a:pt x="358346" y="24713"/>
                  </a:lnTo>
                  <a:lnTo>
                    <a:pt x="395417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42102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K:\AGSM\ALL Research\Research Assistants\Portal Images\187.png">
            <a:extLst>
              <a:ext uri="{FF2B5EF4-FFF2-40B4-BE49-F238E27FC236}">
                <a16:creationId xmlns:a16="http://schemas.microsoft.com/office/drawing/2014/main" id="{97C7EBBF-4222-8A47-A019-39DF335541E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5427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9D11B41-DEBC-0F42-972F-DDBC47C8C748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E4C61-44F6-CD40-83B3-0C51CBFD4501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35E4D2-94AB-3747-BD92-5A796BECEF7E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70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9ED41-B20E-9E4F-8504-E64FC06D6CF7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B20C2B-6121-2D45-95CE-D8ACFC475DE9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76%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141F94-BB5B-5B4E-A814-FC4A60AAF315}"/>
              </a:ext>
            </a:extLst>
          </p:cNvPr>
          <p:cNvGrpSpPr/>
          <p:nvPr/>
        </p:nvGrpSpPr>
        <p:grpSpPr>
          <a:xfrm>
            <a:off x="3518563" y="1180976"/>
            <a:ext cx="2040835" cy="2037600"/>
            <a:chOff x="3518563" y="1180976"/>
            <a:chExt cx="2040835" cy="2037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34A15C-21F8-6442-9478-A3CF85B00D6C}"/>
                </a:ext>
              </a:extLst>
            </p:cNvPr>
            <p:cNvSpPr/>
            <p:nvPr/>
          </p:nvSpPr>
          <p:spPr>
            <a:xfrm>
              <a:off x="3518563" y="1180976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32" name="Picture 31" descr="K:\AGSM\ALL Research\Research Assistants\Portal Images\162.png">
              <a:extLst>
                <a:ext uri="{FF2B5EF4-FFF2-40B4-BE49-F238E27FC236}">
                  <a16:creationId xmlns:a16="http://schemas.microsoft.com/office/drawing/2014/main" id="{242C84AA-17B4-944D-9016-0DACEC41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79969" t="62366" r="7031" b="17524"/>
            <a:stretch/>
          </p:blipFill>
          <p:spPr bwMode="auto">
            <a:xfrm>
              <a:off x="3749791" y="1510376"/>
              <a:ext cx="1578378" cy="137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C639BE-1ADD-314C-9F45-24C4475184EF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F10D60-B0A7-4D4B-87B1-6836BA4F9D82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BD4595A-0198-1B4C-B905-AC882411A739}"/>
                </a:ext>
              </a:extLst>
            </p:cNvPr>
            <p:cNvGrpSpPr/>
            <p:nvPr/>
          </p:nvGrpSpPr>
          <p:grpSpPr>
            <a:xfrm>
              <a:off x="1060073" y="1468023"/>
              <a:ext cx="1563957" cy="1378800"/>
              <a:chOff x="1018605" y="1351249"/>
              <a:chExt cx="1563957" cy="1378800"/>
            </a:xfrm>
          </p:grpSpPr>
          <p:pic>
            <p:nvPicPr>
              <p:cNvPr id="36" name="Picture 35" descr="K:\AGSM\ALL Research\Research Assistants\Portal Images\162.png">
                <a:extLst>
                  <a:ext uri="{FF2B5EF4-FFF2-40B4-BE49-F238E27FC236}">
                    <a16:creationId xmlns:a16="http://schemas.microsoft.com/office/drawing/2014/main" id="{9D0F2C50-4EB2-DA4E-BDFB-81FBC3B9F6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9969" t="62366" r="7150" b="17524"/>
              <a:stretch/>
            </p:blipFill>
            <p:spPr bwMode="auto">
              <a:xfrm>
                <a:off x="1018605" y="1351249"/>
                <a:ext cx="1563957" cy="137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89C1B2E-8AB9-1E4B-A5DF-4011CFC058D9}"/>
                  </a:ext>
                </a:extLst>
              </p:cNvPr>
              <p:cNvSpPr/>
              <p:nvPr/>
            </p:nvSpPr>
            <p:spPr>
              <a:xfrm>
                <a:off x="1631091" y="1865870"/>
                <a:ext cx="333633" cy="3459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987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2" name="Picture 11" descr="K:\AGSM\ALL Research\Research Assistants\Portal Images\174.png">
            <a:extLst>
              <a:ext uri="{FF2B5EF4-FFF2-40B4-BE49-F238E27FC236}">
                <a16:creationId xmlns:a16="http://schemas.microsoft.com/office/drawing/2014/main" id="{0C3892BA-C9DF-AB4D-A132-36E1659B68F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68195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F1C2BE-9C29-CC45-B5FB-7A253CA59289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GALLON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37E37-B8E1-EF4E-8443-D7E6628316C9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LITRE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29A142-A71D-844A-97A2-F71BB27B0A9E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DRINK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F67FE-6390-DA45-B2C6-C272A769B6C6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48A14-338B-9348-9383-A8CFF1C13EBB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MILK</a:t>
            </a:r>
          </a:p>
        </p:txBody>
      </p:sp>
    </p:spTree>
    <p:extLst>
      <p:ext uri="{BB962C8B-B14F-4D97-AF65-F5344CB8AC3E}">
        <p14:creationId xmlns:p14="http://schemas.microsoft.com/office/powerpoint/2010/main" val="32973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18757" y="103039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5685" y="103039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METAL</a:t>
            </a:r>
          </a:p>
        </p:txBody>
      </p:sp>
      <p:pic>
        <p:nvPicPr>
          <p:cNvPr id="12" name="Picture 11" descr="K:\AGSM\ALL Research\Research Assistants\Portal Images\202.png">
            <a:extLst>
              <a:ext uri="{FF2B5EF4-FFF2-40B4-BE49-F238E27FC236}">
                <a16:creationId xmlns:a16="http://schemas.microsoft.com/office/drawing/2014/main" id="{A2897DD5-931E-914C-B3E0-0817830EF6D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F388E41-8EFC-184F-B671-0D5506D9842B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1BF7CA-3FB2-2F41-BEBC-C831B89B5281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DB208D-B104-8D47-8348-49C5B3570932}"/>
                </a:ext>
              </a:extLst>
            </p:cNvPr>
            <p:cNvSpPr/>
            <p:nvPr/>
          </p:nvSpPr>
          <p:spPr>
            <a:xfrm>
              <a:off x="1212052" y="3923926"/>
              <a:ext cx="1260000" cy="12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250F80-FB62-C54A-B477-20F1544937ED}"/>
              </a:ext>
            </a:extLst>
          </p:cNvPr>
          <p:cNvGrpSpPr/>
          <p:nvPr/>
        </p:nvGrpSpPr>
        <p:grpSpPr>
          <a:xfrm>
            <a:off x="6189750" y="1199210"/>
            <a:ext cx="2040835" cy="2037600"/>
            <a:chOff x="6189750" y="1199210"/>
            <a:chExt cx="2040835" cy="20376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4735BE3-C939-C34D-9F5F-F313B4FFAA5B}"/>
                </a:ext>
              </a:extLst>
            </p:cNvPr>
            <p:cNvSpPr/>
            <p:nvPr/>
          </p:nvSpPr>
          <p:spPr>
            <a:xfrm>
              <a:off x="6189750" y="1199210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A5A712-1E72-A747-AC48-CF2378DA90DE}"/>
                </a:ext>
              </a:extLst>
            </p:cNvPr>
            <p:cNvGrpSpPr/>
            <p:nvPr/>
          </p:nvGrpSpPr>
          <p:grpSpPr>
            <a:xfrm>
              <a:off x="6580167" y="1635720"/>
              <a:ext cx="1260000" cy="1164580"/>
              <a:chOff x="6599963" y="1548534"/>
              <a:chExt cx="1260000" cy="1164580"/>
            </a:xfrm>
          </p:grpSpPr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4ABE8593-C3BB-0D4F-9720-89726A0D4481}"/>
                  </a:ext>
                </a:extLst>
              </p:cNvPr>
              <p:cNvSpPr/>
              <p:nvPr/>
            </p:nvSpPr>
            <p:spPr>
              <a:xfrm>
                <a:off x="6599963" y="1548534"/>
                <a:ext cx="1260000" cy="1164580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CC7CA3FD-253E-A04D-93EF-FA5B8D7EBCD6}"/>
                  </a:ext>
                </a:extLst>
              </p:cNvPr>
              <p:cNvSpPr/>
              <p:nvPr/>
            </p:nvSpPr>
            <p:spPr>
              <a:xfrm flipV="1">
                <a:off x="6895070" y="2150076"/>
                <a:ext cx="630196" cy="563038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941138-A12C-A34E-B0DC-0F119ACBB1C1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224A0C-B5CA-BB4E-B96B-F93B3F7D6AD5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B39F3C-3D09-EE4B-8CE1-1C1D894ED160}"/>
                </a:ext>
              </a:extLst>
            </p:cNvPr>
            <p:cNvGrpSpPr/>
            <p:nvPr/>
          </p:nvGrpSpPr>
          <p:grpSpPr>
            <a:xfrm>
              <a:off x="3778105" y="3888905"/>
              <a:ext cx="1521750" cy="1330042"/>
              <a:chOff x="3753394" y="3890004"/>
              <a:chExt cx="1521750" cy="133004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ED3062B-5FCB-A94A-B905-D9ECA1412C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2917" y="3890004"/>
                <a:ext cx="471352" cy="13300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EC797C-604A-B34A-B9C5-0506A3426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2917" y="4398034"/>
                <a:ext cx="1232227" cy="822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D2BEEC8-8A63-6F4D-BA5E-3DF7EA178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394" y="4398034"/>
                <a:ext cx="152175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0BBCE3F-7389-2E47-9C0A-2A53666F87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14270" y="3890005"/>
                <a:ext cx="456297" cy="133004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4F425A-BD71-2B46-800D-C24F7D90D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394" y="4398034"/>
                <a:ext cx="1231122" cy="8220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161C0E-FE98-6A42-8B0D-E68DDA767022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2882A7-BC17-6245-8EAF-43CDA95C9A61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B500CC-84FC-1E46-9569-AD621BFB2B13}"/>
                </a:ext>
              </a:extLst>
            </p:cNvPr>
            <p:cNvSpPr>
              <a:spLocks/>
            </p:cNvSpPr>
            <p:nvPr/>
          </p:nvSpPr>
          <p:spPr>
            <a:xfrm>
              <a:off x="6623908" y="3941925"/>
              <a:ext cx="1224000" cy="1224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29B7EB-1509-514D-BC7A-3487C41233F1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A7E348-532E-AD4F-86C4-18245C69263A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9DD33F88-0405-6A4D-8126-74B04CEB5AC2}"/>
                </a:ext>
              </a:extLst>
            </p:cNvPr>
            <p:cNvSpPr/>
            <p:nvPr/>
          </p:nvSpPr>
          <p:spPr>
            <a:xfrm>
              <a:off x="9587943" y="4225649"/>
              <a:ext cx="689787" cy="656550"/>
            </a:xfrm>
            <a:prstGeom prst="triangle">
              <a:avLst>
                <a:gd name="adj" fmla="val 4894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81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K:\AGSM\ALL Research\Research Assistants\Portal Images\179.png">
            <a:extLst>
              <a:ext uri="{FF2B5EF4-FFF2-40B4-BE49-F238E27FC236}">
                <a16:creationId xmlns:a16="http://schemas.microsoft.com/office/drawing/2014/main" id="{462FD9CC-5B94-D144-AE99-57EA21B9351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41769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09F6B8A-957D-CD42-A693-2A3B30B530BB}"/>
              </a:ext>
            </a:extLst>
          </p:cNvPr>
          <p:cNvGrpSpPr/>
          <p:nvPr/>
        </p:nvGrpSpPr>
        <p:grpSpPr>
          <a:xfrm>
            <a:off x="821635" y="1087668"/>
            <a:ext cx="2040835" cy="2037600"/>
            <a:chOff x="821635" y="1087668"/>
            <a:chExt cx="2040835" cy="20376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FAFE64C-2211-E946-B5E9-AC9CDD0EA1C2}"/>
                </a:ext>
              </a:extLst>
            </p:cNvPr>
            <p:cNvSpPr/>
            <p:nvPr/>
          </p:nvSpPr>
          <p:spPr>
            <a:xfrm>
              <a:off x="821635" y="1087668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805707-7B35-F748-B15B-234DF2CD189D}"/>
                </a:ext>
              </a:extLst>
            </p:cNvPr>
            <p:cNvSpPr/>
            <p:nvPr/>
          </p:nvSpPr>
          <p:spPr>
            <a:xfrm>
              <a:off x="1212052" y="1476468"/>
              <a:ext cx="1260000" cy="12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B29FBE-90CF-7A44-82CD-53044AEE857E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99005-C616-F342-8D0A-61714241E92B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Pie 17">
              <a:extLst>
                <a:ext uri="{FF2B5EF4-FFF2-40B4-BE49-F238E27FC236}">
                  <a16:creationId xmlns:a16="http://schemas.microsoft.com/office/drawing/2014/main" id="{14F68E1D-A69A-964E-B185-F2EE90B0D640}"/>
                </a:ext>
              </a:extLst>
            </p:cNvPr>
            <p:cNvSpPr/>
            <p:nvPr/>
          </p:nvSpPr>
          <p:spPr>
            <a:xfrm>
              <a:off x="1212052" y="3688195"/>
              <a:ext cx="1260000" cy="1260000"/>
            </a:xfrm>
            <a:prstGeom prst="pie">
              <a:avLst>
                <a:gd name="adj1" fmla="val 0"/>
                <a:gd name="adj2" fmla="val 1076481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9743C9C-6939-284A-A4C3-6638D501D372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C9C19B-A7D6-7542-96C9-7E9FAF9720B8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F3C9E8BB-5619-D741-A1BD-B3AD6560184F}"/>
                </a:ext>
              </a:extLst>
            </p:cNvPr>
            <p:cNvSpPr/>
            <p:nvPr/>
          </p:nvSpPr>
          <p:spPr>
            <a:xfrm>
              <a:off x="3908980" y="4273064"/>
              <a:ext cx="1260000" cy="561725"/>
            </a:xfrm>
            <a:prstGeom prst="triangle">
              <a:avLst>
                <a:gd name="adj" fmla="val 4894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372F80-936F-864B-99A4-98DA01A8AA51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770BA0-21C3-E14A-82E9-904F414E919A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583301-89E7-C945-9555-B24D6C89B60C}"/>
                </a:ext>
              </a:extLst>
            </p:cNvPr>
            <p:cNvSpPr>
              <a:spLocks/>
            </p:cNvSpPr>
            <p:nvPr/>
          </p:nvSpPr>
          <p:spPr>
            <a:xfrm>
              <a:off x="9248836" y="3869924"/>
              <a:ext cx="1368000" cy="1368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B2F074B-5D84-2B47-A4D2-D2962A777375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502D5F-7595-CF4D-8AAD-3492DA8F9E6D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760BD2-5D67-1548-9E78-09E3C8A8F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8611" y="3888903"/>
              <a:ext cx="471352" cy="1330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835A5D8-AAAD-8A42-A33D-4D840715E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8611" y="4396933"/>
              <a:ext cx="1232227" cy="8220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2F814BE-BC5E-4945-89CA-99B7D3F4B0E1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88" y="4396933"/>
              <a:ext cx="15217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5D506C-A518-3B48-A5B9-A27BC85522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9965" y="3888905"/>
              <a:ext cx="470245" cy="13300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734919-34A2-AC45-BD0B-83781B68B575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88" y="4396933"/>
              <a:ext cx="1231122" cy="8220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A46E08-D386-334E-A7EF-A7B36803AC9E}"/>
              </a:ext>
            </a:extLst>
          </p:cNvPr>
          <p:cNvGrpSpPr/>
          <p:nvPr/>
        </p:nvGrpSpPr>
        <p:grpSpPr>
          <a:xfrm>
            <a:off x="3518563" y="1138623"/>
            <a:ext cx="2040835" cy="2037600"/>
            <a:chOff x="3518563" y="1138623"/>
            <a:chExt cx="2040835" cy="2037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A0ECE0-20DD-EF41-805D-063C81012522}"/>
                </a:ext>
              </a:extLst>
            </p:cNvPr>
            <p:cNvSpPr/>
            <p:nvPr/>
          </p:nvSpPr>
          <p:spPr>
            <a:xfrm>
              <a:off x="3518563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EA40C9-FD39-E843-8CD7-802AA2F40C72}"/>
                </a:ext>
              </a:extLst>
            </p:cNvPr>
            <p:cNvSpPr/>
            <p:nvPr/>
          </p:nvSpPr>
          <p:spPr>
            <a:xfrm>
              <a:off x="3908980" y="1900717"/>
              <a:ext cx="1260000" cy="513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F908CE-6D48-6848-ABA6-29979DA85BB7}"/>
              </a:ext>
            </a:extLst>
          </p:cNvPr>
          <p:cNvGrpSpPr/>
          <p:nvPr/>
        </p:nvGrpSpPr>
        <p:grpSpPr>
          <a:xfrm>
            <a:off x="6215491" y="1086518"/>
            <a:ext cx="2040835" cy="2037600"/>
            <a:chOff x="6215491" y="1086518"/>
            <a:chExt cx="2040835" cy="20376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84D89F9-A98F-EF40-BE8D-042DF4B1B4C9}"/>
                </a:ext>
              </a:extLst>
            </p:cNvPr>
            <p:cNvSpPr/>
            <p:nvPr/>
          </p:nvSpPr>
          <p:spPr>
            <a:xfrm>
              <a:off x="6215491" y="1086518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9892808D-E540-164B-8CA0-320D6AEA5C22}"/>
                </a:ext>
              </a:extLst>
            </p:cNvPr>
            <p:cNvSpPr/>
            <p:nvPr/>
          </p:nvSpPr>
          <p:spPr>
            <a:xfrm>
              <a:off x="6605908" y="1475318"/>
              <a:ext cx="1260000" cy="1260000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606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K:\AGSM\ALL Research\Research Assistants\Portal Images\190.png">
            <a:extLst>
              <a:ext uri="{FF2B5EF4-FFF2-40B4-BE49-F238E27FC236}">
                <a16:creationId xmlns:a16="http://schemas.microsoft.com/office/drawing/2014/main" id="{15212C25-C88C-E04C-983B-FD051DCE334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68054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25607F-B0F3-7E41-A187-0F5BFAB69D19}"/>
                  </a:ext>
                </a:extLst>
              </p:cNvPr>
              <p:cNvSpPr/>
              <p:nvPr/>
            </p:nvSpPr>
            <p:spPr>
              <a:xfrm>
                <a:off x="6215491" y="1736033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000" b="0" i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25607F-B0F3-7E41-A187-0F5BFAB69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491" y="1736033"/>
                <a:ext cx="2040835" cy="203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7DF74B-8CBE-9D4B-8E30-4F859B1FF07C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116123-1E1C-B24E-9E66-B22EDB0753FF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0FB5C1-A3C6-F24F-BC0E-3C13353551A6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0EDD69-F14C-004F-9016-436EB48BB39F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0.8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595093-031C-724A-99B3-3EC545656475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3D3692-91A4-374B-98A5-CA5027861F10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0730EBE-051E-9B49-B417-1830FB7F1571}"/>
                </a:ext>
              </a:extLst>
            </p:cNvPr>
            <p:cNvGrpSpPr/>
            <p:nvPr/>
          </p:nvGrpSpPr>
          <p:grpSpPr>
            <a:xfrm>
              <a:off x="1194051" y="1509423"/>
              <a:ext cx="1296000" cy="1296000"/>
              <a:chOff x="1212052" y="1332306"/>
              <a:chExt cx="1296000" cy="1296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0CCE70A-6544-A44D-BF0A-A0707C1A3151}"/>
                  </a:ext>
                </a:extLst>
              </p:cNvPr>
              <p:cNvSpPr/>
              <p:nvPr/>
            </p:nvSpPr>
            <p:spPr>
              <a:xfrm>
                <a:off x="1212052" y="1332306"/>
                <a:ext cx="1296000" cy="64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DF496CD-6C1D-DA4D-960F-3036EBEE24CE}"/>
                  </a:ext>
                </a:extLst>
              </p:cNvPr>
              <p:cNvSpPr/>
              <p:nvPr/>
            </p:nvSpPr>
            <p:spPr>
              <a:xfrm>
                <a:off x="1212052" y="1980306"/>
                <a:ext cx="1296000" cy="648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694209-01DE-8643-A419-1B31886AEA7C}"/>
              </a:ext>
            </a:extLst>
          </p:cNvPr>
          <p:cNvGrpSpPr/>
          <p:nvPr/>
        </p:nvGrpSpPr>
        <p:grpSpPr>
          <a:xfrm>
            <a:off x="3509964" y="1260306"/>
            <a:ext cx="2040835" cy="2037600"/>
            <a:chOff x="3509964" y="1260306"/>
            <a:chExt cx="2040835" cy="2037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CA62397-E5E6-5E48-AABD-98087D4A6E4E}"/>
                </a:ext>
              </a:extLst>
            </p:cNvPr>
            <p:cNvSpPr/>
            <p:nvPr/>
          </p:nvSpPr>
          <p:spPr>
            <a:xfrm>
              <a:off x="3509964" y="1260306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0C4F0F-97AD-924F-8531-F2E14E9C9E43}"/>
                </a:ext>
              </a:extLst>
            </p:cNvPr>
            <p:cNvSpPr/>
            <p:nvPr/>
          </p:nvSpPr>
          <p:spPr>
            <a:xfrm>
              <a:off x="3882381" y="1955106"/>
              <a:ext cx="1296000" cy="648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719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35</a:t>
            </a:r>
          </a:p>
        </p:txBody>
      </p:sp>
      <p:pic>
        <p:nvPicPr>
          <p:cNvPr id="13" name="Picture 12" descr="K:\AGSM\ALL Research\Research Assistants\Portal Images\177.png">
            <a:extLst>
              <a:ext uri="{FF2B5EF4-FFF2-40B4-BE49-F238E27FC236}">
                <a16:creationId xmlns:a16="http://schemas.microsoft.com/office/drawing/2014/main" id="{0D1A1D83-0A5B-DA4F-A7EE-9D6BAD9B359E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EA16EA-4FAC-5449-BA5E-A844D46297ED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ADOLESCENCE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941B4-7C75-C449-9CC1-2E53497F282F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INFANCY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5BEFD-53A9-744D-AFC6-4364F53B8A07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YOUTH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44EF22-D060-8048-8351-EA46CB7F1DF9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ADULTHOOD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C5B979-1D24-9844-8066-24CBC3E10CA8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RETIREMENT</a:t>
            </a:r>
          </a:p>
        </p:txBody>
      </p:sp>
    </p:spTree>
    <p:extLst>
      <p:ext uri="{BB962C8B-B14F-4D97-AF65-F5344CB8AC3E}">
        <p14:creationId xmlns:p14="http://schemas.microsoft.com/office/powerpoint/2010/main" val="13100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CURE</a:t>
            </a:r>
          </a:p>
        </p:txBody>
      </p:sp>
      <p:pic>
        <p:nvPicPr>
          <p:cNvPr id="15" name="Picture 14" descr="K:\AGSM\ALL Research\Research Assistants\Portal Images\200.png">
            <a:extLst>
              <a:ext uri="{FF2B5EF4-FFF2-40B4-BE49-F238E27FC236}">
                <a16:creationId xmlns:a16="http://schemas.microsoft.com/office/drawing/2014/main" id="{2A4658F6-0EC1-5B47-9E10-3EB23C92C22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96E363B-3A94-1949-B19E-90D28E53A18C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</a:t>
            </a:r>
            <a:r>
              <a:rPr lang="en-AU" sz="20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95FB6E-1A9D-0B44-AD73-6452C48D7686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234DBE-4FB9-E548-9D7D-E2C8D563F25A}"/>
                  </a:ext>
                </a:extLst>
              </p:cNvPr>
              <p:cNvSpPr/>
              <p:nvPr/>
            </p:nvSpPr>
            <p:spPr>
              <a:xfrm>
                <a:off x="3518563" y="3945944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AU" sz="2000" b="0" i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6</m:t>
                          </m:r>
                        </m:e>
                      </m:rad>
                    </m:oMath>
                  </m:oMathPara>
                </a14:m>
                <a:endParaRPr lang="en-AU" sz="2000" baseline="30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1234DBE-4FB9-E548-9D7D-E2C8D563F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3" y="3945944"/>
                <a:ext cx="2040835" cy="203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95E574D-E145-2D4A-8A7D-AFE9DAD2805F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36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5995B-6AEF-904D-B8A9-585378D9E24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</a:p>
        </p:txBody>
      </p:sp>
    </p:spTree>
    <p:extLst>
      <p:ext uri="{BB962C8B-B14F-4D97-AF65-F5344CB8AC3E}">
        <p14:creationId xmlns:p14="http://schemas.microsoft.com/office/powerpoint/2010/main" val="3213525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D11B41-DEBC-0F42-972F-DDBC47C8C748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SWORD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CE4C61-44F6-CD40-83B3-0C51CBFD4501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BLADE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35E4D2-94AB-3747-BD92-5A796BECEF7E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FOIL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E9ED41-B20E-9E4F-8504-E64FC06D6CF7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DAGGER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B20C2B-6121-2D45-95CE-D8ACFC475DE9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HILT</a:t>
            </a:r>
          </a:p>
        </p:txBody>
      </p:sp>
      <p:pic>
        <p:nvPicPr>
          <p:cNvPr id="11" name="Picture 10" descr="K:\AGSM\ALL Research\Research Assistants\Portal Images\188.png">
            <a:extLst>
              <a:ext uri="{FF2B5EF4-FFF2-40B4-BE49-F238E27FC236}">
                <a16:creationId xmlns:a16="http://schemas.microsoft.com/office/drawing/2014/main" id="{8723DDF4-C569-E04B-97F7-0AC8DC282E8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9391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A1DB7EC-94BB-8B4C-A393-6A6254D4A146}"/>
              </a:ext>
            </a:extLst>
          </p:cNvPr>
          <p:cNvGrpSpPr/>
          <p:nvPr/>
        </p:nvGrpSpPr>
        <p:grpSpPr>
          <a:xfrm>
            <a:off x="3518563" y="1180976"/>
            <a:ext cx="2040835" cy="2037600"/>
            <a:chOff x="3518563" y="1180976"/>
            <a:chExt cx="2040835" cy="2037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8D76C4-9E2D-534D-BFDF-3065B067C03C}"/>
                </a:ext>
              </a:extLst>
            </p:cNvPr>
            <p:cNvSpPr/>
            <p:nvPr/>
          </p:nvSpPr>
          <p:spPr>
            <a:xfrm>
              <a:off x="3518563" y="1180976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 descr="K:\AGSM\ALL Research\Research Assistants\Portal Images\162.png">
              <a:extLst>
                <a:ext uri="{FF2B5EF4-FFF2-40B4-BE49-F238E27FC236}">
                  <a16:creationId xmlns:a16="http://schemas.microsoft.com/office/drawing/2014/main" id="{39BD6099-E4C5-674B-82CF-F8B0CE8D63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/>
            <a:srcRect l="79969" t="62366" r="7031" b="17524"/>
            <a:stretch/>
          </p:blipFill>
          <p:spPr bwMode="auto">
            <a:xfrm>
              <a:off x="3749791" y="1510376"/>
              <a:ext cx="1578378" cy="137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76FDCA-A05D-D944-A338-59895530DDE2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B66D76-A3C2-484E-AD51-74B2008962C0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9382B3E-74D7-244B-967C-5777C051565C}"/>
                </a:ext>
              </a:extLst>
            </p:cNvPr>
            <p:cNvGrpSpPr/>
            <p:nvPr/>
          </p:nvGrpSpPr>
          <p:grpSpPr>
            <a:xfrm>
              <a:off x="1060073" y="1468023"/>
              <a:ext cx="1563957" cy="1378800"/>
              <a:chOff x="1018605" y="1351249"/>
              <a:chExt cx="1563957" cy="1378800"/>
            </a:xfrm>
          </p:grpSpPr>
          <p:pic>
            <p:nvPicPr>
              <p:cNvPr id="26" name="Picture 25" descr="K:\AGSM\ALL Research\Research Assistants\Portal Images\162.png">
                <a:extLst>
                  <a:ext uri="{FF2B5EF4-FFF2-40B4-BE49-F238E27FC236}">
                    <a16:creationId xmlns:a16="http://schemas.microsoft.com/office/drawing/2014/main" id="{9FE95A4E-426E-3544-9697-0F777691C6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/>
              <a:srcRect l="79969" t="62366" r="7150" b="17524"/>
              <a:stretch/>
            </p:blipFill>
            <p:spPr bwMode="auto">
              <a:xfrm>
                <a:off x="1018605" y="1351249"/>
                <a:ext cx="1563957" cy="137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771835C-39DB-6342-B011-92A7D2EC453B}"/>
                  </a:ext>
                </a:extLst>
              </p:cNvPr>
              <p:cNvSpPr/>
              <p:nvPr/>
            </p:nvSpPr>
            <p:spPr>
              <a:xfrm>
                <a:off x="1631091" y="1865870"/>
                <a:ext cx="333633" cy="3459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0241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00320" y="1069902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497248" y="1069902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Picture 9" descr="K:\AGSM\ALL Research\Research Assistants\Portal Images\175.png">
            <a:extLst>
              <a:ext uri="{FF2B5EF4-FFF2-40B4-BE49-F238E27FC236}">
                <a16:creationId xmlns:a16="http://schemas.microsoft.com/office/drawing/2014/main" id="{EA3E031E-E065-A341-B9B6-C43C99DE487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9796166-555D-474C-AB04-436957044A0A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238569-5834-7E45-8AD7-0B457E8D99A8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51BDBF-5782-CA40-9503-B136CB399750}"/>
                </a:ext>
              </a:extLst>
            </p:cNvPr>
            <p:cNvGrpSpPr/>
            <p:nvPr/>
          </p:nvGrpSpPr>
          <p:grpSpPr>
            <a:xfrm>
              <a:off x="1192696" y="3904570"/>
              <a:ext cx="1298713" cy="1298713"/>
              <a:chOff x="1204514" y="3942916"/>
              <a:chExt cx="1298713" cy="1298713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C57674-8ECE-ED41-97CD-F658048DF632}"/>
                  </a:ext>
                </a:extLst>
              </p:cNvPr>
              <p:cNvCxnSpPr/>
              <p:nvPr/>
            </p:nvCxnSpPr>
            <p:spPr>
              <a:xfrm>
                <a:off x="1853871" y="3942916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30D5B18-C44B-C64B-906C-1319B7AFED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53871" y="3942916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F9D168-DC82-894B-A592-02CAD209DDA0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377149-55DC-5F48-8249-FDF9C3439C97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47BD49-3436-7F43-89E6-4CDD54599179}"/>
                </a:ext>
              </a:extLst>
            </p:cNvPr>
            <p:cNvGrpSpPr/>
            <p:nvPr/>
          </p:nvGrpSpPr>
          <p:grpSpPr>
            <a:xfrm rot="2648673">
              <a:off x="9283480" y="3904568"/>
              <a:ext cx="1298713" cy="1298713"/>
              <a:chOff x="9302309" y="3917879"/>
              <a:chExt cx="1298713" cy="1298713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F20EA79-4F9B-BD44-AF14-B79D29A252AF}"/>
                  </a:ext>
                </a:extLst>
              </p:cNvPr>
              <p:cNvCxnSpPr/>
              <p:nvPr/>
            </p:nvCxnSpPr>
            <p:spPr>
              <a:xfrm>
                <a:off x="9951666" y="3917879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BB3664-204E-4B4D-BB5A-8CE3E656B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51666" y="3917879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34661F-2A00-0F4C-AF73-0E79B6E7DF48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FB45F2-903B-0A46-9918-60B20711D3B7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22A1FB-983F-4845-93F6-B9650FFFEB7A}"/>
                </a:ext>
              </a:extLst>
            </p:cNvPr>
            <p:cNvCxnSpPr/>
            <p:nvPr/>
          </p:nvCxnSpPr>
          <p:spPr>
            <a:xfrm rot="2648673">
              <a:off x="4538980" y="3904570"/>
              <a:ext cx="0" cy="1298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D35D148-6F11-7549-8151-50AA7C2DD559}"/>
              </a:ext>
            </a:extLst>
          </p:cNvPr>
          <p:cNvGrpSpPr/>
          <p:nvPr/>
        </p:nvGrpSpPr>
        <p:grpSpPr>
          <a:xfrm>
            <a:off x="6194176" y="1096303"/>
            <a:ext cx="2040835" cy="2037600"/>
            <a:chOff x="6194176" y="1096303"/>
            <a:chExt cx="2040835" cy="2037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9FC730-C0B4-0240-A384-FCF8F28DA830}"/>
                </a:ext>
              </a:extLst>
            </p:cNvPr>
            <p:cNvSpPr/>
            <p:nvPr/>
          </p:nvSpPr>
          <p:spPr>
            <a:xfrm>
              <a:off x="6194176" y="109630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3D72D2A-FD3B-7D40-8C02-AAA6919349DA}"/>
                </a:ext>
              </a:extLst>
            </p:cNvPr>
            <p:cNvGrpSpPr/>
            <p:nvPr/>
          </p:nvGrpSpPr>
          <p:grpSpPr>
            <a:xfrm>
              <a:off x="6565237" y="1459568"/>
              <a:ext cx="1298713" cy="1311071"/>
              <a:chOff x="6427304" y="1704995"/>
              <a:chExt cx="1298713" cy="131107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6873C0BF-8347-894F-9CC9-3B8BAD9F199E}"/>
                  </a:ext>
                </a:extLst>
              </p:cNvPr>
              <p:cNvGrpSpPr/>
              <p:nvPr/>
            </p:nvGrpSpPr>
            <p:grpSpPr>
              <a:xfrm rot="2648673">
                <a:off x="6427304" y="1717353"/>
                <a:ext cx="1298713" cy="1298713"/>
                <a:chOff x="9302309" y="3917879"/>
                <a:chExt cx="1298713" cy="1298713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14F9ACB-3CCB-9242-B0B7-1CE1F62459E2}"/>
                    </a:ext>
                  </a:extLst>
                </p:cNvPr>
                <p:cNvCxnSpPr/>
                <p:nvPr/>
              </p:nvCxnSpPr>
              <p:spPr>
                <a:xfrm>
                  <a:off x="9951666" y="3917879"/>
                  <a:ext cx="0" cy="12987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7EBF940-C0CF-574A-84C9-9F468CB39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9951666" y="3917879"/>
                  <a:ext cx="0" cy="129871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0C4B40-4CE3-B145-896D-58C8F9452009}"/>
                  </a:ext>
                </a:extLst>
              </p:cNvPr>
              <p:cNvCxnSpPr/>
              <p:nvPr/>
            </p:nvCxnSpPr>
            <p:spPr>
              <a:xfrm>
                <a:off x="7076661" y="1704995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70E19B-0FFA-EF46-B155-1DB1050BE9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76661" y="1704995"/>
                <a:ext cx="0" cy="12987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438524-8EE3-0A4D-B20D-1EB64C90ADD9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8A9BB68-5FCF-BC4A-B9A9-0FDE4F0AF874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BA47A1-01A1-B84C-BEA3-8084230F1A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5908" y="4211925"/>
              <a:ext cx="0" cy="68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324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NAIL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METAL</a:t>
            </a:r>
          </a:p>
        </p:txBody>
      </p:sp>
      <p:pic>
        <p:nvPicPr>
          <p:cNvPr id="21" name="Picture 20" descr="K:\AGSM\ALL Research\Research Assistants\Portal Images\203.png">
            <a:extLst>
              <a:ext uri="{FF2B5EF4-FFF2-40B4-BE49-F238E27FC236}">
                <a16:creationId xmlns:a16="http://schemas.microsoft.com/office/drawing/2014/main" id="{2DA7D7E6-E1CA-9745-8773-AB6DF370473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5555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33E4AB1-CCA5-B34B-8813-1B0DE9409D09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30A61-CA7E-6F43-80B8-56B06977AA26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396CB3-4F51-974B-B462-51606A9DA7DB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AU" sz="20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AB38EC-DC18-3F40-9551-41A60D152DEE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  <a:r>
              <a:rPr lang="en-AU" sz="2000" baseline="30000" dirty="0">
                <a:solidFill>
                  <a:schemeClr val="tx1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45AF53-5D4C-9D40-9031-23AB0FEA3B4B}"/>
                  </a:ext>
                </a:extLst>
              </p:cNvPr>
              <p:cNvSpPr/>
              <p:nvPr/>
            </p:nvSpPr>
            <p:spPr>
              <a:xfrm>
                <a:off x="8912419" y="3945942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AU" sz="2000" b="0" i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81</m:t>
                          </m:r>
                        </m:e>
                      </m:rad>
                    </m:oMath>
                  </m:oMathPara>
                </a14:m>
                <a:endParaRPr lang="en-AU" sz="2000" baseline="30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45AF53-5D4C-9D40-9031-23AB0FEA3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19" y="3945942"/>
                <a:ext cx="2040835" cy="203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117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:\AGSM\ALL Research\Research Assistants\Portal Images\191.png">
            <a:extLst>
              <a:ext uri="{FF2B5EF4-FFF2-40B4-BE49-F238E27FC236}">
                <a16:creationId xmlns:a16="http://schemas.microsoft.com/office/drawing/2014/main" id="{222A00C3-A047-F548-A580-71AFBCB9F3F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C4B04F-6EAF-F54A-AAA6-7806EF7910C1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77B6A-E605-164E-8B7E-6F38DFD05D2D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BB6587-0118-D948-8ADE-0283D4E00F2C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TORSO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A7D828-8A0C-9444-B3F1-210E0705A5D3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LEGS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917-5DAB-1C46-8A1A-7AF090831CDC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DBBC7-47A2-134D-A6D4-B647E0D2F776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F44789B-C1FC-7349-B283-DBA5AA9E90BD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034493F-6702-424D-8B02-52621822FE83}"/>
                </a:ext>
              </a:extLst>
            </p:cNvPr>
            <p:cNvGrpSpPr/>
            <p:nvPr/>
          </p:nvGrpSpPr>
          <p:grpSpPr>
            <a:xfrm>
              <a:off x="1194051" y="1509423"/>
              <a:ext cx="1296000" cy="1296000"/>
              <a:chOff x="1212052" y="1332306"/>
              <a:chExt cx="1296000" cy="1296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CBBF1B6-E272-F849-BC5E-617F64F1112D}"/>
                  </a:ext>
                </a:extLst>
              </p:cNvPr>
              <p:cNvSpPr/>
              <p:nvPr/>
            </p:nvSpPr>
            <p:spPr>
              <a:xfrm>
                <a:off x="1212052" y="1332306"/>
                <a:ext cx="1296000" cy="648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4E6DB2-3447-CD49-AE27-799CA20717D7}"/>
                  </a:ext>
                </a:extLst>
              </p:cNvPr>
              <p:cNvSpPr/>
              <p:nvPr/>
            </p:nvSpPr>
            <p:spPr>
              <a:xfrm>
                <a:off x="1212052" y="1980306"/>
                <a:ext cx="1296000" cy="6480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3582EA-8233-2549-8F22-BC07B346F7D6}"/>
              </a:ext>
            </a:extLst>
          </p:cNvPr>
          <p:cNvGrpSpPr/>
          <p:nvPr/>
        </p:nvGrpSpPr>
        <p:grpSpPr>
          <a:xfrm>
            <a:off x="3509964" y="1260306"/>
            <a:ext cx="2040835" cy="2037600"/>
            <a:chOff x="3509964" y="1260306"/>
            <a:chExt cx="2040835" cy="2037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D8014A-95E1-4641-A64C-3C4E922E4899}"/>
                </a:ext>
              </a:extLst>
            </p:cNvPr>
            <p:cNvSpPr/>
            <p:nvPr/>
          </p:nvSpPr>
          <p:spPr>
            <a:xfrm>
              <a:off x="3509964" y="1260306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8B322-7B80-F145-9559-6804B93B4DAC}"/>
                </a:ext>
              </a:extLst>
            </p:cNvPr>
            <p:cNvSpPr/>
            <p:nvPr/>
          </p:nvSpPr>
          <p:spPr>
            <a:xfrm>
              <a:off x="3882381" y="1955106"/>
              <a:ext cx="1296000" cy="648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155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093480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093480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35</a:t>
            </a:r>
          </a:p>
        </p:txBody>
      </p:sp>
      <p:pic>
        <p:nvPicPr>
          <p:cNvPr id="10" name="Picture 9" descr="K:\AGSM\ALL Research\Research Assistants\Portal Images\178.png">
            <a:extLst>
              <a:ext uri="{FF2B5EF4-FFF2-40B4-BE49-F238E27FC236}">
                <a16:creationId xmlns:a16="http://schemas.microsoft.com/office/drawing/2014/main" id="{C4DD7698-7D79-EC4E-BF01-4E7E0A7A2DA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7E68F8-AF3A-FF46-9315-BEB9C24ABA0C}"/>
              </a:ext>
            </a:extLst>
          </p:cNvPr>
          <p:cNvSpPr/>
          <p:nvPr/>
        </p:nvSpPr>
        <p:spPr>
          <a:xfrm>
            <a:off x="6215491" y="3535125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>
                <a:solidFill>
                  <a:schemeClr val="tx1"/>
                </a:solidFill>
              </a:rPr>
              <a:t>.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3E5DCC-5DDE-E045-A896-E06CAEFD52DE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4BEB20-9934-7146-8AD0-7BCD122521A2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F7D459-5E30-FC43-9D60-971834C81AA9}"/>
                </a:ext>
              </a:extLst>
            </p:cNvPr>
            <p:cNvCxnSpPr/>
            <p:nvPr/>
          </p:nvCxnSpPr>
          <p:spPr>
            <a:xfrm>
              <a:off x="1842052" y="3904570"/>
              <a:ext cx="0" cy="1298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EFFAAC-DCAA-0344-AC52-736FB4368475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B84706-5E7A-614D-8566-63291B9845E8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A0EE70-80F0-F649-A4C6-ED829E8B146C}"/>
                </a:ext>
              </a:extLst>
            </p:cNvPr>
            <p:cNvCxnSpPr>
              <a:cxnSpLocks/>
            </p:cNvCxnSpPr>
            <p:nvPr/>
          </p:nvCxnSpPr>
          <p:spPr>
            <a:xfrm rot="8048673">
              <a:off x="9932836" y="3904568"/>
              <a:ext cx="0" cy="1298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729539-7B16-4D4D-A842-22CC79B10B45}"/>
              </a:ext>
            </a:extLst>
          </p:cNvPr>
          <p:cNvGrpSpPr/>
          <p:nvPr/>
        </p:nvGrpSpPr>
        <p:grpSpPr>
          <a:xfrm>
            <a:off x="6215491" y="891903"/>
            <a:ext cx="2040835" cy="2037600"/>
            <a:chOff x="6215491" y="1534457"/>
            <a:chExt cx="2040835" cy="20376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08DDFA3-EC1C-8441-B3AA-B28E7D869308}"/>
                </a:ext>
              </a:extLst>
            </p:cNvPr>
            <p:cNvSpPr/>
            <p:nvPr/>
          </p:nvSpPr>
          <p:spPr>
            <a:xfrm>
              <a:off x="6215491" y="1534457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D2C30-FB02-1E42-AC1A-D21A1FDC65F0}"/>
                </a:ext>
              </a:extLst>
            </p:cNvPr>
            <p:cNvCxnSpPr/>
            <p:nvPr/>
          </p:nvCxnSpPr>
          <p:spPr>
            <a:xfrm rot="2648673">
              <a:off x="7235908" y="1903901"/>
              <a:ext cx="0" cy="1298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7A1C97-601F-9146-9A60-6F6FF6A5D6C3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923AE1-4CD9-634D-9AE9-23E6A481039C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517D91-F256-914E-BF68-8E40C251D5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38980" y="3904570"/>
              <a:ext cx="0" cy="12987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09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|-9|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|9|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-27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9</a:t>
            </a:r>
            <a:r>
              <a:rPr lang="en-AU" sz="20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</a:t>
            </a:r>
            <a:r>
              <a:rPr lang="en-AU" sz="2000" baseline="300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70BA0-21C3-E14A-82E9-904F414E919A}"/>
                  </a:ext>
                </a:extLst>
              </p:cNvPr>
              <p:cNvSpPr/>
              <p:nvPr/>
            </p:nvSpPr>
            <p:spPr>
              <a:xfrm>
                <a:off x="8912419" y="3945942"/>
                <a:ext cx="2040835" cy="2037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nor/>
                              <m:brk m:alnAt="7"/>
                            </m:rPr>
                            <a:rPr lang="en-AU" sz="2000" b="0" i="0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3  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en-AU" sz="20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rad>
                    </m:oMath>
                  </m:oMathPara>
                </a14:m>
                <a:endParaRPr lang="en-AU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70BA0-21C3-E14A-82E9-904F414E91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419" y="3945942"/>
                <a:ext cx="2040835" cy="203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K:\AGSM\ALL Research\Research Assistants\Portal Images\172.png">
            <a:extLst>
              <a:ext uri="{FF2B5EF4-FFF2-40B4-BE49-F238E27FC236}">
                <a16:creationId xmlns:a16="http://schemas.microsoft.com/office/drawing/2014/main" id="{FA409880-9705-F841-9647-6B83AC598A20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2591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TWINS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QUINTUPLETS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UNICYCLE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BICYCLE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MOTORCYCLE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AUTOMOBILE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TRAIN</a:t>
            </a:r>
          </a:p>
        </p:txBody>
      </p:sp>
      <p:pic>
        <p:nvPicPr>
          <p:cNvPr id="12" name="Picture 11" descr="K:\AGSM\ALL Research\Research Assistants\Portal Images\195.png">
            <a:extLst>
              <a:ext uri="{FF2B5EF4-FFF2-40B4-BE49-F238E27FC236}">
                <a16:creationId xmlns:a16="http://schemas.microsoft.com/office/drawing/2014/main" id="{44CBE898-E659-D641-A8E3-FF8916D54C2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441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K:\AGSM\ALL Research\Research Assistants\Portal Images\184.png">
            <a:extLst>
              <a:ext uri="{FF2B5EF4-FFF2-40B4-BE49-F238E27FC236}">
                <a16:creationId xmlns:a16="http://schemas.microsoft.com/office/drawing/2014/main" id="{346280E2-209D-DF43-900C-E3A568E16FDF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9C00A94-EAE0-DE4E-A705-EA9E367A3852}"/>
              </a:ext>
            </a:extLst>
          </p:cNvPr>
          <p:cNvGrpSpPr/>
          <p:nvPr/>
        </p:nvGrpSpPr>
        <p:grpSpPr>
          <a:xfrm>
            <a:off x="821635" y="1087668"/>
            <a:ext cx="2040835" cy="2037600"/>
            <a:chOff x="821635" y="1087668"/>
            <a:chExt cx="2040835" cy="20376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7E7D4A-1EC0-364D-B4D5-0F7C18C00482}"/>
                </a:ext>
              </a:extLst>
            </p:cNvPr>
            <p:cNvSpPr/>
            <p:nvPr/>
          </p:nvSpPr>
          <p:spPr>
            <a:xfrm>
              <a:off x="821635" y="1087668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94D7D4-EB7A-C747-ABD5-CB52485CB4BB}"/>
                </a:ext>
              </a:extLst>
            </p:cNvPr>
            <p:cNvGrpSpPr/>
            <p:nvPr/>
          </p:nvGrpSpPr>
          <p:grpSpPr>
            <a:xfrm>
              <a:off x="1212052" y="1476468"/>
              <a:ext cx="1260000" cy="1260000"/>
              <a:chOff x="1212052" y="1527423"/>
              <a:chExt cx="1260000" cy="12600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1805707-7B35-F748-B15B-234DF2CD189D}"/>
                  </a:ext>
                </a:extLst>
              </p:cNvPr>
              <p:cNvSpPr/>
              <p:nvPr/>
            </p:nvSpPr>
            <p:spPr>
              <a:xfrm>
                <a:off x="1212052" y="1527423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FB1A9A87-41B1-5847-B538-7B424D83AFF8}"/>
                  </a:ext>
                </a:extLst>
              </p:cNvPr>
              <p:cNvSpPr/>
              <p:nvPr/>
            </p:nvSpPr>
            <p:spPr>
              <a:xfrm>
                <a:off x="1411356" y="1527423"/>
                <a:ext cx="861392" cy="1056751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8B3E8C-ED43-3D43-92CB-30422E184A2D}"/>
              </a:ext>
            </a:extLst>
          </p:cNvPr>
          <p:cNvGrpSpPr/>
          <p:nvPr/>
        </p:nvGrpSpPr>
        <p:grpSpPr>
          <a:xfrm>
            <a:off x="3518563" y="1087668"/>
            <a:ext cx="2040835" cy="2037600"/>
            <a:chOff x="3518563" y="1087668"/>
            <a:chExt cx="2040835" cy="20376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6B9ECC3-C706-7A40-8F58-A0139992C1CE}"/>
                </a:ext>
              </a:extLst>
            </p:cNvPr>
            <p:cNvSpPr/>
            <p:nvPr/>
          </p:nvSpPr>
          <p:spPr>
            <a:xfrm>
              <a:off x="3518563" y="1087668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C7C661-C09D-E743-A76F-4E83A205091C}"/>
                </a:ext>
              </a:extLst>
            </p:cNvPr>
            <p:cNvGrpSpPr/>
            <p:nvPr/>
          </p:nvGrpSpPr>
          <p:grpSpPr>
            <a:xfrm>
              <a:off x="3784048" y="1476468"/>
              <a:ext cx="1509864" cy="1260000"/>
              <a:chOff x="3784048" y="1527423"/>
              <a:chExt cx="1509864" cy="1260000"/>
            </a:xfrm>
          </p:grpSpPr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6566AFE6-6D06-1242-B5EE-5262EB94DA0F}"/>
                  </a:ext>
                </a:extLst>
              </p:cNvPr>
              <p:cNvSpPr/>
              <p:nvPr/>
            </p:nvSpPr>
            <p:spPr>
              <a:xfrm>
                <a:off x="3784048" y="1527423"/>
                <a:ext cx="1509864" cy="1260000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2A09C1-C78D-974C-AC5D-A0F00F656BBB}"/>
                  </a:ext>
                </a:extLst>
              </p:cNvPr>
              <p:cNvSpPr/>
              <p:nvPr/>
            </p:nvSpPr>
            <p:spPr>
              <a:xfrm>
                <a:off x="4108229" y="1987827"/>
                <a:ext cx="861502" cy="799596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921E6C-5FB9-6F47-8766-0AFBF32B82A6}"/>
              </a:ext>
            </a:extLst>
          </p:cNvPr>
          <p:cNvGrpSpPr/>
          <p:nvPr/>
        </p:nvGrpSpPr>
        <p:grpSpPr>
          <a:xfrm>
            <a:off x="6215490" y="1093809"/>
            <a:ext cx="2040835" cy="2037600"/>
            <a:chOff x="6215490" y="1316235"/>
            <a:chExt cx="2040835" cy="20376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8A7292-05EB-8F46-BC82-6FFDD4FC487C}"/>
                </a:ext>
              </a:extLst>
            </p:cNvPr>
            <p:cNvSpPr/>
            <p:nvPr/>
          </p:nvSpPr>
          <p:spPr>
            <a:xfrm>
              <a:off x="6215490" y="131623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660E81-E51E-0B4D-8E09-40B73406754D}"/>
                </a:ext>
              </a:extLst>
            </p:cNvPr>
            <p:cNvGrpSpPr/>
            <p:nvPr/>
          </p:nvGrpSpPr>
          <p:grpSpPr>
            <a:xfrm>
              <a:off x="6865502" y="1669035"/>
              <a:ext cx="740811" cy="1332000"/>
              <a:chOff x="6904383" y="1434659"/>
              <a:chExt cx="740811" cy="13320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1515E7E-40E5-7F4C-8A91-6F71367DBB9F}"/>
                  </a:ext>
                </a:extLst>
              </p:cNvPr>
              <p:cNvSpPr/>
              <p:nvPr/>
            </p:nvSpPr>
            <p:spPr>
              <a:xfrm>
                <a:off x="6904383" y="1434659"/>
                <a:ext cx="740811" cy="1332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15711C6-15D4-DA43-AAC8-799FACD78035}"/>
                  </a:ext>
                </a:extLst>
              </p:cNvPr>
              <p:cNvSpPr/>
              <p:nvPr/>
            </p:nvSpPr>
            <p:spPr>
              <a:xfrm>
                <a:off x="7004788" y="1689842"/>
                <a:ext cx="540000" cy="82163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7572EA-DA28-4A4A-89FA-E7BFDEC5845B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99005-C616-F342-8D0A-61714241E92B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16485F-417B-A243-90A4-5B19E6E3D74D}"/>
                </a:ext>
              </a:extLst>
            </p:cNvPr>
            <p:cNvGrpSpPr/>
            <p:nvPr/>
          </p:nvGrpSpPr>
          <p:grpSpPr>
            <a:xfrm>
              <a:off x="1087120" y="4261352"/>
              <a:ext cx="1509864" cy="585148"/>
              <a:chOff x="1091358" y="4253948"/>
              <a:chExt cx="1509864" cy="585148"/>
            </a:xfrm>
          </p:grpSpPr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C2EEE681-1AB8-274D-93C5-55ECED7F7BCE}"/>
                  </a:ext>
                </a:extLst>
              </p:cNvPr>
              <p:cNvSpPr/>
              <p:nvPr/>
            </p:nvSpPr>
            <p:spPr>
              <a:xfrm>
                <a:off x="1091358" y="4253948"/>
                <a:ext cx="1509864" cy="585147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8A7AAC-032A-D24B-862C-FB42C44D69E8}"/>
                  </a:ext>
                </a:extLst>
              </p:cNvPr>
              <p:cNvSpPr/>
              <p:nvPr/>
            </p:nvSpPr>
            <p:spPr>
              <a:xfrm>
                <a:off x="1415484" y="4467762"/>
                <a:ext cx="861502" cy="37133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116779-4D8E-CC45-8968-B0D0A0EDB410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C9C19B-A7D6-7542-96C9-7E9FAF9720B8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61823D-6753-4B4C-825A-E9B0C802D1E5}"/>
                </a:ext>
              </a:extLst>
            </p:cNvPr>
            <p:cNvGrpSpPr/>
            <p:nvPr/>
          </p:nvGrpSpPr>
          <p:grpSpPr>
            <a:xfrm>
              <a:off x="3901640" y="3922939"/>
              <a:ext cx="1274681" cy="1261974"/>
              <a:chOff x="3920170" y="3937966"/>
              <a:chExt cx="1274681" cy="126197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E4AC2E-84E6-7F4C-AD5D-4D659135C2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20172" y="3939940"/>
                <a:ext cx="1274679" cy="126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F3C9E8BB-5619-D741-A1BD-B3AD6560184F}"/>
                  </a:ext>
                </a:extLst>
              </p:cNvPr>
              <p:cNvSpPr/>
              <p:nvPr/>
            </p:nvSpPr>
            <p:spPr>
              <a:xfrm>
                <a:off x="3920170" y="3937966"/>
                <a:ext cx="1274681" cy="1260000"/>
              </a:xfrm>
              <a:prstGeom prst="triangle">
                <a:avLst>
                  <a:gd name="adj" fmla="val 48948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1A1D6C4-0006-D645-9350-AC5C87AEAC41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502D5F-7595-CF4D-8AAD-3492DA8F9E6D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127FF8A-68A4-7445-ACE1-8877C496F76C}"/>
                </a:ext>
              </a:extLst>
            </p:cNvPr>
            <p:cNvGrpSpPr/>
            <p:nvPr/>
          </p:nvGrpSpPr>
          <p:grpSpPr>
            <a:xfrm>
              <a:off x="6910459" y="3876523"/>
              <a:ext cx="650898" cy="1354805"/>
              <a:chOff x="6914783" y="3863824"/>
              <a:chExt cx="650898" cy="135480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D422A20-8738-454D-996B-DF3C40094F27}"/>
                  </a:ext>
                </a:extLst>
              </p:cNvPr>
              <p:cNvSpPr/>
              <p:nvPr/>
            </p:nvSpPr>
            <p:spPr>
              <a:xfrm>
                <a:off x="6914783" y="3863824"/>
                <a:ext cx="650898" cy="135480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9DD2D86-20D4-184E-8351-EB9C9F0E11C0}"/>
                  </a:ext>
                </a:extLst>
              </p:cNvPr>
              <p:cNvSpPr/>
              <p:nvPr/>
            </p:nvSpPr>
            <p:spPr>
              <a:xfrm>
                <a:off x="6920030" y="3868775"/>
                <a:ext cx="640405" cy="134490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DE4CAE-B8D6-C04D-94E9-C8BAC19F8A6F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770BA0-21C3-E14A-82E9-904F414E919A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B457ADC-DEBC-6D42-AA76-1C163A9ED35B}"/>
                </a:ext>
              </a:extLst>
            </p:cNvPr>
            <p:cNvGrpSpPr/>
            <p:nvPr/>
          </p:nvGrpSpPr>
          <p:grpSpPr>
            <a:xfrm>
              <a:off x="9302836" y="3923924"/>
              <a:ext cx="1260000" cy="1260000"/>
              <a:chOff x="9302836" y="3916521"/>
              <a:chExt cx="1260000" cy="126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C82055-4F3D-3A4C-9FBE-8E1D379E38DA}"/>
                  </a:ext>
                </a:extLst>
              </p:cNvPr>
              <p:cNvSpPr/>
              <p:nvPr/>
            </p:nvSpPr>
            <p:spPr>
              <a:xfrm>
                <a:off x="9302836" y="3916521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583301-89E7-C945-9555-B24D6C89B6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482836" y="4096521"/>
                <a:ext cx="900000" cy="90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55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736034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80874-CF1F-F942-A4CB-47E9A5E01213}"/>
              </a:ext>
            </a:extLst>
          </p:cNvPr>
          <p:cNvSpPr/>
          <p:nvPr/>
        </p:nvSpPr>
        <p:spPr>
          <a:xfrm>
            <a:off x="6215491" y="173603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99005-C616-F342-8D0A-61714241E92B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C9C19B-A7D6-7542-96C9-7E9FAF9720B8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75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02D5F-7595-CF4D-8AAD-3492DA8F9E6D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50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70BA0-21C3-E14A-82E9-904F414E919A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</a:p>
        </p:txBody>
      </p:sp>
      <p:pic>
        <p:nvPicPr>
          <p:cNvPr id="13" name="Picture 12" descr="K:\AGSM\ALL Research\Research Assistants\Portal Images\168.png">
            <a:extLst>
              <a:ext uri="{FF2B5EF4-FFF2-40B4-BE49-F238E27FC236}">
                <a16:creationId xmlns:a16="http://schemas.microsoft.com/office/drawing/2014/main" id="{DDDD7381-1030-F24B-AEAD-978331AA0102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0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621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B6769C-A4C2-454E-AC31-7375603861EB}"/>
              </a:ext>
            </a:extLst>
          </p:cNvPr>
          <p:cNvSpPr/>
          <p:nvPr/>
        </p:nvSpPr>
        <p:spPr>
          <a:xfrm>
            <a:off x="821635" y="1093480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9D296-7B30-1641-ABC2-681095FB80CF}"/>
              </a:ext>
            </a:extLst>
          </p:cNvPr>
          <p:cNvSpPr/>
          <p:nvPr/>
        </p:nvSpPr>
        <p:spPr>
          <a:xfrm>
            <a:off x="3518563" y="1093480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PUPPY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E5CD49-53F4-3A41-8749-D7D4C93E1D1A}"/>
              </a:ext>
            </a:extLst>
          </p:cNvPr>
          <p:cNvGrpSpPr/>
          <p:nvPr/>
        </p:nvGrpSpPr>
        <p:grpSpPr>
          <a:xfrm>
            <a:off x="821635" y="3535126"/>
            <a:ext cx="2040835" cy="2037600"/>
            <a:chOff x="821635" y="3535126"/>
            <a:chExt cx="2040835" cy="2037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0D1B76-0F6B-8442-AFC0-8A077109D2BB}"/>
                </a:ext>
              </a:extLst>
            </p:cNvPr>
            <p:cNvSpPr/>
            <p:nvPr/>
          </p:nvSpPr>
          <p:spPr>
            <a:xfrm>
              <a:off x="821635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5F14B4B4-0838-8346-9F25-135E6BCF22BC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1284052" y="3995926"/>
              <a:ext cx="1116000" cy="1116000"/>
            </a:xfrm>
            <a:prstGeom prst="rtTriangl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9159257-DC40-E54D-B298-CFDD1CEDED73}"/>
              </a:ext>
            </a:extLst>
          </p:cNvPr>
          <p:cNvGrpSpPr/>
          <p:nvPr/>
        </p:nvGrpSpPr>
        <p:grpSpPr>
          <a:xfrm>
            <a:off x="3518563" y="3535126"/>
            <a:ext cx="2040835" cy="2037600"/>
            <a:chOff x="3518563" y="3535126"/>
            <a:chExt cx="2040835" cy="2037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2319EC-918E-0F44-9798-B66FF88A7FA3}"/>
                </a:ext>
              </a:extLst>
            </p:cNvPr>
            <p:cNvSpPr/>
            <p:nvPr/>
          </p:nvSpPr>
          <p:spPr>
            <a:xfrm>
              <a:off x="3518563" y="3535126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8" name="5-Point Star 27">
              <a:extLst>
                <a:ext uri="{FF2B5EF4-FFF2-40B4-BE49-F238E27FC236}">
                  <a16:creationId xmlns:a16="http://schemas.microsoft.com/office/drawing/2014/main" id="{039505F1-D635-024F-8DF2-7B42F21FF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7090" y="4193926"/>
              <a:ext cx="823781" cy="720000"/>
            </a:xfrm>
            <a:prstGeom prst="star5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C9BEA5-6849-B344-8862-51CB3B4F9316}"/>
              </a:ext>
            </a:extLst>
          </p:cNvPr>
          <p:cNvGrpSpPr/>
          <p:nvPr/>
        </p:nvGrpSpPr>
        <p:grpSpPr>
          <a:xfrm>
            <a:off x="6215491" y="3535125"/>
            <a:ext cx="2040835" cy="2037600"/>
            <a:chOff x="6215491" y="3535125"/>
            <a:chExt cx="2040835" cy="20376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633B9D-7FAF-EB45-8930-CF58E1F49C2C}"/>
                </a:ext>
              </a:extLst>
            </p:cNvPr>
            <p:cNvSpPr/>
            <p:nvPr/>
          </p:nvSpPr>
          <p:spPr>
            <a:xfrm>
              <a:off x="6215491" y="3535125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AC20F757-B914-7B48-A03E-30946651D1FF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799793" y="4172752"/>
              <a:ext cx="872230" cy="762346"/>
            </a:xfrm>
            <a:prstGeom prst="pentagon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D8B5E-39B6-E642-8F60-32A9140FC347}"/>
              </a:ext>
            </a:extLst>
          </p:cNvPr>
          <p:cNvGrpSpPr/>
          <p:nvPr/>
        </p:nvGrpSpPr>
        <p:grpSpPr>
          <a:xfrm>
            <a:off x="8912419" y="3535124"/>
            <a:ext cx="2040835" cy="2037600"/>
            <a:chOff x="8912419" y="3535124"/>
            <a:chExt cx="2040835" cy="20376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881AD-F830-6544-BA70-7F7775FE4D7A}"/>
                </a:ext>
              </a:extLst>
            </p:cNvPr>
            <p:cNvSpPr/>
            <p:nvPr/>
          </p:nvSpPr>
          <p:spPr>
            <a:xfrm>
              <a:off x="8912419" y="3535124"/>
              <a:ext cx="2040835" cy="20376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8604A86-AF84-5A41-8596-2A3E0BC6BF70}"/>
                </a:ext>
              </a:extLst>
            </p:cNvPr>
            <p:cNvSpPr>
              <a:spLocks/>
            </p:cNvSpPr>
            <p:nvPr/>
          </p:nvSpPr>
          <p:spPr>
            <a:xfrm flipV="1">
              <a:off x="9374836" y="3995924"/>
              <a:ext cx="1116000" cy="11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1" name="Picture 30" descr="K:\AGSM\ALL Research\Research Assistants\Portal Images\193.png">
            <a:extLst>
              <a:ext uri="{FF2B5EF4-FFF2-40B4-BE49-F238E27FC236}">
                <a16:creationId xmlns:a16="http://schemas.microsoft.com/office/drawing/2014/main" id="{4FA56275-AC88-5A42-B33E-E5589B6A9263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13031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B504A48-7C60-C84C-BA78-60C5D70EA67F}"/>
              </a:ext>
            </a:extLst>
          </p:cNvPr>
          <p:cNvGrpSpPr/>
          <p:nvPr/>
        </p:nvGrpSpPr>
        <p:grpSpPr>
          <a:xfrm>
            <a:off x="6215491" y="922658"/>
            <a:ext cx="2040835" cy="2037600"/>
            <a:chOff x="5950005" y="939525"/>
            <a:chExt cx="2040835" cy="2037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DAFCD8-C4BC-F64A-94AD-632A0377F40A}"/>
                </a:ext>
              </a:extLst>
            </p:cNvPr>
            <p:cNvSpPr/>
            <p:nvPr/>
          </p:nvSpPr>
          <p:spPr>
            <a:xfrm>
              <a:off x="5950005" y="939525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8045082A-C86E-8A4D-87C8-CCA7B00FE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992" y="1400325"/>
              <a:ext cx="1276860" cy="1116000"/>
            </a:xfrm>
            <a:prstGeom prst="star5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71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BE6C5A-76C3-4A48-8FD2-60922B78E27D}"/>
              </a:ext>
            </a:extLst>
          </p:cNvPr>
          <p:cNvGrpSpPr/>
          <p:nvPr/>
        </p:nvGrpSpPr>
        <p:grpSpPr>
          <a:xfrm>
            <a:off x="821634" y="1138623"/>
            <a:ext cx="2040835" cy="2037600"/>
            <a:chOff x="821634" y="1138623"/>
            <a:chExt cx="2040835" cy="20376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C10C4C-81B4-844C-A3F4-D547EF5AA35F}"/>
                </a:ext>
              </a:extLst>
            </p:cNvPr>
            <p:cNvSpPr/>
            <p:nvPr/>
          </p:nvSpPr>
          <p:spPr>
            <a:xfrm>
              <a:off x="821634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805707-7B35-F748-B15B-234DF2CD189D}"/>
                </a:ext>
              </a:extLst>
            </p:cNvPr>
            <p:cNvSpPr/>
            <p:nvPr/>
          </p:nvSpPr>
          <p:spPr>
            <a:xfrm>
              <a:off x="1212051" y="1527423"/>
              <a:ext cx="1260000" cy="126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09A4DB-AD68-1445-982F-8627CED54944}"/>
              </a:ext>
            </a:extLst>
          </p:cNvPr>
          <p:cNvGrpSpPr/>
          <p:nvPr/>
        </p:nvGrpSpPr>
        <p:grpSpPr>
          <a:xfrm>
            <a:off x="3518563" y="1138623"/>
            <a:ext cx="2040835" cy="2037600"/>
            <a:chOff x="3518563" y="1138623"/>
            <a:chExt cx="2040835" cy="20376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4A32AE-9AE2-E64E-8368-5AAB765EF35C}"/>
                </a:ext>
              </a:extLst>
            </p:cNvPr>
            <p:cNvSpPr/>
            <p:nvPr/>
          </p:nvSpPr>
          <p:spPr>
            <a:xfrm>
              <a:off x="3518563" y="1138623"/>
              <a:ext cx="2040835" cy="203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EA40C9-FD39-E843-8CD7-802AA2F40C72}"/>
                </a:ext>
              </a:extLst>
            </p:cNvPr>
            <p:cNvSpPr/>
            <p:nvPr/>
          </p:nvSpPr>
          <p:spPr>
            <a:xfrm>
              <a:off x="3908980" y="1900717"/>
              <a:ext cx="1260000" cy="5134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9EA1566-523F-A146-AE8B-1E5FAED38411}"/>
              </a:ext>
            </a:extLst>
          </p:cNvPr>
          <p:cNvSpPr/>
          <p:nvPr/>
        </p:nvSpPr>
        <p:spPr>
          <a:xfrm>
            <a:off x="6215490" y="1138623"/>
            <a:ext cx="2040835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8BAC72-DEDB-5E42-97D7-76BF74DF708A}"/>
              </a:ext>
            </a:extLst>
          </p:cNvPr>
          <p:cNvSpPr/>
          <p:nvPr/>
        </p:nvSpPr>
        <p:spPr>
          <a:xfrm>
            <a:off x="821635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75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872C3-E3AE-0B44-85D6-CE85B2FB631D}"/>
              </a:ext>
            </a:extLst>
          </p:cNvPr>
          <p:cNvSpPr/>
          <p:nvPr/>
        </p:nvSpPr>
        <p:spPr>
          <a:xfrm>
            <a:off x="3518563" y="3945944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39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479F4-EBF9-9845-A56B-3FBF8399FBBE}"/>
              </a:ext>
            </a:extLst>
          </p:cNvPr>
          <p:cNvSpPr/>
          <p:nvPr/>
        </p:nvSpPr>
        <p:spPr>
          <a:xfrm>
            <a:off x="6215491" y="3945943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64</a:t>
            </a:r>
            <a:endParaRPr lang="en-AU" sz="2000" baseline="30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D3E849-CED4-474C-ABD0-21AB51A53753}"/>
              </a:ext>
            </a:extLst>
          </p:cNvPr>
          <p:cNvSpPr/>
          <p:nvPr/>
        </p:nvSpPr>
        <p:spPr>
          <a:xfrm>
            <a:off x="8912419" y="3945942"/>
            <a:ext cx="2040835" cy="2037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</a:p>
        </p:txBody>
      </p:sp>
      <p:pic>
        <p:nvPicPr>
          <p:cNvPr id="21" name="Picture 20" descr="K:\AGSM\ALL Research\Research Assistants\Portal Images\180.png">
            <a:extLst>
              <a:ext uri="{FF2B5EF4-FFF2-40B4-BE49-F238E27FC236}">
                <a16:creationId xmlns:a16="http://schemas.microsoft.com/office/drawing/2014/main" id="{EF27C208-FFA9-BD4A-A2A3-6163A80F8A3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0840" y="-9162"/>
            <a:ext cx="4201160" cy="237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757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188</Words>
  <Application>Microsoft Macintosh PowerPoint</Application>
  <PresentationFormat>Widescreen</PresentationFormat>
  <Paragraphs>170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Flexible Mappings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Flexible Mappings Items</dc:title>
  <dc:creator>Arabella Vaughan</dc:creator>
  <cp:lastModifiedBy>Arabella Vaughan</cp:lastModifiedBy>
  <cp:revision>42</cp:revision>
  <dcterms:created xsi:type="dcterms:W3CDTF">2022-01-05T02:18:52Z</dcterms:created>
  <dcterms:modified xsi:type="dcterms:W3CDTF">2022-01-05T06:45:37Z</dcterms:modified>
</cp:coreProperties>
</file>