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8B941-05C9-4F24-A8B3-C0C054F669F5}" type="doc">
      <dgm:prSet loTypeId="urn:microsoft.com/office/officeart/2005/8/layout/hChevron3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46B8EC8-0CD9-43EA-852B-D5ED288BEC74}">
      <dgm:prSet/>
      <dgm:spPr/>
      <dgm:t>
        <a:bodyPr/>
        <a:lstStyle/>
        <a:p>
          <a:r>
            <a:rPr lang="da-DK"/>
            <a:t>Sequence diagram for system</a:t>
          </a:r>
          <a:endParaRPr lang="en-US"/>
        </a:p>
      </dgm:t>
    </dgm:pt>
    <dgm:pt modelId="{EB49B39B-D6D1-42F9-BBB3-56D928AD4A83}" type="parTrans" cxnId="{607DBFED-2DE3-4805-95DA-8FE37B950032}">
      <dgm:prSet/>
      <dgm:spPr/>
      <dgm:t>
        <a:bodyPr/>
        <a:lstStyle/>
        <a:p>
          <a:endParaRPr lang="en-US"/>
        </a:p>
      </dgm:t>
    </dgm:pt>
    <dgm:pt modelId="{39BD71D1-043B-4456-8D21-7FA3FEBDBFCE}" type="sibTrans" cxnId="{607DBFED-2DE3-4805-95DA-8FE37B950032}">
      <dgm:prSet/>
      <dgm:spPr/>
      <dgm:t>
        <a:bodyPr/>
        <a:lstStyle/>
        <a:p>
          <a:endParaRPr lang="en-US"/>
        </a:p>
      </dgm:t>
    </dgm:pt>
    <dgm:pt modelId="{42B4889F-F6FC-452F-AADE-49B733EBFFC1}">
      <dgm:prSet/>
      <dgm:spPr/>
      <dgm:t>
        <a:bodyPr/>
        <a:lstStyle/>
        <a:p>
          <a:r>
            <a:rPr lang="da-DK"/>
            <a:t>Class diagram of system</a:t>
          </a:r>
          <a:endParaRPr lang="en-US"/>
        </a:p>
      </dgm:t>
    </dgm:pt>
    <dgm:pt modelId="{D69588D9-17AC-46E4-9309-52BD194DDEBA}" type="parTrans" cxnId="{C08B0D44-E92A-4A9A-8CCB-70CF2D9055CE}">
      <dgm:prSet/>
      <dgm:spPr/>
      <dgm:t>
        <a:bodyPr/>
        <a:lstStyle/>
        <a:p>
          <a:endParaRPr lang="en-US"/>
        </a:p>
      </dgm:t>
    </dgm:pt>
    <dgm:pt modelId="{E7CF4643-3DD7-47CC-8FE8-EED0E2834489}" type="sibTrans" cxnId="{C08B0D44-E92A-4A9A-8CCB-70CF2D9055CE}">
      <dgm:prSet/>
      <dgm:spPr/>
      <dgm:t>
        <a:bodyPr/>
        <a:lstStyle/>
        <a:p>
          <a:endParaRPr lang="en-US"/>
        </a:p>
      </dgm:t>
    </dgm:pt>
    <dgm:pt modelId="{29AC9EDE-617C-49C7-806C-1AB3F2D99F3A}">
      <dgm:prSet/>
      <dgm:spPr/>
      <dgm:t>
        <a:bodyPr/>
        <a:lstStyle/>
        <a:p>
          <a:r>
            <a:rPr lang="da-DK"/>
            <a:t>State chart for the receiver</a:t>
          </a:r>
          <a:endParaRPr lang="en-US"/>
        </a:p>
      </dgm:t>
    </dgm:pt>
    <dgm:pt modelId="{989C872A-3E53-4527-88CE-748029381CE5}" type="parTrans" cxnId="{277B9EB6-B8D9-41DD-8890-B4D7C596AD0D}">
      <dgm:prSet/>
      <dgm:spPr/>
      <dgm:t>
        <a:bodyPr/>
        <a:lstStyle/>
        <a:p>
          <a:endParaRPr lang="en-US"/>
        </a:p>
      </dgm:t>
    </dgm:pt>
    <dgm:pt modelId="{2B9B57A3-AC79-41E2-A9B7-EE03443F3A70}" type="sibTrans" cxnId="{277B9EB6-B8D9-41DD-8890-B4D7C596AD0D}">
      <dgm:prSet/>
      <dgm:spPr/>
      <dgm:t>
        <a:bodyPr/>
        <a:lstStyle/>
        <a:p>
          <a:endParaRPr lang="en-US"/>
        </a:p>
      </dgm:t>
    </dgm:pt>
    <dgm:pt modelId="{3965004F-517B-4A85-8DC0-E0775B7F4169}" type="pres">
      <dgm:prSet presAssocID="{E098B941-05C9-4F24-A8B3-C0C054F669F5}" presName="Name0" presStyleCnt="0">
        <dgm:presLayoutVars>
          <dgm:dir/>
          <dgm:resizeHandles val="exact"/>
        </dgm:presLayoutVars>
      </dgm:prSet>
      <dgm:spPr/>
    </dgm:pt>
    <dgm:pt modelId="{E1781068-53BC-4C9F-AFE8-002469EAE6A2}" type="pres">
      <dgm:prSet presAssocID="{C46B8EC8-0CD9-43EA-852B-D5ED288BEC74}" presName="parTxOnly" presStyleLbl="node1" presStyleIdx="0" presStyleCnt="3">
        <dgm:presLayoutVars>
          <dgm:bulletEnabled val="1"/>
        </dgm:presLayoutVars>
      </dgm:prSet>
      <dgm:spPr/>
    </dgm:pt>
    <dgm:pt modelId="{055ADBB4-C942-4161-918D-0E07D115D471}" type="pres">
      <dgm:prSet presAssocID="{39BD71D1-043B-4456-8D21-7FA3FEBDBFCE}" presName="parSpace" presStyleCnt="0"/>
      <dgm:spPr/>
    </dgm:pt>
    <dgm:pt modelId="{EE3C09C6-4053-49DC-BB77-A890D477E8D2}" type="pres">
      <dgm:prSet presAssocID="{42B4889F-F6FC-452F-AADE-49B733EBFFC1}" presName="parTxOnly" presStyleLbl="node1" presStyleIdx="1" presStyleCnt="3">
        <dgm:presLayoutVars>
          <dgm:bulletEnabled val="1"/>
        </dgm:presLayoutVars>
      </dgm:prSet>
      <dgm:spPr/>
    </dgm:pt>
    <dgm:pt modelId="{C0AE00DD-DBEE-46D0-8654-604B1AFCA487}" type="pres">
      <dgm:prSet presAssocID="{E7CF4643-3DD7-47CC-8FE8-EED0E2834489}" presName="parSpace" presStyleCnt="0"/>
      <dgm:spPr/>
    </dgm:pt>
    <dgm:pt modelId="{724ED279-DF8B-4A42-B932-08FD79B7AADB}" type="pres">
      <dgm:prSet presAssocID="{29AC9EDE-617C-49C7-806C-1AB3F2D99F3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C08B0D44-E92A-4A9A-8CCB-70CF2D9055CE}" srcId="{E098B941-05C9-4F24-A8B3-C0C054F669F5}" destId="{42B4889F-F6FC-452F-AADE-49B733EBFFC1}" srcOrd="1" destOrd="0" parTransId="{D69588D9-17AC-46E4-9309-52BD194DDEBA}" sibTransId="{E7CF4643-3DD7-47CC-8FE8-EED0E2834489}"/>
    <dgm:cxn modelId="{278A5D53-83F9-49CF-9D1F-1C9DF45B96EE}" type="presOf" srcId="{29AC9EDE-617C-49C7-806C-1AB3F2D99F3A}" destId="{724ED279-DF8B-4A42-B932-08FD79B7AADB}" srcOrd="0" destOrd="0" presId="urn:microsoft.com/office/officeart/2005/8/layout/hChevron3"/>
    <dgm:cxn modelId="{6047319F-4E64-4A04-A076-5F09B60620DD}" type="presOf" srcId="{C46B8EC8-0CD9-43EA-852B-D5ED288BEC74}" destId="{E1781068-53BC-4C9F-AFE8-002469EAE6A2}" srcOrd="0" destOrd="0" presId="urn:microsoft.com/office/officeart/2005/8/layout/hChevron3"/>
    <dgm:cxn modelId="{8D18E09F-F6D7-4A25-8B07-CACCDDB30DF0}" type="presOf" srcId="{42B4889F-F6FC-452F-AADE-49B733EBFFC1}" destId="{EE3C09C6-4053-49DC-BB77-A890D477E8D2}" srcOrd="0" destOrd="0" presId="urn:microsoft.com/office/officeart/2005/8/layout/hChevron3"/>
    <dgm:cxn modelId="{2DDC53A5-88CB-4831-A12C-B1D8B8DB2F88}" type="presOf" srcId="{E098B941-05C9-4F24-A8B3-C0C054F669F5}" destId="{3965004F-517B-4A85-8DC0-E0775B7F4169}" srcOrd="0" destOrd="0" presId="urn:microsoft.com/office/officeart/2005/8/layout/hChevron3"/>
    <dgm:cxn modelId="{277B9EB6-B8D9-41DD-8890-B4D7C596AD0D}" srcId="{E098B941-05C9-4F24-A8B3-C0C054F669F5}" destId="{29AC9EDE-617C-49C7-806C-1AB3F2D99F3A}" srcOrd="2" destOrd="0" parTransId="{989C872A-3E53-4527-88CE-748029381CE5}" sibTransId="{2B9B57A3-AC79-41E2-A9B7-EE03443F3A70}"/>
    <dgm:cxn modelId="{607DBFED-2DE3-4805-95DA-8FE37B950032}" srcId="{E098B941-05C9-4F24-A8B3-C0C054F669F5}" destId="{C46B8EC8-0CD9-43EA-852B-D5ED288BEC74}" srcOrd="0" destOrd="0" parTransId="{EB49B39B-D6D1-42F9-BBB3-56D928AD4A83}" sibTransId="{39BD71D1-043B-4456-8D21-7FA3FEBDBFCE}"/>
    <dgm:cxn modelId="{BE5DFFE9-BFFD-48A6-89E3-EBE9B9AE6C12}" type="presParOf" srcId="{3965004F-517B-4A85-8DC0-E0775B7F4169}" destId="{E1781068-53BC-4C9F-AFE8-002469EAE6A2}" srcOrd="0" destOrd="0" presId="urn:microsoft.com/office/officeart/2005/8/layout/hChevron3"/>
    <dgm:cxn modelId="{41150FE8-A30B-4349-A134-1F328B496D13}" type="presParOf" srcId="{3965004F-517B-4A85-8DC0-E0775B7F4169}" destId="{055ADBB4-C942-4161-918D-0E07D115D471}" srcOrd="1" destOrd="0" presId="urn:microsoft.com/office/officeart/2005/8/layout/hChevron3"/>
    <dgm:cxn modelId="{C996063D-F4FE-45EB-86DF-25B09F5D3E4D}" type="presParOf" srcId="{3965004F-517B-4A85-8DC0-E0775B7F4169}" destId="{EE3C09C6-4053-49DC-BB77-A890D477E8D2}" srcOrd="2" destOrd="0" presId="urn:microsoft.com/office/officeart/2005/8/layout/hChevron3"/>
    <dgm:cxn modelId="{28C7FFCC-93ED-4A26-B83A-5B7B10F2D1B3}" type="presParOf" srcId="{3965004F-517B-4A85-8DC0-E0775B7F4169}" destId="{C0AE00DD-DBEE-46D0-8654-604B1AFCA487}" srcOrd="3" destOrd="0" presId="urn:microsoft.com/office/officeart/2005/8/layout/hChevron3"/>
    <dgm:cxn modelId="{2BBDF286-58BD-40DF-8ED0-08FE0ABF1B0B}" type="presParOf" srcId="{3965004F-517B-4A85-8DC0-E0775B7F4169}" destId="{724ED279-DF8B-4A42-B932-08FD79B7AAD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81068-53BC-4C9F-AFE8-002469EAE6A2}">
      <dsp:nvSpPr>
        <dsp:cNvPr id="0" name=""/>
        <dsp:cNvSpPr/>
      </dsp:nvSpPr>
      <dsp:spPr>
        <a:xfrm>
          <a:off x="4353" y="810030"/>
          <a:ext cx="3806651" cy="152266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500" kern="1200"/>
            <a:t>Sequence diagram for system</a:t>
          </a:r>
          <a:endParaRPr lang="en-US" sz="3500" kern="1200"/>
        </a:p>
      </dsp:txBody>
      <dsp:txXfrm>
        <a:off x="4353" y="810030"/>
        <a:ext cx="3425986" cy="1522660"/>
      </dsp:txXfrm>
    </dsp:sp>
    <dsp:sp modelId="{EE3C09C6-4053-49DC-BB77-A890D477E8D2}">
      <dsp:nvSpPr>
        <dsp:cNvPr id="0" name=""/>
        <dsp:cNvSpPr/>
      </dsp:nvSpPr>
      <dsp:spPr>
        <a:xfrm>
          <a:off x="3049674" y="810030"/>
          <a:ext cx="3806651" cy="152266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500" kern="1200"/>
            <a:t>Class diagram of system</a:t>
          </a:r>
          <a:endParaRPr lang="en-US" sz="3500" kern="1200"/>
        </a:p>
      </dsp:txBody>
      <dsp:txXfrm>
        <a:off x="3811004" y="810030"/>
        <a:ext cx="2283991" cy="1522660"/>
      </dsp:txXfrm>
    </dsp:sp>
    <dsp:sp modelId="{724ED279-DF8B-4A42-B932-08FD79B7AADB}">
      <dsp:nvSpPr>
        <dsp:cNvPr id="0" name=""/>
        <dsp:cNvSpPr/>
      </dsp:nvSpPr>
      <dsp:spPr>
        <a:xfrm>
          <a:off x="6094995" y="810030"/>
          <a:ext cx="3806651" cy="152266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500" kern="1200"/>
            <a:t>State chart for the receiver</a:t>
          </a:r>
          <a:endParaRPr lang="en-US" sz="3500" kern="1200"/>
        </a:p>
      </dsp:txBody>
      <dsp:txXfrm>
        <a:off x="6856325" y="810030"/>
        <a:ext cx="2283991" cy="1522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D7F73-1E0C-48D5-AF38-D691E5CE4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Security camera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D8F4A74-20AD-428A-88F1-EDFBA993D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68992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40DC3-DD24-4DD4-BD5B-6AA800BE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Theory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3ECDB19-B888-4AEA-931B-FD9DAC5A8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Product </a:t>
            </a:r>
            <a:r>
              <a:rPr lang="da-DK" dirty="0" err="1"/>
              <a:t>backlog</a:t>
            </a:r>
            <a:r>
              <a:rPr lang="da-DK" dirty="0"/>
              <a:t>/spring </a:t>
            </a:r>
            <a:r>
              <a:rPr lang="da-DK" dirty="0" err="1"/>
              <a:t>backlog</a:t>
            </a:r>
            <a:endParaRPr lang="da-DK" dirty="0"/>
          </a:p>
          <a:p>
            <a:r>
              <a:rPr lang="da-DK" dirty="0"/>
              <a:t>https://trello.com/b/v4QAUZTq/camera-project</a:t>
            </a:r>
          </a:p>
        </p:txBody>
      </p:sp>
    </p:spTree>
    <p:extLst>
      <p:ext uri="{BB962C8B-B14F-4D97-AF65-F5344CB8AC3E}">
        <p14:creationId xmlns:p14="http://schemas.microsoft.com/office/powerpoint/2010/main" val="93536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91840-78FD-4FB7-9086-BC453B95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a-DK" dirty="0"/>
              <a:t>Diagrams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7EABBBCB-6B0D-474C-992E-7ED581109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62360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448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A92C9BEA-8295-4E01-9AEA-1680DA76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300037"/>
            <a:ext cx="100393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9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9D702DEF-B831-4445-A1D6-ABD57474D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0"/>
            <a:ext cx="9944099" cy="6743700"/>
          </a:xfrm>
        </p:spPr>
      </p:pic>
    </p:spTree>
    <p:extLst>
      <p:ext uri="{BB962C8B-B14F-4D97-AF65-F5344CB8AC3E}">
        <p14:creationId xmlns:p14="http://schemas.microsoft.com/office/powerpoint/2010/main" val="20137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4" name="Rectangle 133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Billedresultat for security cam">
            <a:extLst>
              <a:ext uri="{FF2B5EF4-FFF2-40B4-BE49-F238E27FC236}">
                <a16:creationId xmlns:a16="http://schemas.microsoft.com/office/drawing/2014/main" id="{E61D409D-22DB-407C-B525-4459E8CCA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38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1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2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3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4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5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6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7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8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49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50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51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52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53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55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56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57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58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59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BB73F4B-D9E2-4A32-BF2A-198F83DE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Demo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8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1A0E341-280F-41D4-84A4-86AB0B28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questions 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60B8E1AF-8762-4AD6-9888-EC0606086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90B361-A9E7-4A92-BD88-DE11CD54F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9223" y="951493"/>
            <a:ext cx="2975493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69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Kredsløb</vt:lpstr>
      <vt:lpstr>Security camera</vt:lpstr>
      <vt:lpstr>Theory</vt:lpstr>
      <vt:lpstr>Diagrams</vt:lpstr>
      <vt:lpstr>PowerPoint-præsentation</vt:lpstr>
      <vt:lpstr>PowerPoint-præsentation</vt:lpstr>
      <vt:lpstr>Demo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camera</dc:title>
  <dc:creator>Peter Lauridsen</dc:creator>
  <cp:lastModifiedBy>Peter Lauridsen</cp:lastModifiedBy>
  <cp:revision>2</cp:revision>
  <dcterms:created xsi:type="dcterms:W3CDTF">2018-09-13T10:50:55Z</dcterms:created>
  <dcterms:modified xsi:type="dcterms:W3CDTF">2018-09-13T11:29:03Z</dcterms:modified>
</cp:coreProperties>
</file>