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9" r:id="rId1"/>
    <p:sldMasterId id="2147483669" r:id="rId2"/>
    <p:sldMasterId id="2147483684" r:id="rId3"/>
  </p:sldMasterIdLst>
  <p:notesMasterIdLst>
    <p:notesMasterId r:id="rId13"/>
  </p:notesMasterIdLst>
  <p:sldIdLst>
    <p:sldId id="716" r:id="rId4"/>
    <p:sldId id="721" r:id="rId5"/>
    <p:sldId id="717" r:id="rId6"/>
    <p:sldId id="719" r:id="rId7"/>
    <p:sldId id="720" r:id="rId8"/>
    <p:sldId id="722" r:id="rId9"/>
    <p:sldId id="723" r:id="rId10"/>
    <p:sldId id="724" r:id="rId11"/>
    <p:sldId id="725" r:id="rId12"/>
  </p:sldIdLst>
  <p:sldSz cx="9144000" cy="5143500" type="screen16x9"/>
  <p:notesSz cx="6858000" cy="9313863"/>
  <p:defaultTextStyle>
    <a:defPPr>
      <a:defRPr lang="en-US"/>
    </a:defPPr>
    <a:lvl1pPr algn="l" rtl="0" fontAlgn="base">
      <a:spcBef>
        <a:spcPct val="0"/>
      </a:spcBef>
      <a:spcAft>
        <a:spcPct val="0"/>
      </a:spcAft>
      <a:defRPr sz="2400" kern="1200">
        <a:solidFill>
          <a:schemeClr val="tx1"/>
        </a:solidFill>
        <a:latin typeface="Arial" charset="0"/>
        <a:ea typeface="ヒラギノ角ゴ Pro W3"/>
        <a:cs typeface="Arial" charset="0"/>
      </a:defRPr>
    </a:lvl1pPr>
    <a:lvl2pPr marL="457200" algn="l" rtl="0" fontAlgn="base">
      <a:spcBef>
        <a:spcPct val="0"/>
      </a:spcBef>
      <a:spcAft>
        <a:spcPct val="0"/>
      </a:spcAft>
      <a:defRPr sz="2400" kern="1200">
        <a:solidFill>
          <a:schemeClr val="tx1"/>
        </a:solidFill>
        <a:latin typeface="Arial" charset="0"/>
        <a:ea typeface="ヒラギノ角ゴ Pro W3"/>
        <a:cs typeface="Arial" charset="0"/>
      </a:defRPr>
    </a:lvl2pPr>
    <a:lvl3pPr marL="914400" algn="l" rtl="0" fontAlgn="base">
      <a:spcBef>
        <a:spcPct val="0"/>
      </a:spcBef>
      <a:spcAft>
        <a:spcPct val="0"/>
      </a:spcAft>
      <a:defRPr sz="2400" kern="1200">
        <a:solidFill>
          <a:schemeClr val="tx1"/>
        </a:solidFill>
        <a:latin typeface="Arial" charset="0"/>
        <a:ea typeface="ヒラギノ角ゴ Pro W3"/>
        <a:cs typeface="Arial" charset="0"/>
      </a:defRPr>
    </a:lvl3pPr>
    <a:lvl4pPr marL="1371600" algn="l" rtl="0" fontAlgn="base">
      <a:spcBef>
        <a:spcPct val="0"/>
      </a:spcBef>
      <a:spcAft>
        <a:spcPct val="0"/>
      </a:spcAft>
      <a:defRPr sz="2400" kern="1200">
        <a:solidFill>
          <a:schemeClr val="tx1"/>
        </a:solidFill>
        <a:latin typeface="Arial" charset="0"/>
        <a:ea typeface="ヒラギノ角ゴ Pro W3"/>
        <a:cs typeface="Arial" charset="0"/>
      </a:defRPr>
    </a:lvl4pPr>
    <a:lvl5pPr marL="1828800" algn="l" rtl="0" fontAlgn="base">
      <a:spcBef>
        <a:spcPct val="0"/>
      </a:spcBef>
      <a:spcAft>
        <a:spcPct val="0"/>
      </a:spcAft>
      <a:defRPr sz="2400" kern="1200">
        <a:solidFill>
          <a:schemeClr val="tx1"/>
        </a:solidFill>
        <a:latin typeface="Arial" charset="0"/>
        <a:ea typeface="ヒラギノ角ゴ Pro W3"/>
        <a:cs typeface="Arial" charset="0"/>
      </a:defRPr>
    </a:lvl5pPr>
    <a:lvl6pPr marL="2286000" algn="l" defTabSz="914400" rtl="0" eaLnBrk="1" latinLnBrk="0" hangingPunct="1">
      <a:defRPr sz="2400" kern="1200">
        <a:solidFill>
          <a:schemeClr val="tx1"/>
        </a:solidFill>
        <a:latin typeface="Arial" charset="0"/>
        <a:ea typeface="ヒラギノ角ゴ Pro W3"/>
        <a:cs typeface="Arial" charset="0"/>
      </a:defRPr>
    </a:lvl6pPr>
    <a:lvl7pPr marL="2743200" algn="l" defTabSz="914400" rtl="0" eaLnBrk="1" latinLnBrk="0" hangingPunct="1">
      <a:defRPr sz="2400" kern="1200">
        <a:solidFill>
          <a:schemeClr val="tx1"/>
        </a:solidFill>
        <a:latin typeface="Arial" charset="0"/>
        <a:ea typeface="ヒラギノ角ゴ Pro W3"/>
        <a:cs typeface="Arial" charset="0"/>
      </a:defRPr>
    </a:lvl7pPr>
    <a:lvl8pPr marL="3200400" algn="l" defTabSz="914400" rtl="0" eaLnBrk="1" latinLnBrk="0" hangingPunct="1">
      <a:defRPr sz="2400" kern="1200">
        <a:solidFill>
          <a:schemeClr val="tx1"/>
        </a:solidFill>
        <a:latin typeface="Arial" charset="0"/>
        <a:ea typeface="ヒラギノ角ゴ Pro W3"/>
        <a:cs typeface="Arial" charset="0"/>
      </a:defRPr>
    </a:lvl8pPr>
    <a:lvl9pPr marL="3657600" algn="l" defTabSz="914400" rtl="0" eaLnBrk="1" latinLnBrk="0" hangingPunct="1">
      <a:defRPr sz="2400" kern="1200">
        <a:solidFill>
          <a:schemeClr val="tx1"/>
        </a:solidFill>
        <a:latin typeface="Arial" charset="0"/>
        <a:ea typeface="ヒラギノ角ゴ Pro W3"/>
        <a:cs typeface="Arial" charset="0"/>
      </a:defRPr>
    </a:lvl9pPr>
  </p:defaultTextStyle>
  <p:extLst>
    <p:ext uri="{521415D9-36F7-43E2-AB2F-B90AF26B5E84}">
      <p14:sectionLst xmlns:p14="http://schemas.microsoft.com/office/powerpoint/2010/main">
        <p14:section name="Untitled Section" id="{3540F3E4-3A56-594D-A98C-62123F4F527F}">
          <p14:sldIdLst>
            <p14:sldId id="716"/>
            <p14:sldId id="721"/>
            <p14:sldId id="717"/>
            <p14:sldId id="719"/>
            <p14:sldId id="720"/>
            <p14:sldId id="722"/>
            <p14:sldId id="723"/>
            <p14:sldId id="724"/>
            <p14:sldId id="725"/>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531F"/>
    <a:srgbClr val="BF5700"/>
    <a:srgbClr val="ED7D31"/>
    <a:srgbClr val="4F81BD"/>
    <a:srgbClr val="333F48"/>
    <a:srgbClr val="9CADB7"/>
    <a:srgbClr val="005F86"/>
    <a:srgbClr val="C01338"/>
    <a:srgbClr val="C00000"/>
    <a:srgbClr val="79C8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3" autoAdjust="0"/>
    <p:restoredTop sz="90955" autoAdjust="0"/>
  </p:normalViewPr>
  <p:slideViewPr>
    <p:cSldViewPr>
      <p:cViewPr varScale="1">
        <p:scale>
          <a:sx n="159" d="100"/>
          <a:sy n="159" d="100"/>
        </p:scale>
        <p:origin x="200" y="28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CF3A8F-25ED-D74E-B23B-F9C45A71E2EA}" type="doc">
      <dgm:prSet loTypeId="urn:microsoft.com/office/officeart/2005/8/layout/chevron2" loCatId="" qsTypeId="urn:microsoft.com/office/officeart/2005/8/quickstyle/simple1" qsCatId="simple" csTypeId="urn:microsoft.com/office/officeart/2005/8/colors/accent6_2" csCatId="accent6" phldr="1"/>
      <dgm:spPr/>
      <dgm:t>
        <a:bodyPr/>
        <a:lstStyle/>
        <a:p>
          <a:endParaRPr lang="en-US"/>
        </a:p>
      </dgm:t>
    </dgm:pt>
    <dgm:pt modelId="{3235D153-C87E-8146-97EA-4F021ED04BD8}">
      <dgm:prSet phldrT="[Text]" phldr="0"/>
      <dgm:spPr/>
      <dgm:t>
        <a:bodyPr/>
        <a:lstStyle/>
        <a:p>
          <a:r>
            <a:rPr lang="en-US" dirty="0" err="1"/>
            <a:t>configure.R</a:t>
          </a:r>
          <a:endParaRPr lang="en-US" dirty="0"/>
        </a:p>
      </dgm:t>
    </dgm:pt>
    <dgm:pt modelId="{51983153-402A-EA4B-B94F-0108DBC883C8}" type="parTrans" cxnId="{1D22AE30-978A-1D43-955C-E9E378097B54}">
      <dgm:prSet/>
      <dgm:spPr/>
      <dgm:t>
        <a:bodyPr/>
        <a:lstStyle/>
        <a:p>
          <a:endParaRPr lang="en-US"/>
        </a:p>
      </dgm:t>
    </dgm:pt>
    <dgm:pt modelId="{1F46B07B-E71F-FB43-8908-BA456DD910B9}" type="sibTrans" cxnId="{1D22AE30-978A-1D43-955C-E9E378097B54}">
      <dgm:prSet/>
      <dgm:spPr/>
      <dgm:t>
        <a:bodyPr/>
        <a:lstStyle/>
        <a:p>
          <a:endParaRPr lang="en-US"/>
        </a:p>
      </dgm:t>
    </dgm:pt>
    <dgm:pt modelId="{082E3521-D06F-884D-9937-F1509CEAD548}">
      <dgm:prSet phldrT="[Text]" phldr="0"/>
      <dgm:spPr/>
      <dgm:t>
        <a:bodyPr/>
        <a:lstStyle/>
        <a:p>
          <a:r>
            <a:rPr lang="en-US" dirty="0"/>
            <a:t>Set up simulations</a:t>
          </a:r>
        </a:p>
      </dgm:t>
    </dgm:pt>
    <dgm:pt modelId="{6C37C690-B551-8440-AF5A-23584D11FDB6}" type="parTrans" cxnId="{CCC1734E-658D-1941-A9DF-5FF6C314E171}">
      <dgm:prSet/>
      <dgm:spPr/>
      <dgm:t>
        <a:bodyPr/>
        <a:lstStyle/>
        <a:p>
          <a:endParaRPr lang="en-US"/>
        </a:p>
      </dgm:t>
    </dgm:pt>
    <dgm:pt modelId="{CD5D210D-334E-2A49-BF4D-807236C783E4}" type="sibTrans" cxnId="{CCC1734E-658D-1941-A9DF-5FF6C314E171}">
      <dgm:prSet/>
      <dgm:spPr/>
      <dgm:t>
        <a:bodyPr/>
        <a:lstStyle/>
        <a:p>
          <a:endParaRPr lang="en-US"/>
        </a:p>
      </dgm:t>
    </dgm:pt>
    <dgm:pt modelId="{2CA67E32-A1F6-C545-9A6D-9150E53807BA}">
      <dgm:prSet phldrT="[Text]" phldr="0"/>
      <dgm:spPr/>
      <dgm:t>
        <a:bodyPr/>
        <a:lstStyle/>
        <a:p>
          <a:r>
            <a:rPr lang="en-US" dirty="0"/>
            <a:t>Run simulations </a:t>
          </a:r>
        </a:p>
      </dgm:t>
    </dgm:pt>
    <dgm:pt modelId="{E6D6801F-60A0-2B4B-81B7-DACF073F7BE3}" type="parTrans" cxnId="{7F3DA756-F665-CD43-8BB8-C66DBDC86050}">
      <dgm:prSet/>
      <dgm:spPr/>
      <dgm:t>
        <a:bodyPr/>
        <a:lstStyle/>
        <a:p>
          <a:endParaRPr lang="en-US"/>
        </a:p>
      </dgm:t>
    </dgm:pt>
    <dgm:pt modelId="{DC4B99FF-AA7C-F244-AF21-650D29636125}" type="sibTrans" cxnId="{7F3DA756-F665-CD43-8BB8-C66DBDC86050}">
      <dgm:prSet/>
      <dgm:spPr/>
      <dgm:t>
        <a:bodyPr/>
        <a:lstStyle/>
        <a:p>
          <a:endParaRPr lang="en-US"/>
        </a:p>
      </dgm:t>
    </dgm:pt>
    <dgm:pt modelId="{0F270054-4EE8-D345-93AD-A015E9E5ADC3}">
      <dgm:prSet phldrT="[Text]" phldr="0"/>
      <dgm:spPr/>
      <dgm:t>
        <a:bodyPr/>
        <a:lstStyle/>
        <a:p>
          <a:r>
            <a:rPr lang="en-US" dirty="0"/>
            <a:t>Initial setup</a:t>
          </a:r>
        </a:p>
      </dgm:t>
    </dgm:pt>
    <dgm:pt modelId="{3FEB95BF-1842-6F4E-9176-2F539256BF96}" type="parTrans" cxnId="{28255838-C4ED-9D4C-AC65-47B4285F9367}">
      <dgm:prSet/>
      <dgm:spPr/>
    </dgm:pt>
    <dgm:pt modelId="{6A29D0C0-FF3F-254A-9C0A-29BFF2C23CA0}" type="sibTrans" cxnId="{28255838-C4ED-9D4C-AC65-47B4285F9367}">
      <dgm:prSet/>
      <dgm:spPr/>
    </dgm:pt>
    <dgm:pt modelId="{320FC736-3A08-854E-85DE-7715C065C203}">
      <dgm:prSet/>
      <dgm:spPr/>
      <dgm:t>
        <a:bodyPr/>
        <a:lstStyle/>
        <a:p>
          <a:pPr>
            <a:buFont typeface="Arial" panose="020B0604020202020204" pitchFamily="34" charset="0"/>
            <a:buChar char="•"/>
          </a:pPr>
          <a:r>
            <a:rPr lang="en-US" dirty="0"/>
            <a:t>create a simulations_[batch].csv file</a:t>
          </a:r>
        </a:p>
      </dgm:t>
    </dgm:pt>
    <dgm:pt modelId="{E5DC02A7-0544-CE46-8274-0938358120FC}" type="parTrans" cxnId="{3BC10CAB-D14C-BC41-8022-812D194B5EDD}">
      <dgm:prSet/>
      <dgm:spPr/>
    </dgm:pt>
    <dgm:pt modelId="{6A4FC768-20F2-1540-92A9-07D93218B643}" type="sibTrans" cxnId="{3BC10CAB-D14C-BC41-8022-812D194B5EDD}">
      <dgm:prSet/>
      <dgm:spPr/>
    </dgm:pt>
    <dgm:pt modelId="{07A69D47-604E-6A40-BAAE-35DE2AA701B5}">
      <dgm:prSet phldrT="[Text]" phldr="0"/>
      <dgm:spPr/>
      <dgm:t>
        <a:bodyPr/>
        <a:lstStyle/>
        <a:p>
          <a:r>
            <a:rPr lang="en-US" dirty="0"/>
            <a:t>only run once</a:t>
          </a:r>
        </a:p>
      </dgm:t>
    </dgm:pt>
    <dgm:pt modelId="{58837BD2-1AA7-DA4C-8CC1-341206677568}" type="parTrans" cxnId="{D5B38FE9-B0A3-4E48-BAAF-9241D05B11CD}">
      <dgm:prSet/>
      <dgm:spPr/>
    </dgm:pt>
    <dgm:pt modelId="{947A4070-0068-3E4C-9A26-E6D926C55E67}" type="sibTrans" cxnId="{D5B38FE9-B0A3-4E48-BAAF-9241D05B11CD}">
      <dgm:prSet/>
      <dgm:spPr/>
    </dgm:pt>
    <dgm:pt modelId="{A133416F-333F-0E4C-A4E8-BFD5209F733F}">
      <dgm:prSet/>
      <dgm:spPr/>
      <dgm:t>
        <a:bodyPr/>
        <a:lstStyle/>
        <a:p>
          <a:pPr>
            <a:buFont typeface="Arial" panose="020B0604020202020204" pitchFamily="34" charset="0"/>
            <a:buChar char="•"/>
          </a:pPr>
          <a:r>
            <a:rPr lang="en-US" dirty="0"/>
            <a:t>contains inputs for EFD</a:t>
          </a:r>
        </a:p>
      </dgm:t>
    </dgm:pt>
    <dgm:pt modelId="{96949F2F-7CC8-464E-B3A5-16BB36F2A943}" type="parTrans" cxnId="{B773608F-1385-1243-8B8F-2CA098BDCB40}">
      <dgm:prSet/>
      <dgm:spPr/>
    </dgm:pt>
    <dgm:pt modelId="{BC251F4C-B1B6-334B-911B-B897135AF6F8}" type="sibTrans" cxnId="{B773608F-1385-1243-8B8F-2CA098BDCB40}">
      <dgm:prSet/>
      <dgm:spPr/>
    </dgm:pt>
    <dgm:pt modelId="{2AED3153-1496-DD48-B180-2DE18090BB4B}">
      <dgm:prSet/>
      <dgm:spPr/>
      <dgm:t>
        <a:bodyPr/>
        <a:lstStyle/>
        <a:p>
          <a:r>
            <a:rPr lang="en-US"/>
            <a:t>Run on command line or in RStudio</a:t>
          </a:r>
          <a:endParaRPr lang="en-US" dirty="0"/>
        </a:p>
      </dgm:t>
    </dgm:pt>
    <dgm:pt modelId="{C516EB0B-6720-7140-BC14-123E38ACEE86}" type="parTrans" cxnId="{2D19D9C6-640A-2447-9B01-61CDA2682FFB}">
      <dgm:prSet/>
      <dgm:spPr/>
    </dgm:pt>
    <dgm:pt modelId="{A5D80175-1110-8246-AD86-97E4C9850568}" type="sibTrans" cxnId="{2D19D9C6-640A-2447-9B01-61CDA2682FFB}">
      <dgm:prSet/>
      <dgm:spPr/>
    </dgm:pt>
    <dgm:pt modelId="{CE2B0F3C-6472-7747-90FE-8C676BE333FB}" type="pres">
      <dgm:prSet presAssocID="{03CF3A8F-25ED-D74E-B23B-F9C45A71E2EA}" presName="linearFlow" presStyleCnt="0">
        <dgm:presLayoutVars>
          <dgm:dir/>
          <dgm:animLvl val="lvl"/>
          <dgm:resizeHandles val="exact"/>
        </dgm:presLayoutVars>
      </dgm:prSet>
      <dgm:spPr/>
    </dgm:pt>
    <dgm:pt modelId="{E502377F-5AD7-7F46-94EF-0423E33A9FFA}" type="pres">
      <dgm:prSet presAssocID="{3235D153-C87E-8146-97EA-4F021ED04BD8}" presName="composite" presStyleCnt="0"/>
      <dgm:spPr/>
    </dgm:pt>
    <dgm:pt modelId="{5987B9B9-324C-AF47-96F2-07C022A7AD3D}" type="pres">
      <dgm:prSet presAssocID="{3235D153-C87E-8146-97EA-4F021ED04BD8}" presName="parentText" presStyleLbl="alignNode1" presStyleIdx="0" presStyleCnt="3">
        <dgm:presLayoutVars>
          <dgm:chMax val="1"/>
          <dgm:bulletEnabled val="1"/>
        </dgm:presLayoutVars>
      </dgm:prSet>
      <dgm:spPr/>
    </dgm:pt>
    <dgm:pt modelId="{E7D58140-903C-1544-BDFB-508A75B6C20F}" type="pres">
      <dgm:prSet presAssocID="{3235D153-C87E-8146-97EA-4F021ED04BD8}" presName="descendantText" presStyleLbl="alignAcc1" presStyleIdx="0" presStyleCnt="3">
        <dgm:presLayoutVars>
          <dgm:bulletEnabled val="1"/>
        </dgm:presLayoutVars>
      </dgm:prSet>
      <dgm:spPr/>
    </dgm:pt>
    <dgm:pt modelId="{F12D389C-7EB3-8649-B00A-D7C92F523ECB}" type="pres">
      <dgm:prSet presAssocID="{1F46B07B-E71F-FB43-8908-BA456DD910B9}" presName="sp" presStyleCnt="0"/>
      <dgm:spPr/>
    </dgm:pt>
    <dgm:pt modelId="{1B0EEAC7-DAFF-9443-A252-AF36EE324BDD}" type="pres">
      <dgm:prSet presAssocID="{082E3521-D06F-884D-9937-F1509CEAD548}" presName="composite" presStyleCnt="0"/>
      <dgm:spPr/>
    </dgm:pt>
    <dgm:pt modelId="{09CD63B2-0298-A34A-802A-B34E24DD0092}" type="pres">
      <dgm:prSet presAssocID="{082E3521-D06F-884D-9937-F1509CEAD548}" presName="parentText" presStyleLbl="alignNode1" presStyleIdx="1" presStyleCnt="3">
        <dgm:presLayoutVars>
          <dgm:chMax val="1"/>
          <dgm:bulletEnabled val="1"/>
        </dgm:presLayoutVars>
      </dgm:prSet>
      <dgm:spPr/>
    </dgm:pt>
    <dgm:pt modelId="{6DCCC1F0-930E-6F4B-A88D-DC13C6EF3829}" type="pres">
      <dgm:prSet presAssocID="{082E3521-D06F-884D-9937-F1509CEAD548}" presName="descendantText" presStyleLbl="alignAcc1" presStyleIdx="1" presStyleCnt="3">
        <dgm:presLayoutVars>
          <dgm:bulletEnabled val="1"/>
        </dgm:presLayoutVars>
      </dgm:prSet>
      <dgm:spPr/>
    </dgm:pt>
    <dgm:pt modelId="{91A1EA91-96AD-B747-808D-FB5C3821F0B4}" type="pres">
      <dgm:prSet presAssocID="{CD5D210D-334E-2A49-BF4D-807236C783E4}" presName="sp" presStyleCnt="0"/>
      <dgm:spPr/>
    </dgm:pt>
    <dgm:pt modelId="{6BCF0670-286C-FF42-8E2D-B739FCCEAEEC}" type="pres">
      <dgm:prSet presAssocID="{2CA67E32-A1F6-C545-9A6D-9150E53807BA}" presName="composite" presStyleCnt="0"/>
      <dgm:spPr/>
    </dgm:pt>
    <dgm:pt modelId="{86282D41-A180-DA4E-B116-E567D49A1B0F}" type="pres">
      <dgm:prSet presAssocID="{2CA67E32-A1F6-C545-9A6D-9150E53807BA}" presName="parentText" presStyleLbl="alignNode1" presStyleIdx="2" presStyleCnt="3">
        <dgm:presLayoutVars>
          <dgm:chMax val="1"/>
          <dgm:bulletEnabled val="1"/>
        </dgm:presLayoutVars>
      </dgm:prSet>
      <dgm:spPr/>
    </dgm:pt>
    <dgm:pt modelId="{F347AD98-4BCC-F040-963A-8B007EC48680}" type="pres">
      <dgm:prSet presAssocID="{2CA67E32-A1F6-C545-9A6D-9150E53807BA}" presName="descendantText" presStyleLbl="alignAcc1" presStyleIdx="2" presStyleCnt="3">
        <dgm:presLayoutVars>
          <dgm:bulletEnabled val="1"/>
        </dgm:presLayoutVars>
      </dgm:prSet>
      <dgm:spPr/>
    </dgm:pt>
  </dgm:ptLst>
  <dgm:cxnLst>
    <dgm:cxn modelId="{02762F09-FADD-4841-85E5-BECF702113C2}" type="presOf" srcId="{A133416F-333F-0E4C-A4E8-BFD5209F733F}" destId="{6DCCC1F0-930E-6F4B-A88D-DC13C6EF3829}" srcOrd="0" destOrd="1" presId="urn:microsoft.com/office/officeart/2005/8/layout/chevron2"/>
    <dgm:cxn modelId="{F8DC6D1D-80E2-F349-9982-46CAE80FEC72}" type="presOf" srcId="{0F270054-4EE8-D345-93AD-A015E9E5ADC3}" destId="{E7D58140-903C-1544-BDFB-508A75B6C20F}" srcOrd="0" destOrd="0" presId="urn:microsoft.com/office/officeart/2005/8/layout/chevron2"/>
    <dgm:cxn modelId="{7712DB27-4747-F545-92DB-6E0F2FDFC453}" type="presOf" srcId="{082E3521-D06F-884D-9937-F1509CEAD548}" destId="{09CD63B2-0298-A34A-802A-B34E24DD0092}" srcOrd="0" destOrd="0" presId="urn:microsoft.com/office/officeart/2005/8/layout/chevron2"/>
    <dgm:cxn modelId="{909BA82B-4EB7-384E-94BD-E20E44CE8E44}" type="presOf" srcId="{03CF3A8F-25ED-D74E-B23B-F9C45A71E2EA}" destId="{CE2B0F3C-6472-7747-90FE-8C676BE333FB}" srcOrd="0" destOrd="0" presId="urn:microsoft.com/office/officeart/2005/8/layout/chevron2"/>
    <dgm:cxn modelId="{1D22AE30-978A-1D43-955C-E9E378097B54}" srcId="{03CF3A8F-25ED-D74E-B23B-F9C45A71E2EA}" destId="{3235D153-C87E-8146-97EA-4F021ED04BD8}" srcOrd="0" destOrd="0" parTransId="{51983153-402A-EA4B-B94F-0108DBC883C8}" sibTransId="{1F46B07B-E71F-FB43-8908-BA456DD910B9}"/>
    <dgm:cxn modelId="{28255838-C4ED-9D4C-AC65-47B4285F9367}" srcId="{3235D153-C87E-8146-97EA-4F021ED04BD8}" destId="{0F270054-4EE8-D345-93AD-A015E9E5ADC3}" srcOrd="0" destOrd="0" parTransId="{3FEB95BF-1842-6F4E-9176-2F539256BF96}" sibTransId="{6A29D0C0-FF3F-254A-9C0A-29BFF2C23CA0}"/>
    <dgm:cxn modelId="{395D514D-0D57-E644-AF09-2CF6C61709A3}" type="presOf" srcId="{3235D153-C87E-8146-97EA-4F021ED04BD8}" destId="{5987B9B9-324C-AF47-96F2-07C022A7AD3D}" srcOrd="0" destOrd="0" presId="urn:microsoft.com/office/officeart/2005/8/layout/chevron2"/>
    <dgm:cxn modelId="{CCC1734E-658D-1941-A9DF-5FF6C314E171}" srcId="{03CF3A8F-25ED-D74E-B23B-F9C45A71E2EA}" destId="{082E3521-D06F-884D-9937-F1509CEAD548}" srcOrd="1" destOrd="0" parTransId="{6C37C690-B551-8440-AF5A-23584D11FDB6}" sibTransId="{CD5D210D-334E-2A49-BF4D-807236C783E4}"/>
    <dgm:cxn modelId="{7F3DA756-F665-CD43-8BB8-C66DBDC86050}" srcId="{03CF3A8F-25ED-D74E-B23B-F9C45A71E2EA}" destId="{2CA67E32-A1F6-C545-9A6D-9150E53807BA}" srcOrd="2" destOrd="0" parTransId="{E6D6801F-60A0-2B4B-81B7-DACF073F7BE3}" sibTransId="{DC4B99FF-AA7C-F244-AF21-650D29636125}"/>
    <dgm:cxn modelId="{6BE14877-F302-3242-9B06-F0ED4DDED797}" type="presOf" srcId="{2CA67E32-A1F6-C545-9A6D-9150E53807BA}" destId="{86282D41-A180-DA4E-B116-E567D49A1B0F}" srcOrd="0" destOrd="0" presId="urn:microsoft.com/office/officeart/2005/8/layout/chevron2"/>
    <dgm:cxn modelId="{1A130486-943C-DF4D-A182-14C550B9E16E}" type="presOf" srcId="{320FC736-3A08-854E-85DE-7715C065C203}" destId="{6DCCC1F0-930E-6F4B-A88D-DC13C6EF3829}" srcOrd="0" destOrd="0" presId="urn:microsoft.com/office/officeart/2005/8/layout/chevron2"/>
    <dgm:cxn modelId="{0E1FDC88-4208-0A41-A7B1-E38ABA3BF987}" type="presOf" srcId="{2AED3153-1496-DD48-B180-2DE18090BB4B}" destId="{F347AD98-4BCC-F040-963A-8B007EC48680}" srcOrd="0" destOrd="0" presId="urn:microsoft.com/office/officeart/2005/8/layout/chevron2"/>
    <dgm:cxn modelId="{B773608F-1385-1243-8B8F-2CA098BDCB40}" srcId="{082E3521-D06F-884D-9937-F1509CEAD548}" destId="{A133416F-333F-0E4C-A4E8-BFD5209F733F}" srcOrd="1" destOrd="0" parTransId="{96949F2F-7CC8-464E-B3A5-16BB36F2A943}" sibTransId="{BC251F4C-B1B6-334B-911B-B897135AF6F8}"/>
    <dgm:cxn modelId="{3BC10CAB-D14C-BC41-8022-812D194B5EDD}" srcId="{082E3521-D06F-884D-9937-F1509CEAD548}" destId="{320FC736-3A08-854E-85DE-7715C065C203}" srcOrd="0" destOrd="0" parTransId="{E5DC02A7-0544-CE46-8274-0938358120FC}" sibTransId="{6A4FC768-20F2-1540-92A9-07D93218B643}"/>
    <dgm:cxn modelId="{2D19D9C6-640A-2447-9B01-61CDA2682FFB}" srcId="{2CA67E32-A1F6-C545-9A6D-9150E53807BA}" destId="{2AED3153-1496-DD48-B180-2DE18090BB4B}" srcOrd="0" destOrd="0" parTransId="{C516EB0B-6720-7140-BC14-123E38ACEE86}" sibTransId="{A5D80175-1110-8246-AD86-97E4C9850568}"/>
    <dgm:cxn modelId="{FAE390CF-62BB-544E-BB3C-4A71D2A2F90C}" type="presOf" srcId="{07A69D47-604E-6A40-BAAE-35DE2AA701B5}" destId="{E7D58140-903C-1544-BDFB-508A75B6C20F}" srcOrd="0" destOrd="1" presId="urn:microsoft.com/office/officeart/2005/8/layout/chevron2"/>
    <dgm:cxn modelId="{D5B38FE9-B0A3-4E48-BAAF-9241D05B11CD}" srcId="{3235D153-C87E-8146-97EA-4F021ED04BD8}" destId="{07A69D47-604E-6A40-BAAE-35DE2AA701B5}" srcOrd="1" destOrd="0" parTransId="{58837BD2-1AA7-DA4C-8CC1-341206677568}" sibTransId="{947A4070-0068-3E4C-9A26-E6D926C55E67}"/>
    <dgm:cxn modelId="{5306E844-E774-4C40-8FAC-64FCA403BDB1}" type="presParOf" srcId="{CE2B0F3C-6472-7747-90FE-8C676BE333FB}" destId="{E502377F-5AD7-7F46-94EF-0423E33A9FFA}" srcOrd="0" destOrd="0" presId="urn:microsoft.com/office/officeart/2005/8/layout/chevron2"/>
    <dgm:cxn modelId="{83E511DD-BF9F-DA44-89F1-F8185CE3C358}" type="presParOf" srcId="{E502377F-5AD7-7F46-94EF-0423E33A9FFA}" destId="{5987B9B9-324C-AF47-96F2-07C022A7AD3D}" srcOrd="0" destOrd="0" presId="urn:microsoft.com/office/officeart/2005/8/layout/chevron2"/>
    <dgm:cxn modelId="{350A1481-4D37-3E4F-9B2C-6DECC99BE3EA}" type="presParOf" srcId="{E502377F-5AD7-7F46-94EF-0423E33A9FFA}" destId="{E7D58140-903C-1544-BDFB-508A75B6C20F}" srcOrd="1" destOrd="0" presId="urn:microsoft.com/office/officeart/2005/8/layout/chevron2"/>
    <dgm:cxn modelId="{EAA7C973-CCF7-6D48-AC08-E33715F9C827}" type="presParOf" srcId="{CE2B0F3C-6472-7747-90FE-8C676BE333FB}" destId="{F12D389C-7EB3-8649-B00A-D7C92F523ECB}" srcOrd="1" destOrd="0" presId="urn:microsoft.com/office/officeart/2005/8/layout/chevron2"/>
    <dgm:cxn modelId="{AF5995E3-7763-0C40-80C1-71E3DE780706}" type="presParOf" srcId="{CE2B0F3C-6472-7747-90FE-8C676BE333FB}" destId="{1B0EEAC7-DAFF-9443-A252-AF36EE324BDD}" srcOrd="2" destOrd="0" presId="urn:microsoft.com/office/officeart/2005/8/layout/chevron2"/>
    <dgm:cxn modelId="{A0A83C1C-D463-1D43-8A17-B71ED90543E6}" type="presParOf" srcId="{1B0EEAC7-DAFF-9443-A252-AF36EE324BDD}" destId="{09CD63B2-0298-A34A-802A-B34E24DD0092}" srcOrd="0" destOrd="0" presId="urn:microsoft.com/office/officeart/2005/8/layout/chevron2"/>
    <dgm:cxn modelId="{58131807-C605-414E-92D8-3B981B9EA7F6}" type="presParOf" srcId="{1B0EEAC7-DAFF-9443-A252-AF36EE324BDD}" destId="{6DCCC1F0-930E-6F4B-A88D-DC13C6EF3829}" srcOrd="1" destOrd="0" presId="urn:microsoft.com/office/officeart/2005/8/layout/chevron2"/>
    <dgm:cxn modelId="{978DD29C-9145-3E40-A8E5-9716BAFEF179}" type="presParOf" srcId="{CE2B0F3C-6472-7747-90FE-8C676BE333FB}" destId="{91A1EA91-96AD-B747-808D-FB5C3821F0B4}" srcOrd="3" destOrd="0" presId="urn:microsoft.com/office/officeart/2005/8/layout/chevron2"/>
    <dgm:cxn modelId="{4FE3A9CC-BB30-9E4C-840D-75729D011B3A}" type="presParOf" srcId="{CE2B0F3C-6472-7747-90FE-8C676BE333FB}" destId="{6BCF0670-286C-FF42-8E2D-B739FCCEAEEC}" srcOrd="4" destOrd="0" presId="urn:microsoft.com/office/officeart/2005/8/layout/chevron2"/>
    <dgm:cxn modelId="{77B8E44D-EFD0-C646-B4C1-5986E31AF979}" type="presParOf" srcId="{6BCF0670-286C-FF42-8E2D-B739FCCEAEEC}" destId="{86282D41-A180-DA4E-B116-E567D49A1B0F}" srcOrd="0" destOrd="0" presId="urn:microsoft.com/office/officeart/2005/8/layout/chevron2"/>
    <dgm:cxn modelId="{E12CA5C8-5A74-5943-9DC1-CD02EABED35C}" type="presParOf" srcId="{6BCF0670-286C-FF42-8E2D-B739FCCEAEEC}" destId="{F347AD98-4BCC-F040-963A-8B007EC4868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87B9B9-324C-AF47-96F2-07C022A7AD3D}">
      <dsp:nvSpPr>
        <dsp:cNvPr id="0" name=""/>
        <dsp:cNvSpPr/>
      </dsp:nvSpPr>
      <dsp:spPr>
        <a:xfrm rot="5400000">
          <a:off x="-178110" y="179292"/>
          <a:ext cx="1187406" cy="831184"/>
        </a:xfrm>
        <a:prstGeom prst="chevron">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err="1"/>
            <a:t>configure.R</a:t>
          </a:r>
          <a:endParaRPr lang="en-US" sz="1200" kern="1200" dirty="0"/>
        </a:p>
      </dsp:txBody>
      <dsp:txXfrm rot="-5400000">
        <a:off x="1" y="416773"/>
        <a:ext cx="831184" cy="356222"/>
      </dsp:txXfrm>
    </dsp:sp>
    <dsp:sp modelId="{E7D58140-903C-1544-BDFB-508A75B6C20F}">
      <dsp:nvSpPr>
        <dsp:cNvPr id="0" name=""/>
        <dsp:cNvSpPr/>
      </dsp:nvSpPr>
      <dsp:spPr>
        <a:xfrm rot="5400000">
          <a:off x="2620485" y="-1788118"/>
          <a:ext cx="771814" cy="4350415"/>
        </a:xfrm>
        <a:prstGeom prst="round2Same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Initial setup</a:t>
          </a:r>
        </a:p>
        <a:p>
          <a:pPr marL="228600" lvl="1" indent="-228600" algn="l" defTabSz="933450">
            <a:lnSpc>
              <a:spcPct val="90000"/>
            </a:lnSpc>
            <a:spcBef>
              <a:spcPct val="0"/>
            </a:spcBef>
            <a:spcAft>
              <a:spcPct val="15000"/>
            </a:spcAft>
            <a:buChar char="•"/>
          </a:pPr>
          <a:r>
            <a:rPr lang="en-US" sz="2100" kern="1200" dirty="0"/>
            <a:t>only run once</a:t>
          </a:r>
        </a:p>
      </dsp:txBody>
      <dsp:txXfrm rot="-5400000">
        <a:off x="831185" y="38859"/>
        <a:ext cx="4312738" cy="696460"/>
      </dsp:txXfrm>
    </dsp:sp>
    <dsp:sp modelId="{09CD63B2-0298-A34A-802A-B34E24DD0092}">
      <dsp:nvSpPr>
        <dsp:cNvPr id="0" name=""/>
        <dsp:cNvSpPr/>
      </dsp:nvSpPr>
      <dsp:spPr>
        <a:xfrm rot="5400000">
          <a:off x="-178110" y="1165557"/>
          <a:ext cx="1187406" cy="831184"/>
        </a:xfrm>
        <a:prstGeom prst="chevron">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Set up simulations</a:t>
          </a:r>
        </a:p>
      </dsp:txBody>
      <dsp:txXfrm rot="-5400000">
        <a:off x="1" y="1403038"/>
        <a:ext cx="831184" cy="356222"/>
      </dsp:txXfrm>
    </dsp:sp>
    <dsp:sp modelId="{6DCCC1F0-930E-6F4B-A88D-DC13C6EF3829}">
      <dsp:nvSpPr>
        <dsp:cNvPr id="0" name=""/>
        <dsp:cNvSpPr/>
      </dsp:nvSpPr>
      <dsp:spPr>
        <a:xfrm rot="5400000">
          <a:off x="2620485" y="-801853"/>
          <a:ext cx="771814" cy="4350415"/>
        </a:xfrm>
        <a:prstGeom prst="round2Same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Font typeface="Arial" panose="020B0604020202020204" pitchFamily="34" charset="0"/>
            <a:buChar char="•"/>
          </a:pPr>
          <a:r>
            <a:rPr lang="en-US" sz="2100" kern="1200" dirty="0"/>
            <a:t>create a simulations_[batch].csv file</a:t>
          </a:r>
        </a:p>
        <a:p>
          <a:pPr marL="228600" lvl="1" indent="-228600" algn="l" defTabSz="933450">
            <a:lnSpc>
              <a:spcPct val="90000"/>
            </a:lnSpc>
            <a:spcBef>
              <a:spcPct val="0"/>
            </a:spcBef>
            <a:spcAft>
              <a:spcPct val="15000"/>
            </a:spcAft>
            <a:buFont typeface="Arial" panose="020B0604020202020204" pitchFamily="34" charset="0"/>
            <a:buChar char="•"/>
          </a:pPr>
          <a:r>
            <a:rPr lang="en-US" sz="2100" kern="1200" dirty="0"/>
            <a:t>contains inputs for EFD</a:t>
          </a:r>
        </a:p>
      </dsp:txBody>
      <dsp:txXfrm rot="-5400000">
        <a:off x="831185" y="1025124"/>
        <a:ext cx="4312738" cy="696460"/>
      </dsp:txXfrm>
    </dsp:sp>
    <dsp:sp modelId="{86282D41-A180-DA4E-B116-E567D49A1B0F}">
      <dsp:nvSpPr>
        <dsp:cNvPr id="0" name=""/>
        <dsp:cNvSpPr/>
      </dsp:nvSpPr>
      <dsp:spPr>
        <a:xfrm rot="5400000">
          <a:off x="-178110" y="2151822"/>
          <a:ext cx="1187406" cy="831184"/>
        </a:xfrm>
        <a:prstGeom prst="chevron">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Run simulations </a:t>
          </a:r>
        </a:p>
      </dsp:txBody>
      <dsp:txXfrm rot="-5400000">
        <a:off x="1" y="2389303"/>
        <a:ext cx="831184" cy="356222"/>
      </dsp:txXfrm>
    </dsp:sp>
    <dsp:sp modelId="{F347AD98-4BCC-F040-963A-8B007EC48680}">
      <dsp:nvSpPr>
        <dsp:cNvPr id="0" name=""/>
        <dsp:cNvSpPr/>
      </dsp:nvSpPr>
      <dsp:spPr>
        <a:xfrm rot="5400000">
          <a:off x="2620485" y="184411"/>
          <a:ext cx="771814" cy="4350415"/>
        </a:xfrm>
        <a:prstGeom prst="round2Same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a:t>Run on command line or in RStudio</a:t>
          </a:r>
          <a:endParaRPr lang="en-US" sz="2100" kern="1200" dirty="0"/>
        </a:p>
      </dsp:txBody>
      <dsp:txXfrm rot="-5400000">
        <a:off x="831185" y="2011389"/>
        <a:ext cx="4312738" cy="69646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65693"/>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lvl1pPr eaLnBrk="0" hangingPunct="0">
              <a:defRPr sz="1200">
                <a:cs typeface="ヒラギノ角ゴ Pro W3"/>
              </a:defRPr>
            </a:lvl1pPr>
          </a:lstStyle>
          <a:p>
            <a:pPr>
              <a:defRPr/>
            </a:pPr>
            <a:endParaRPr lang="en-US"/>
          </a:p>
        </p:txBody>
      </p:sp>
      <p:sp>
        <p:nvSpPr>
          <p:cNvPr id="24579" name="Rectangle 3"/>
          <p:cNvSpPr>
            <a:spLocks noGrp="1" noChangeArrowheads="1"/>
          </p:cNvSpPr>
          <p:nvPr>
            <p:ph type="dt" idx="1"/>
          </p:nvPr>
        </p:nvSpPr>
        <p:spPr bwMode="auto">
          <a:xfrm>
            <a:off x="3884613" y="0"/>
            <a:ext cx="2971800" cy="465693"/>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lvl1pPr algn="r" eaLnBrk="0" hangingPunct="0">
              <a:defRPr sz="1200">
                <a:cs typeface="ヒラギノ角ゴ Pro W3"/>
              </a:defRPr>
            </a:lvl1pPr>
          </a:lstStyle>
          <a:p>
            <a:pPr>
              <a:defRPr/>
            </a:pPr>
            <a:fld id="{F6FD56A5-6355-4B13-B783-7CC5477550B3}" type="datetimeFigureOut">
              <a:rPr lang="en-US"/>
              <a:pPr>
                <a:defRPr/>
              </a:pPr>
              <a:t>5/21/21</a:t>
            </a:fld>
            <a:endParaRPr lang="en-US"/>
          </a:p>
        </p:txBody>
      </p:sp>
      <p:sp>
        <p:nvSpPr>
          <p:cNvPr id="16388" name="Rectangle 4"/>
          <p:cNvSpPr>
            <a:spLocks noGrp="1" noRot="1" noChangeAspect="1" noChangeArrowheads="1" noTextEdit="1"/>
          </p:cNvSpPr>
          <p:nvPr>
            <p:ph type="sldImg" idx="2"/>
          </p:nvPr>
        </p:nvSpPr>
        <p:spPr bwMode="auto">
          <a:xfrm>
            <a:off x="327025" y="700088"/>
            <a:ext cx="6203950" cy="3490912"/>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685800" y="4424085"/>
            <a:ext cx="5486400" cy="4191238"/>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582" name="Rectangle 6"/>
          <p:cNvSpPr>
            <a:spLocks noGrp="1" noChangeArrowheads="1"/>
          </p:cNvSpPr>
          <p:nvPr>
            <p:ph type="ftr" sz="quarter" idx="4"/>
          </p:nvPr>
        </p:nvSpPr>
        <p:spPr bwMode="auto">
          <a:xfrm>
            <a:off x="0" y="8846554"/>
            <a:ext cx="2971800" cy="465693"/>
          </a:xfrm>
          <a:prstGeom prst="rect">
            <a:avLst/>
          </a:prstGeom>
          <a:noFill/>
          <a:ln w="9525">
            <a:noFill/>
            <a:miter lim="800000"/>
            <a:headEnd/>
            <a:tailEnd/>
          </a:ln>
          <a:effectLst/>
        </p:spPr>
        <p:txBody>
          <a:bodyPr vert="horz" wrap="square" lIns="91332" tIns="45666" rIns="91332" bIns="45666" numCol="1" anchor="b" anchorCtr="0" compatLnSpc="1">
            <a:prstTxWarp prst="textNoShape">
              <a:avLst/>
            </a:prstTxWarp>
          </a:bodyPr>
          <a:lstStyle>
            <a:lvl1pPr eaLnBrk="0" hangingPunct="0">
              <a:defRPr sz="1200">
                <a:cs typeface="ヒラギノ角ゴ Pro W3"/>
              </a:defRPr>
            </a:lvl1pPr>
          </a:lstStyle>
          <a:p>
            <a:pPr>
              <a:defRPr/>
            </a:pPr>
            <a:endParaRPr lang="en-US"/>
          </a:p>
        </p:txBody>
      </p:sp>
      <p:sp>
        <p:nvSpPr>
          <p:cNvPr id="24583" name="Rectangle 7"/>
          <p:cNvSpPr>
            <a:spLocks noGrp="1" noChangeArrowheads="1"/>
          </p:cNvSpPr>
          <p:nvPr>
            <p:ph type="sldNum" sz="quarter" idx="5"/>
          </p:nvPr>
        </p:nvSpPr>
        <p:spPr bwMode="auto">
          <a:xfrm>
            <a:off x="3884613" y="8846554"/>
            <a:ext cx="2971800" cy="465693"/>
          </a:xfrm>
          <a:prstGeom prst="rect">
            <a:avLst/>
          </a:prstGeom>
          <a:noFill/>
          <a:ln w="9525">
            <a:noFill/>
            <a:miter lim="800000"/>
            <a:headEnd/>
            <a:tailEnd/>
          </a:ln>
          <a:effectLst/>
        </p:spPr>
        <p:txBody>
          <a:bodyPr vert="horz" wrap="square" lIns="91332" tIns="45666" rIns="91332" bIns="45666" numCol="1" anchor="b" anchorCtr="0" compatLnSpc="1">
            <a:prstTxWarp prst="textNoShape">
              <a:avLst/>
            </a:prstTxWarp>
          </a:bodyPr>
          <a:lstStyle>
            <a:lvl1pPr algn="r" eaLnBrk="0" hangingPunct="0">
              <a:defRPr sz="1200">
                <a:cs typeface="ヒラギノ角ゴ Pro W3"/>
              </a:defRPr>
            </a:lvl1pPr>
          </a:lstStyle>
          <a:p>
            <a:pPr>
              <a:defRPr/>
            </a:pPr>
            <a:fld id="{6E074355-CE0D-4C68-A6CB-C364ED71B33B}" type="slidenum">
              <a:rPr lang="en-US"/>
              <a:pPr>
                <a:defRPr/>
              </a:pPr>
              <a:t>‹#›</a:t>
            </a:fld>
            <a:endParaRPr lang="en-US"/>
          </a:p>
        </p:txBody>
      </p:sp>
    </p:spTree>
    <p:extLst>
      <p:ext uri="{BB962C8B-B14F-4D97-AF65-F5344CB8AC3E}">
        <p14:creationId xmlns:p14="http://schemas.microsoft.com/office/powerpoint/2010/main" val="15090979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E074355-CE0D-4C68-A6CB-C364ED71B33B}" type="slidenum">
              <a:rPr kumimoji="0" lang="en-US" sz="1200" b="0" i="0" u="none" strike="noStrike" kern="1200" cap="none" spc="0" normalizeH="0" baseline="0" noProof="0" smtClean="0">
                <a:ln>
                  <a:noFill/>
                </a:ln>
                <a:solidFill>
                  <a:srgbClr val="000000"/>
                </a:solidFill>
                <a:effectLst/>
                <a:uLnTx/>
                <a:uFillTx/>
                <a:latin typeface="Arial" charset="0"/>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sz="1200" b="0" i="0" u="none" strike="noStrike" kern="1200" cap="none" spc="0" normalizeH="0" baseline="0" noProof="0">
              <a:ln>
                <a:noFill/>
              </a:ln>
              <a:solidFill>
                <a:srgbClr val="000000"/>
              </a:solidFill>
              <a:effectLst/>
              <a:uLnTx/>
              <a:uFillTx/>
              <a:latin typeface="Arial" charset="0"/>
            </a:endParaRPr>
          </a:p>
        </p:txBody>
      </p:sp>
    </p:spTree>
    <p:extLst>
      <p:ext uri="{BB962C8B-B14F-4D97-AF65-F5344CB8AC3E}">
        <p14:creationId xmlns:p14="http://schemas.microsoft.com/office/powerpoint/2010/main" val="2366596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343"/>
            <a:ext cx="7772400" cy="1102995"/>
          </a:xfrm>
        </p:spPr>
        <p:txBody>
          <a:bodyPr/>
          <a:lstStyle>
            <a:lvl1pPr>
              <a:defRPr>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lumMod val="85000"/>
                    <a:lumOff val="15000"/>
                  </a:schemeClr>
                </a:solidFill>
                <a:latin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561331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749028"/>
            <a:ext cx="4038600" cy="310872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749028"/>
            <a:ext cx="4038600" cy="310872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txBox="1">
            <a:spLocks/>
          </p:cNvSpPr>
          <p:nvPr userDrawn="1"/>
        </p:nvSpPr>
        <p:spPr>
          <a:xfrm>
            <a:off x="6984999" y="4850606"/>
            <a:ext cx="21336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D496F11-B78F-4D08-ADB0-72D71042ABE2}" type="slidenum">
              <a:rPr lang="en-US" sz="1350" smtClean="0">
                <a:solidFill>
                  <a:prstClr val="black">
                    <a:tint val="75000"/>
                  </a:prstClr>
                </a:solidFill>
              </a:rPr>
              <a:pPr algn="r"/>
              <a:t>‹#›</a:t>
            </a:fld>
            <a:endParaRPr lang="en-US" sz="1350" dirty="0">
              <a:solidFill>
                <a:prstClr val="black">
                  <a:tint val="75000"/>
                </a:prstClr>
              </a:solidFill>
            </a:endParaRPr>
          </a:p>
        </p:txBody>
      </p:sp>
    </p:spTree>
    <p:extLst>
      <p:ext uri="{BB962C8B-B14F-4D97-AF65-F5344CB8AC3E}">
        <p14:creationId xmlns:p14="http://schemas.microsoft.com/office/powerpoint/2010/main" val="354043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420688" y="641510"/>
            <a:ext cx="3008313" cy="871538"/>
          </a:xfrm>
        </p:spPr>
        <p:txBody>
          <a:bodyPr anchor="b"/>
          <a:lstStyle>
            <a:lvl1pPr algn="l">
              <a:defRPr sz="2000" b="1"/>
            </a:lvl1pPr>
          </a:lstStyle>
          <a:p>
            <a:r>
              <a:rPr lang="en-US" dirty="0"/>
              <a:t>Click to edit Master title style</a:t>
            </a:r>
          </a:p>
        </p:txBody>
      </p:sp>
      <p:sp>
        <p:nvSpPr>
          <p:cNvPr id="6" name="Content Placeholder 2"/>
          <p:cNvSpPr>
            <a:spLocks noGrp="1"/>
          </p:cNvSpPr>
          <p:nvPr>
            <p:ph idx="1"/>
          </p:nvPr>
        </p:nvSpPr>
        <p:spPr>
          <a:xfrm>
            <a:off x="3575050" y="920884"/>
            <a:ext cx="5111750" cy="40511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half" idx="2"/>
          </p:nvPr>
        </p:nvSpPr>
        <p:spPr>
          <a:xfrm>
            <a:off x="420688" y="1601629"/>
            <a:ext cx="3008313" cy="31418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Slide Number Placeholder 5"/>
          <p:cNvSpPr txBox="1">
            <a:spLocks/>
          </p:cNvSpPr>
          <p:nvPr userDrawn="1"/>
        </p:nvSpPr>
        <p:spPr>
          <a:xfrm>
            <a:off x="6984999" y="4850606"/>
            <a:ext cx="21336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D496F11-B78F-4D08-ADB0-72D71042ABE2}" type="slidenum">
              <a:rPr lang="en-US" sz="1350" smtClean="0">
                <a:solidFill>
                  <a:prstClr val="black">
                    <a:tint val="75000"/>
                  </a:prstClr>
                </a:solidFill>
              </a:rPr>
              <a:pPr algn="r"/>
              <a:t>‹#›</a:t>
            </a:fld>
            <a:endParaRPr lang="en-US" sz="1350" dirty="0">
              <a:solidFill>
                <a:prstClr val="black">
                  <a:tint val="75000"/>
                </a:prstClr>
              </a:solidFill>
            </a:endParaRPr>
          </a:p>
        </p:txBody>
      </p:sp>
    </p:spTree>
    <p:extLst>
      <p:ext uri="{BB962C8B-B14F-4D97-AF65-F5344CB8AC3E}">
        <p14:creationId xmlns:p14="http://schemas.microsoft.com/office/powerpoint/2010/main" val="2349021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1792288" y="3829050"/>
            <a:ext cx="5486400" cy="425768"/>
          </a:xfrm>
        </p:spPr>
        <p:txBody>
          <a:bodyPr anchor="b"/>
          <a:lstStyle>
            <a:lvl1pPr algn="l">
              <a:defRPr sz="2000" b="1"/>
            </a:lvl1pPr>
          </a:lstStyle>
          <a:p>
            <a:r>
              <a:rPr lang="en-US" dirty="0"/>
              <a:t>Click to edit Master title style</a:t>
            </a:r>
          </a:p>
        </p:txBody>
      </p:sp>
      <p:sp>
        <p:nvSpPr>
          <p:cNvPr id="6" name="Picture Placeholder 2"/>
          <p:cNvSpPr>
            <a:spLocks noGrp="1"/>
          </p:cNvSpPr>
          <p:nvPr>
            <p:ph type="pic" idx="1"/>
          </p:nvPr>
        </p:nvSpPr>
        <p:spPr>
          <a:xfrm>
            <a:off x="1792288" y="685800"/>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Text Placeholder 3"/>
          <p:cNvSpPr>
            <a:spLocks noGrp="1"/>
          </p:cNvSpPr>
          <p:nvPr>
            <p:ph type="body" sz="half" idx="2"/>
          </p:nvPr>
        </p:nvSpPr>
        <p:spPr>
          <a:xfrm>
            <a:off x="1792288" y="4254817"/>
            <a:ext cx="5486400" cy="6029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Slide Number Placeholder 5"/>
          <p:cNvSpPr txBox="1">
            <a:spLocks/>
          </p:cNvSpPr>
          <p:nvPr userDrawn="1"/>
        </p:nvSpPr>
        <p:spPr>
          <a:xfrm>
            <a:off x="6984999" y="4850606"/>
            <a:ext cx="21336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D496F11-B78F-4D08-ADB0-72D71042ABE2}" type="slidenum">
              <a:rPr lang="en-US" sz="1350" smtClean="0">
                <a:solidFill>
                  <a:prstClr val="black">
                    <a:tint val="75000"/>
                  </a:prstClr>
                </a:solidFill>
              </a:rPr>
              <a:pPr algn="r"/>
              <a:t>‹#›</a:t>
            </a:fld>
            <a:endParaRPr lang="en-US" sz="1350" dirty="0">
              <a:solidFill>
                <a:prstClr val="black">
                  <a:tint val="75000"/>
                </a:prstClr>
              </a:solidFill>
            </a:endParaRPr>
          </a:p>
        </p:txBody>
      </p:sp>
    </p:spTree>
    <p:extLst>
      <p:ext uri="{BB962C8B-B14F-4D97-AF65-F5344CB8AC3E}">
        <p14:creationId xmlns:p14="http://schemas.microsoft.com/office/powerpoint/2010/main" val="4026708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atin typeface="Arial"/>
              </a:defRPr>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086742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57250"/>
          </a:xfrm>
        </p:spPr>
        <p:txBody>
          <a:bodyPr/>
          <a:lstStyle/>
          <a:p>
            <a:r>
              <a:rPr lang="en-US" dirty="0"/>
              <a:t>Click to edit Master title style</a:t>
            </a:r>
          </a:p>
        </p:txBody>
      </p:sp>
      <p:sp>
        <p:nvSpPr>
          <p:cNvPr id="3" name="Content Placeholder 2"/>
          <p:cNvSpPr>
            <a:spLocks noGrp="1"/>
          </p:cNvSpPr>
          <p:nvPr>
            <p:ph idx="1"/>
          </p:nvPr>
        </p:nvSpPr>
        <p:spPr>
          <a:xfrm>
            <a:off x="457200" y="1737360"/>
            <a:ext cx="8229600" cy="29489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3078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722313" y="3305176"/>
            <a:ext cx="7772400" cy="1021556"/>
          </a:xfrm>
        </p:spPr>
        <p:txBody>
          <a:bodyPr anchor="t"/>
          <a:lstStyle>
            <a:lvl1pPr algn="l">
              <a:defRPr sz="4000" b="1" cap="all">
                <a:latin typeface="Arial"/>
              </a:defRPr>
            </a:lvl1pPr>
          </a:lstStyle>
          <a:p>
            <a:r>
              <a:rPr lang="en-US" dirty="0"/>
              <a:t>Click to edit Master title style</a:t>
            </a:r>
          </a:p>
        </p:txBody>
      </p:sp>
      <p:sp>
        <p:nvSpPr>
          <p:cNvPr id="5" name="Text Placeholder 2"/>
          <p:cNvSpPr>
            <a:spLocks noGrp="1"/>
          </p:cNvSpPr>
          <p:nvPr>
            <p:ph type="body" idx="1"/>
          </p:nvPr>
        </p:nvSpPr>
        <p:spPr>
          <a:xfrm>
            <a:off x="722313" y="2180035"/>
            <a:ext cx="7772400" cy="1125140"/>
          </a:xfrm>
        </p:spPr>
        <p:txBody>
          <a:bodyPr anchor="b"/>
          <a:lstStyle>
            <a:lvl1pPr marL="0" indent="0">
              <a:buNone/>
              <a:defRPr sz="2000">
                <a:solidFill>
                  <a:schemeClr val="tx1">
                    <a:lumMod val="75000"/>
                    <a:lumOff val="25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85988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74470"/>
            <a:ext cx="4038600" cy="3017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474470"/>
            <a:ext cx="4038600" cy="3017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6750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0688" y="641510"/>
            <a:ext cx="3008313" cy="871538"/>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920884"/>
            <a:ext cx="5111750" cy="40511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20688" y="1601629"/>
            <a:ext cx="3008313" cy="31418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436964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829050"/>
            <a:ext cx="5486400" cy="42576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685800"/>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254817"/>
            <a:ext cx="5486400" cy="6029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436138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69085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0"/>
            <a:ext cx="8229600" cy="857250"/>
          </a:xfrm>
        </p:spPr>
        <p:txBody>
          <a:bodyPr/>
          <a:lstStyle/>
          <a:p>
            <a:r>
              <a:rPr lang="en-US"/>
              <a:t>Click to edit Master title style</a:t>
            </a:r>
          </a:p>
        </p:txBody>
      </p:sp>
      <p:sp>
        <p:nvSpPr>
          <p:cNvPr id="3" name="Content Placeholder 2"/>
          <p:cNvSpPr>
            <a:spLocks noGrp="1"/>
          </p:cNvSpPr>
          <p:nvPr>
            <p:ph idx="1"/>
          </p:nvPr>
        </p:nvSpPr>
        <p:spPr>
          <a:xfrm>
            <a:off x="457200" y="1771650"/>
            <a:ext cx="8229600" cy="2914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txBox="1">
            <a:spLocks/>
          </p:cNvSpPr>
          <p:nvPr userDrawn="1"/>
        </p:nvSpPr>
        <p:spPr>
          <a:xfrm>
            <a:off x="6984999" y="4850606"/>
            <a:ext cx="21336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D496F11-B78F-4D08-ADB0-72D71042ABE2}" type="slidenum">
              <a:rPr lang="en-US" sz="1350" smtClean="0">
                <a:solidFill>
                  <a:prstClr val="black">
                    <a:tint val="75000"/>
                  </a:prstClr>
                </a:solidFill>
              </a:rPr>
              <a:pPr algn="r"/>
              <a:t>‹#›</a:t>
            </a:fld>
            <a:endParaRPr lang="en-US" sz="1350" dirty="0">
              <a:solidFill>
                <a:prstClr val="black">
                  <a:tint val="75000"/>
                </a:prstClr>
              </a:solidFill>
            </a:endParaRPr>
          </a:p>
        </p:txBody>
      </p:sp>
    </p:spTree>
    <p:extLst>
      <p:ext uri="{BB962C8B-B14F-4D97-AF65-F5344CB8AC3E}">
        <p14:creationId xmlns:p14="http://schemas.microsoft.com/office/powerpoint/2010/main" val="3577501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atin typeface="Arial"/>
              </a:defRPr>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79158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9CADB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28650"/>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80210"/>
            <a:ext cx="8229600" cy="29489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143"/>
            <a:ext cx="9144000" cy="590359"/>
          </a:xfrm>
          <a:prstGeom prst="rect">
            <a:avLst/>
          </a:prstGeom>
        </p:spPr>
      </p:pic>
    </p:spTree>
    <p:extLst>
      <p:ext uri="{BB962C8B-B14F-4D97-AF65-F5344CB8AC3E}">
        <p14:creationId xmlns:p14="http://schemas.microsoft.com/office/powerpoint/2010/main" val="781823911"/>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7" r:id="rId5"/>
    <p:sldLayoutId id="2147483668" r:id="rId6"/>
  </p:sldLayoutIdLst>
  <p:hf hdr="0" ftr="0" dt="0"/>
  <p:txStyles>
    <p:titleStyle>
      <a:lvl1pPr algn="l" defTabSz="457200" rtl="0" eaLnBrk="1" latinLnBrk="0" hangingPunct="1">
        <a:spcBef>
          <a:spcPct val="0"/>
        </a:spcBef>
        <a:buNone/>
        <a:defRPr sz="4400" kern="1200">
          <a:solidFill>
            <a:schemeClr val="tx1">
              <a:lumMod val="85000"/>
              <a:lumOff val="15000"/>
            </a:schemeClr>
          </a:solidFill>
          <a:latin typeface="Arial"/>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lumMod val="85000"/>
              <a:lumOff val="15000"/>
            </a:schemeClr>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lumMod val="85000"/>
              <a:lumOff val="15000"/>
            </a:schemeClr>
          </a:solidFill>
          <a:latin typeface="Arial"/>
          <a:ea typeface="+mn-ea"/>
          <a:cs typeface="+mn-cs"/>
        </a:defRPr>
      </a:lvl2pPr>
      <a:lvl3pPr marL="1143000" indent="-228600" algn="l" defTabSz="457200" rtl="0" eaLnBrk="1" latinLnBrk="0" hangingPunct="1">
        <a:spcBef>
          <a:spcPct val="20000"/>
        </a:spcBef>
        <a:buFont typeface="Arial"/>
        <a:buChar char="•"/>
        <a:defRPr sz="2400" kern="1200">
          <a:solidFill>
            <a:schemeClr val="tx1">
              <a:lumMod val="85000"/>
              <a:lumOff val="15000"/>
            </a:schemeClr>
          </a:solidFill>
          <a:latin typeface="Arial"/>
          <a:ea typeface="+mn-ea"/>
          <a:cs typeface="+mn-cs"/>
        </a:defRPr>
      </a:lvl3pPr>
      <a:lvl4pPr marL="1600200" indent="-228600" algn="l" defTabSz="457200" rtl="0" eaLnBrk="1" latinLnBrk="0" hangingPunct="1">
        <a:spcBef>
          <a:spcPct val="20000"/>
        </a:spcBef>
        <a:buFont typeface="Arial"/>
        <a:buChar char="–"/>
        <a:defRPr sz="2000" kern="1200">
          <a:solidFill>
            <a:schemeClr val="tx1">
              <a:lumMod val="85000"/>
              <a:lumOff val="15000"/>
            </a:schemeClr>
          </a:solidFill>
          <a:latin typeface="Arial"/>
          <a:ea typeface="+mn-ea"/>
          <a:cs typeface="+mn-cs"/>
        </a:defRPr>
      </a:lvl4pPr>
      <a:lvl5pPr marL="2057400" indent="-228600" algn="l" defTabSz="457200" rtl="0" eaLnBrk="1" latinLnBrk="0" hangingPunct="1">
        <a:spcBef>
          <a:spcPct val="20000"/>
        </a:spcBef>
        <a:buFont typeface="Arial"/>
        <a:buChar char="»"/>
        <a:defRPr sz="2000" kern="1200">
          <a:solidFill>
            <a:schemeClr val="tx1">
              <a:lumMod val="85000"/>
              <a:lumOff val="15000"/>
            </a:schemeClr>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71500"/>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79972"/>
            <a:ext cx="8229600" cy="29146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143"/>
            <a:ext cx="9144000" cy="590359"/>
          </a:xfrm>
          <a:prstGeom prst="rect">
            <a:avLst/>
          </a:prstGeom>
        </p:spPr>
      </p:pic>
    </p:spTree>
    <p:extLst>
      <p:ext uri="{BB962C8B-B14F-4D97-AF65-F5344CB8AC3E}">
        <p14:creationId xmlns:p14="http://schemas.microsoft.com/office/powerpoint/2010/main" val="379163865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7" r:id="rId5"/>
    <p:sldLayoutId id="2147483678" r:id="rId6"/>
  </p:sldLayoutIdLst>
  <p:hf hdr="0" ftr="0" dt="0"/>
  <p:txStyles>
    <p:titleStyle>
      <a:lvl1pPr algn="l" defTabSz="457200" rtl="0" eaLnBrk="1" latinLnBrk="0" hangingPunct="1">
        <a:spcBef>
          <a:spcPct val="0"/>
        </a:spcBef>
        <a:buNone/>
        <a:defRPr sz="3200" kern="1200">
          <a:solidFill>
            <a:schemeClr val="tx1">
              <a:lumMod val="75000"/>
              <a:lumOff val="25000"/>
            </a:schemeClr>
          </a:solidFill>
          <a:latin typeface=""/>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lumMod val="75000"/>
              <a:lumOff val="25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85800"/>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79972"/>
            <a:ext cx="8229600" cy="29146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txBox="1">
            <a:spLocks/>
          </p:cNvSpPr>
          <p:nvPr userDrawn="1"/>
        </p:nvSpPr>
        <p:spPr>
          <a:xfrm>
            <a:off x="6984999" y="4850606"/>
            <a:ext cx="21336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D496F11-B78F-4D08-ADB0-72D71042ABE2}" type="slidenum">
              <a:rPr lang="en-US" sz="1350" smtClean="0">
                <a:solidFill>
                  <a:prstClr val="black">
                    <a:tint val="75000"/>
                  </a:prstClr>
                </a:solidFill>
              </a:rPr>
              <a:pPr algn="r"/>
              <a:t>‹#›</a:t>
            </a:fld>
            <a:endParaRPr lang="en-US" sz="1350" dirty="0">
              <a:solidFill>
                <a:prstClr val="black">
                  <a:tint val="75000"/>
                </a:prstClr>
              </a:solidFill>
            </a:endParaRPr>
          </a:p>
        </p:txBody>
      </p:sp>
    </p:spTree>
    <p:extLst>
      <p:ext uri="{BB962C8B-B14F-4D97-AF65-F5344CB8AC3E}">
        <p14:creationId xmlns:p14="http://schemas.microsoft.com/office/powerpoint/2010/main" val="1927611696"/>
      </p:ext>
    </p:extLst>
  </p:cSld>
  <p:clrMap bg1="lt1" tx1="dk1" bg2="lt2" tx2="dk2" accent1="accent1" accent2="accent2" accent3="accent3" accent4="accent4" accent5="accent5" accent6="accent6" hlink="hlink" folHlink="folHlink"/>
  <p:sldLayoutIdLst>
    <p:sldLayoutId id="2147483685" r:id="rId1"/>
  </p:sldLayoutIdLst>
  <p:hf hdr="0" ftr="0" dt="0"/>
  <p:txStyles>
    <p:titleStyle>
      <a:lvl1pPr algn="l" defTabSz="457200" rtl="0" eaLnBrk="1" latinLnBrk="0" hangingPunct="1">
        <a:spcBef>
          <a:spcPct val="0"/>
        </a:spcBef>
        <a:buNone/>
        <a:defRPr sz="4400" kern="1200">
          <a:solidFill>
            <a:schemeClr val="tx1">
              <a:lumMod val="75000"/>
              <a:lumOff val="25000"/>
            </a:schemeClr>
          </a:solidFill>
          <a:latin typeface=""/>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lumMod val="75000"/>
              <a:lumOff val="25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p:cNvCxnSpPr/>
          <p:nvPr/>
        </p:nvCxnSpPr>
        <p:spPr>
          <a:xfrm>
            <a:off x="628650" y="3105150"/>
            <a:ext cx="5619750" cy="0"/>
          </a:xfrm>
          <a:prstGeom prst="line">
            <a:avLst/>
          </a:prstGeom>
          <a:ln w="19050">
            <a:solidFill>
              <a:srgbClr val="333F48"/>
            </a:solidFill>
          </a:ln>
        </p:spPr>
        <p:style>
          <a:lnRef idx="1">
            <a:schemeClr val="accent1"/>
          </a:lnRef>
          <a:fillRef idx="0">
            <a:schemeClr val="accent1"/>
          </a:fillRef>
          <a:effectRef idx="0">
            <a:schemeClr val="accent1"/>
          </a:effectRef>
          <a:fontRef idx="minor">
            <a:schemeClr val="tx1"/>
          </a:fontRef>
        </p:style>
      </p:cxnSp>
      <p:sp>
        <p:nvSpPr>
          <p:cNvPr id="12" name="Text Placeholder 9"/>
          <p:cNvSpPr txBox="1">
            <a:spLocks/>
          </p:cNvSpPr>
          <p:nvPr/>
        </p:nvSpPr>
        <p:spPr>
          <a:xfrm>
            <a:off x="548640" y="457200"/>
            <a:ext cx="7828444" cy="389296"/>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1400" b="0" i="0" u="none" strike="noStrike" kern="1200" cap="none" spc="0" normalizeH="0" baseline="0" noProof="0" dirty="0">
              <a:ln>
                <a:noFill/>
              </a:ln>
              <a:solidFill>
                <a:srgbClr val="333F48"/>
              </a:solidFill>
              <a:effectLst/>
              <a:uLnTx/>
              <a:uFillTx/>
              <a:cs typeface="Arial" charset="0"/>
            </a:endParaRPr>
          </a:p>
        </p:txBody>
      </p:sp>
      <p:sp>
        <p:nvSpPr>
          <p:cNvPr id="13" name="Title Placeholder 7"/>
          <p:cNvSpPr txBox="1">
            <a:spLocks/>
          </p:cNvSpPr>
          <p:nvPr/>
        </p:nvSpPr>
        <p:spPr>
          <a:xfrm>
            <a:off x="502920" y="1200150"/>
            <a:ext cx="7886700" cy="1752600"/>
          </a:xfrm>
          <a:prstGeom prst="rect">
            <a:avLst/>
          </a:prstGeom>
        </p:spPr>
        <p:txBody>
          <a:bodyPr vert="horz" wrap="square" lIns="91440" tIns="45720" rIns="91440" bIns="45720" rtlCol="0" anchor="b">
            <a:noAutofit/>
          </a:bodyPr>
          <a:lstStyle>
            <a:lvl1pPr algn="l" defTabSz="914400" rtl="0" eaLnBrk="1" latinLnBrk="0" hangingPunct="1">
              <a:lnSpc>
                <a:spcPts val="4000"/>
              </a:lnSpc>
              <a:spcBef>
                <a:spcPct val="0"/>
              </a:spcBef>
              <a:buNone/>
              <a:defRPr sz="4800" b="1" i="0" kern="800" cap="all" normalizeH="0" baseline="0">
                <a:solidFill>
                  <a:schemeClr val="bg1"/>
                </a:solidFill>
                <a:latin typeface="Arial Black" charset="0"/>
                <a:ea typeface="Arial Black" charset="0"/>
                <a:cs typeface="Arial Black" charset="0"/>
              </a:defRPr>
            </a:lvl1pPr>
          </a:lstStyle>
          <a:p>
            <a:pPr lvl="0" fontAlgn="auto">
              <a:spcAft>
                <a:spcPts val="0"/>
              </a:spcAft>
              <a:defRPr/>
            </a:pPr>
            <a:r>
              <a:rPr lang="en-US" sz="3200" dirty="0">
                <a:solidFill>
                  <a:srgbClr val="BF5700"/>
                </a:solidFill>
              </a:rPr>
              <a:t>Setting up and operating the EFD source code</a:t>
            </a: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8699" y="492785"/>
            <a:ext cx="1877397" cy="568908"/>
          </a:xfrm>
          <a:prstGeom prst="rect">
            <a:avLst/>
          </a:prstGeom>
        </p:spPr>
      </p:pic>
      <p:sp>
        <p:nvSpPr>
          <p:cNvPr id="9" name="Text Placeholder 9">
            <a:extLst>
              <a:ext uri="{FF2B5EF4-FFF2-40B4-BE49-F238E27FC236}">
                <a16:creationId xmlns:a16="http://schemas.microsoft.com/office/drawing/2014/main" id="{FD912DEA-82E0-B142-AC64-BB0F106FBD3A}"/>
              </a:ext>
            </a:extLst>
          </p:cNvPr>
          <p:cNvSpPr txBox="1">
            <a:spLocks/>
          </p:cNvSpPr>
          <p:nvPr/>
        </p:nvSpPr>
        <p:spPr>
          <a:xfrm>
            <a:off x="580724" y="3114174"/>
            <a:ext cx="7886700" cy="76199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a:buNone/>
              <a:defRPr sz="14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a:solidFill>
                  <a:srgbClr val="333F48"/>
                </a:solidFill>
              </a:rPr>
              <a:t>Danny Greer</a:t>
            </a:r>
          </a:p>
          <a:p>
            <a:r>
              <a:rPr lang="en-US" sz="1800" dirty="0">
                <a:solidFill>
                  <a:srgbClr val="333F48"/>
                </a:solidFill>
              </a:rPr>
              <a:t>5/19/2021</a:t>
            </a:r>
          </a:p>
        </p:txBody>
      </p:sp>
    </p:spTree>
    <p:extLst>
      <p:ext uri="{BB962C8B-B14F-4D97-AF65-F5344CB8AC3E}">
        <p14:creationId xmlns:p14="http://schemas.microsoft.com/office/powerpoint/2010/main" val="38135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4E4B2-BF4D-114D-A8F0-0820769FE4AD}"/>
              </a:ext>
            </a:extLst>
          </p:cNvPr>
          <p:cNvSpPr>
            <a:spLocks noGrp="1"/>
          </p:cNvSpPr>
          <p:nvPr>
            <p:ph type="title"/>
          </p:nvPr>
        </p:nvSpPr>
        <p:spPr/>
        <p:txBody>
          <a:bodyPr/>
          <a:lstStyle/>
          <a:p>
            <a:r>
              <a:rPr lang="en-US" dirty="0"/>
              <a:t>Workflow</a:t>
            </a:r>
          </a:p>
        </p:txBody>
      </p:sp>
      <p:graphicFrame>
        <p:nvGraphicFramePr>
          <p:cNvPr id="4" name="Content Placeholder 3">
            <a:extLst>
              <a:ext uri="{FF2B5EF4-FFF2-40B4-BE49-F238E27FC236}">
                <a16:creationId xmlns:a16="http://schemas.microsoft.com/office/drawing/2014/main" id="{532460C3-6E77-BF44-A5EA-2AFD85B63E32}"/>
              </a:ext>
            </a:extLst>
          </p:cNvPr>
          <p:cNvGraphicFramePr>
            <a:graphicFrameLocks noGrp="1"/>
          </p:cNvGraphicFramePr>
          <p:nvPr>
            <p:ph idx="1"/>
            <p:extLst>
              <p:ext uri="{D42A27DB-BD31-4B8C-83A1-F6EECF244321}">
                <p14:modId xmlns:p14="http://schemas.microsoft.com/office/powerpoint/2010/main" val="3639623244"/>
              </p:ext>
            </p:extLst>
          </p:nvPr>
        </p:nvGraphicFramePr>
        <p:xfrm>
          <a:off x="1752600" y="1428750"/>
          <a:ext cx="5181600" cy="3162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3842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999CD46-9346-614B-8C26-FBDB9FAF2919}"/>
              </a:ext>
            </a:extLst>
          </p:cNvPr>
          <p:cNvSpPr>
            <a:spLocks noGrp="1"/>
          </p:cNvSpPr>
          <p:nvPr>
            <p:ph type="title"/>
          </p:nvPr>
        </p:nvSpPr>
        <p:spPr/>
        <p:txBody>
          <a:bodyPr/>
          <a:lstStyle/>
          <a:p>
            <a:r>
              <a:rPr lang="en-US" dirty="0" err="1"/>
              <a:t>configure.R</a:t>
            </a:r>
            <a:endParaRPr lang="en-US" dirty="0"/>
          </a:p>
        </p:txBody>
      </p:sp>
      <p:sp>
        <p:nvSpPr>
          <p:cNvPr id="7" name="Content Placeholder 6">
            <a:extLst>
              <a:ext uri="{FF2B5EF4-FFF2-40B4-BE49-F238E27FC236}">
                <a16:creationId xmlns:a16="http://schemas.microsoft.com/office/drawing/2014/main" id="{06093AD6-2807-BC42-BD81-96E65C4BC717}"/>
              </a:ext>
            </a:extLst>
          </p:cNvPr>
          <p:cNvSpPr>
            <a:spLocks noGrp="1"/>
          </p:cNvSpPr>
          <p:nvPr>
            <p:ph idx="1"/>
          </p:nvPr>
        </p:nvSpPr>
        <p:spPr/>
        <p:txBody>
          <a:bodyPr>
            <a:normAutofit fontScale="92500" lnSpcReduction="20000"/>
          </a:bodyPr>
          <a:lstStyle/>
          <a:p>
            <a:pPr marL="0" indent="0">
              <a:buNone/>
            </a:pPr>
            <a:r>
              <a:rPr lang="en-US" sz="2400" dirty="0"/>
              <a:t>This file takes care of all initial set up steps for operating the EFD. It will only need to run once before the first use of the EFD. The whole process may take some time (~10 minutes)</a:t>
            </a:r>
          </a:p>
          <a:p>
            <a:pPr marL="0" indent="0">
              <a:buNone/>
            </a:pPr>
            <a:endParaRPr lang="en-US" sz="2400" dirty="0"/>
          </a:p>
          <a:p>
            <a:pPr>
              <a:buAutoNum type="arabicPeriod"/>
            </a:pPr>
            <a:r>
              <a:rPr lang="en-US" sz="1800" dirty="0"/>
              <a:t>Run this code file in RStudio</a:t>
            </a:r>
          </a:p>
          <a:p>
            <a:pPr>
              <a:buAutoNum type="arabicPeriod"/>
            </a:pPr>
            <a:r>
              <a:rPr lang="en-US" sz="1800" dirty="0"/>
              <a:t>You will be prompted for an email associated with a google account. If you do not have one, you will need to make one before completing this step.</a:t>
            </a:r>
          </a:p>
          <a:p>
            <a:pPr lvl="1"/>
            <a:r>
              <a:rPr lang="en-US" sz="1400" dirty="0"/>
              <a:t>This is how the tool knows where to upload and access the google sheets</a:t>
            </a:r>
          </a:p>
          <a:p>
            <a:pPr>
              <a:buAutoNum type="arabicPeriod"/>
            </a:pPr>
            <a:r>
              <a:rPr lang="en-US" sz="1800" dirty="0"/>
              <a:t>A file with the associated names and IDs for the new google sheets will be saved too “/EIoF_gs4_function_data/</a:t>
            </a:r>
            <a:r>
              <a:rPr lang="en-US" sz="1800" dirty="0" err="1"/>
              <a:t>EIoF_GoogleSheet_NamesAndIDs.Rdata</a:t>
            </a:r>
            <a:r>
              <a:rPr lang="en-US" sz="1800" dirty="0"/>
              <a:t>”. This will be need later. Another file containing the email will be saved as ”</a:t>
            </a:r>
            <a:r>
              <a:rPr lang="en-US" sz="1800" dirty="0" err="1"/>
              <a:t>config.csv</a:t>
            </a:r>
            <a:r>
              <a:rPr lang="en-US" sz="1800" dirty="0"/>
              <a:t>” for use later.</a:t>
            </a:r>
            <a:r>
              <a:rPr lang="en-US" sz="1400" dirty="0"/>
              <a:t>.</a:t>
            </a:r>
          </a:p>
        </p:txBody>
      </p:sp>
    </p:spTree>
    <p:extLst>
      <p:ext uri="{BB962C8B-B14F-4D97-AF65-F5344CB8AC3E}">
        <p14:creationId xmlns:p14="http://schemas.microsoft.com/office/powerpoint/2010/main" val="1073442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A49A6-AA6F-7244-AD69-8BDBE7937ED6}"/>
              </a:ext>
            </a:extLst>
          </p:cNvPr>
          <p:cNvSpPr>
            <a:spLocks noGrp="1"/>
          </p:cNvSpPr>
          <p:nvPr>
            <p:ph type="title"/>
          </p:nvPr>
        </p:nvSpPr>
        <p:spPr/>
        <p:txBody>
          <a:bodyPr/>
          <a:lstStyle/>
          <a:p>
            <a:r>
              <a:rPr lang="en-US" dirty="0"/>
              <a:t>Setting up simulations</a:t>
            </a:r>
          </a:p>
        </p:txBody>
      </p:sp>
      <p:sp>
        <p:nvSpPr>
          <p:cNvPr id="3" name="Content Placeholder 2">
            <a:extLst>
              <a:ext uri="{FF2B5EF4-FFF2-40B4-BE49-F238E27FC236}">
                <a16:creationId xmlns:a16="http://schemas.microsoft.com/office/drawing/2014/main" id="{EFECA8E1-74EE-7F41-B703-8CE37D931711}"/>
              </a:ext>
            </a:extLst>
          </p:cNvPr>
          <p:cNvSpPr>
            <a:spLocks noGrp="1"/>
          </p:cNvSpPr>
          <p:nvPr>
            <p:ph idx="1"/>
          </p:nvPr>
        </p:nvSpPr>
        <p:spPr>
          <a:xfrm>
            <a:off x="457200" y="1771650"/>
            <a:ext cx="8382000" cy="2914650"/>
          </a:xfrm>
        </p:spPr>
        <p:txBody>
          <a:bodyPr>
            <a:normAutofit fontScale="92500"/>
          </a:bodyPr>
          <a:lstStyle/>
          <a:p>
            <a:r>
              <a:rPr lang="en-US" sz="1800" dirty="0"/>
              <a:t>The EFD is set up to run simulations consecutively in batches from a csv file (see Figure 1). </a:t>
            </a:r>
          </a:p>
          <a:p>
            <a:r>
              <a:rPr lang="en-US" sz="1800" dirty="0"/>
              <a:t>The file will be indicated with by “simulations_” followed by a batch suffix like (e.g. “</a:t>
            </a:r>
            <a:r>
              <a:rPr lang="en-US" sz="1800" dirty="0" err="1"/>
              <a:t>simulations_test.csv</a:t>
            </a:r>
            <a:r>
              <a:rPr lang="en-US" sz="1800" dirty="0"/>
              <a:t>”). </a:t>
            </a:r>
          </a:p>
          <a:p>
            <a:pPr lvl="1"/>
            <a:r>
              <a:rPr lang="en-US" sz="1400" dirty="0"/>
              <a:t>You will enter the batch suffix as a command line argument when running simulations. </a:t>
            </a:r>
          </a:p>
          <a:p>
            <a:pPr lvl="1"/>
            <a:r>
              <a:rPr lang="en-US" sz="1400" dirty="0"/>
              <a:t>Outputs will be saved with this batch suffix as a distinguisher</a:t>
            </a:r>
          </a:p>
          <a:p>
            <a:r>
              <a:rPr lang="en-US" sz="1800" dirty="0"/>
              <a:t>There is one column for each input needed by the EFD</a:t>
            </a:r>
          </a:p>
          <a:p>
            <a:pPr lvl="1"/>
            <a:r>
              <a:rPr lang="en-US" sz="1400" dirty="0"/>
              <a:t>Column A specifies the region: 1 = Northwest, 2 = California, 3 = Mountain North, 4 = Southwest, 5 = Central, 6 = Texas, 7 = Midwest, 8 = Arkansas</a:t>
            </a:r>
            <a:r>
              <a:rPr lang="en-US" sz="1400"/>
              <a:t>/Louisiana, </a:t>
            </a:r>
            <a:r>
              <a:rPr lang="en-US" sz="1400" dirty="0"/>
              <a:t>9 = Mid-Atlantic, 10 = Southeast, 11 = Florida, 12 = New York, 13 = New England</a:t>
            </a:r>
          </a:p>
          <a:p>
            <a:pPr lvl="1"/>
            <a:r>
              <a:rPr lang="en-US" sz="1400" dirty="0"/>
              <a:t>Columns B-K must sum to 100</a:t>
            </a:r>
          </a:p>
          <a:p>
            <a:r>
              <a:rPr lang="en-US" sz="1800" dirty="0"/>
              <a:t>A user can specify any number of simulations they would like</a:t>
            </a:r>
          </a:p>
          <a:p>
            <a:pPr marL="457200" lvl="1" indent="0">
              <a:buNone/>
            </a:pPr>
            <a:endParaRPr lang="en-US" sz="1400" dirty="0"/>
          </a:p>
          <a:p>
            <a:pPr lvl="1"/>
            <a:endParaRPr lang="en-US" sz="1400" dirty="0"/>
          </a:p>
        </p:txBody>
      </p:sp>
    </p:spTree>
    <p:extLst>
      <p:ext uri="{BB962C8B-B14F-4D97-AF65-F5344CB8AC3E}">
        <p14:creationId xmlns:p14="http://schemas.microsoft.com/office/powerpoint/2010/main" val="3649655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able&#10;&#10;Description automatically generated">
            <a:extLst>
              <a:ext uri="{FF2B5EF4-FFF2-40B4-BE49-F238E27FC236}">
                <a16:creationId xmlns:a16="http://schemas.microsoft.com/office/drawing/2014/main" id="{B300AE94-1BDA-294B-876B-B36F3481B6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61" y="904875"/>
            <a:ext cx="8440078" cy="3333750"/>
          </a:xfrm>
        </p:spPr>
      </p:pic>
      <p:sp>
        <p:nvSpPr>
          <p:cNvPr id="6" name="TextBox 5">
            <a:extLst>
              <a:ext uri="{FF2B5EF4-FFF2-40B4-BE49-F238E27FC236}">
                <a16:creationId xmlns:a16="http://schemas.microsoft.com/office/drawing/2014/main" id="{99D2849E-766F-3542-AC23-6BF4DBE8ED6B}"/>
              </a:ext>
            </a:extLst>
          </p:cNvPr>
          <p:cNvSpPr txBox="1"/>
          <p:nvPr/>
        </p:nvSpPr>
        <p:spPr>
          <a:xfrm>
            <a:off x="685800" y="4400550"/>
            <a:ext cx="7315200" cy="461665"/>
          </a:xfrm>
          <a:prstGeom prst="rect">
            <a:avLst/>
          </a:prstGeom>
          <a:noFill/>
        </p:spPr>
        <p:txBody>
          <a:bodyPr wrap="square" rtlCol="0">
            <a:spAutoFit/>
          </a:bodyPr>
          <a:lstStyle/>
          <a:p>
            <a:r>
              <a:rPr lang="en-US" dirty="0"/>
              <a:t>Figure1. Example “simulations_[batch suffix].csv” file</a:t>
            </a:r>
          </a:p>
        </p:txBody>
      </p:sp>
    </p:spTree>
    <p:extLst>
      <p:ext uri="{BB962C8B-B14F-4D97-AF65-F5344CB8AC3E}">
        <p14:creationId xmlns:p14="http://schemas.microsoft.com/office/powerpoint/2010/main" val="199039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1BB24-3334-E849-8004-8B5B53C1702E}"/>
              </a:ext>
            </a:extLst>
          </p:cNvPr>
          <p:cNvSpPr>
            <a:spLocks noGrp="1"/>
          </p:cNvSpPr>
          <p:nvPr>
            <p:ph type="title"/>
          </p:nvPr>
        </p:nvSpPr>
        <p:spPr/>
        <p:txBody>
          <a:bodyPr/>
          <a:lstStyle/>
          <a:p>
            <a:r>
              <a:rPr lang="en-US" dirty="0"/>
              <a:t>Running Simulations</a:t>
            </a:r>
          </a:p>
        </p:txBody>
      </p:sp>
      <p:sp>
        <p:nvSpPr>
          <p:cNvPr id="3" name="Content Placeholder 2">
            <a:extLst>
              <a:ext uri="{FF2B5EF4-FFF2-40B4-BE49-F238E27FC236}">
                <a16:creationId xmlns:a16="http://schemas.microsoft.com/office/drawing/2014/main" id="{4C874C37-E57B-A04A-92CC-5F88A09F74DB}"/>
              </a:ext>
            </a:extLst>
          </p:cNvPr>
          <p:cNvSpPr>
            <a:spLocks noGrp="1"/>
          </p:cNvSpPr>
          <p:nvPr>
            <p:ph idx="1"/>
          </p:nvPr>
        </p:nvSpPr>
        <p:spPr/>
        <p:txBody>
          <a:bodyPr>
            <a:normAutofit fontScale="47500" lnSpcReduction="20000"/>
          </a:bodyPr>
          <a:lstStyle/>
          <a:p>
            <a:r>
              <a:rPr lang="en-US" dirty="0" err="1"/>
              <a:t>run_scenarios.R</a:t>
            </a:r>
            <a:r>
              <a:rPr lang="en-US" dirty="0"/>
              <a:t> is responsible for running simulations from the indicated simulations_[batch name].csv file</a:t>
            </a:r>
          </a:p>
          <a:p>
            <a:r>
              <a:rPr lang="en-US" dirty="0" err="1"/>
              <a:t>run_scenarios.R</a:t>
            </a:r>
            <a:r>
              <a:rPr lang="en-US" dirty="0"/>
              <a:t> is intended to be run from the command line, but can also be run from RStudio</a:t>
            </a:r>
          </a:p>
          <a:p>
            <a:r>
              <a:rPr lang="en-US" dirty="0"/>
              <a:t>Running from the command line, </a:t>
            </a:r>
          </a:p>
          <a:p>
            <a:pPr marL="971550" lvl="1" indent="-514350">
              <a:buFont typeface="+mj-lt"/>
              <a:buAutoNum type="arabicPeriod"/>
            </a:pPr>
            <a:r>
              <a:rPr lang="en-US" dirty="0"/>
              <a:t>Use cd to get to the directory where </a:t>
            </a:r>
            <a:r>
              <a:rPr lang="en-US" dirty="0" err="1"/>
              <a:t>run_scenarios.R</a:t>
            </a:r>
            <a:r>
              <a:rPr lang="en-US" dirty="0"/>
              <a:t> is located</a:t>
            </a:r>
          </a:p>
          <a:p>
            <a:pPr marL="971550" lvl="1" indent="-514350">
              <a:buFont typeface="+mj-lt"/>
              <a:buAutoNum type="arabicPeriod"/>
            </a:pPr>
            <a:r>
              <a:rPr lang="en-US" dirty="0"/>
              <a:t>Use the following command to run the file. Commands after “-b” indicate the batch name</a:t>
            </a:r>
          </a:p>
          <a:p>
            <a:pPr marL="457200" lvl="1" indent="0">
              <a:buNone/>
            </a:pPr>
            <a:r>
              <a:rPr lang="en-US" i="1" dirty="0"/>
              <a:t>	</a:t>
            </a:r>
            <a:r>
              <a:rPr lang="en-US" i="1" dirty="0" err="1">
                <a:solidFill>
                  <a:srgbClr val="C6531F"/>
                </a:solidFill>
              </a:rPr>
              <a:t>rscript</a:t>
            </a:r>
            <a:r>
              <a:rPr lang="en-US" i="1" dirty="0">
                <a:solidFill>
                  <a:srgbClr val="C6531F"/>
                </a:solidFill>
              </a:rPr>
              <a:t> </a:t>
            </a:r>
            <a:r>
              <a:rPr lang="en-US" i="1" dirty="0" err="1">
                <a:solidFill>
                  <a:srgbClr val="C6531F"/>
                </a:solidFill>
              </a:rPr>
              <a:t>run_scenarios.R</a:t>
            </a:r>
            <a:r>
              <a:rPr lang="en-US" i="1" dirty="0">
                <a:solidFill>
                  <a:srgbClr val="C6531F"/>
                </a:solidFill>
              </a:rPr>
              <a:t> –b test </a:t>
            </a:r>
          </a:p>
          <a:p>
            <a:r>
              <a:rPr lang="en-US" dirty="0"/>
              <a:t>Running from </a:t>
            </a:r>
            <a:r>
              <a:rPr lang="en-US" dirty="0" err="1"/>
              <a:t>Rstudio</a:t>
            </a:r>
            <a:endParaRPr lang="en-US" dirty="0"/>
          </a:p>
          <a:p>
            <a:pPr lvl="1"/>
            <a:r>
              <a:rPr lang="en-US" dirty="0"/>
              <a:t>Comment out the line that says </a:t>
            </a:r>
            <a:r>
              <a:rPr lang="en-US" i="1" dirty="0" err="1">
                <a:solidFill>
                  <a:srgbClr val="C6531F"/>
                </a:solidFill>
              </a:rPr>
              <a:t>batch_name</a:t>
            </a:r>
            <a:r>
              <a:rPr lang="en-US" i="1" dirty="0">
                <a:solidFill>
                  <a:srgbClr val="C6531F"/>
                </a:solidFill>
              </a:rPr>
              <a:t> = </a:t>
            </a:r>
            <a:r>
              <a:rPr lang="en-US" i="1" dirty="0" err="1">
                <a:solidFill>
                  <a:srgbClr val="C6531F"/>
                </a:solidFill>
              </a:rPr>
              <a:t>opt$b</a:t>
            </a:r>
            <a:r>
              <a:rPr lang="en-US" i="1" dirty="0">
                <a:solidFill>
                  <a:srgbClr val="C6531F"/>
                </a:solidFill>
              </a:rPr>
              <a:t> </a:t>
            </a:r>
            <a:r>
              <a:rPr lang="en-US" dirty="0"/>
              <a:t>and uncomment the line immediately after (see Figure 2)</a:t>
            </a:r>
          </a:p>
          <a:p>
            <a:r>
              <a:rPr lang="en-US" dirty="0"/>
              <a:t>If outputs for a specified simulation already exists, this simulation will be skipped </a:t>
            </a:r>
          </a:p>
          <a:p>
            <a:pPr marL="0" indent="0">
              <a:buNone/>
            </a:pPr>
            <a:endParaRPr lang="en-US" dirty="0"/>
          </a:p>
        </p:txBody>
      </p:sp>
    </p:spTree>
    <p:extLst>
      <p:ext uri="{BB962C8B-B14F-4D97-AF65-F5344CB8AC3E}">
        <p14:creationId xmlns:p14="http://schemas.microsoft.com/office/powerpoint/2010/main" val="1015086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533FA-3BDE-A749-ADBD-598B25D51BFD}"/>
              </a:ext>
            </a:extLst>
          </p:cNvPr>
          <p:cNvSpPr>
            <a:spLocks noGrp="1"/>
          </p:cNvSpPr>
          <p:nvPr>
            <p:ph type="title"/>
          </p:nvPr>
        </p:nvSpPr>
        <p:spPr/>
        <p:txBody>
          <a:bodyPr/>
          <a:lstStyle/>
          <a:p>
            <a:endParaRPr lang="en-US"/>
          </a:p>
        </p:txBody>
      </p:sp>
      <p:pic>
        <p:nvPicPr>
          <p:cNvPr id="7" name="Content Placeholder 6" descr="Text&#10;&#10;Description automatically generated">
            <a:extLst>
              <a:ext uri="{FF2B5EF4-FFF2-40B4-BE49-F238E27FC236}">
                <a16:creationId xmlns:a16="http://schemas.microsoft.com/office/drawing/2014/main" id="{FEB25075-49A1-1B41-8188-F26D0DCC90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834402"/>
            <a:ext cx="7171082" cy="3906353"/>
          </a:xfrm>
        </p:spPr>
      </p:pic>
      <p:sp>
        <p:nvSpPr>
          <p:cNvPr id="5" name="Frame 4">
            <a:extLst>
              <a:ext uri="{FF2B5EF4-FFF2-40B4-BE49-F238E27FC236}">
                <a16:creationId xmlns:a16="http://schemas.microsoft.com/office/drawing/2014/main" id="{67CA6BB0-CAE8-AB4C-8C50-100914AD82EE}"/>
              </a:ext>
            </a:extLst>
          </p:cNvPr>
          <p:cNvSpPr/>
          <p:nvPr/>
        </p:nvSpPr>
        <p:spPr>
          <a:xfrm>
            <a:off x="990600" y="4063383"/>
            <a:ext cx="1524000" cy="565767"/>
          </a:xfrm>
          <a:prstGeom prst="fram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4223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1745-5A7C-3F49-886C-BA44A145A24A}"/>
              </a:ext>
            </a:extLst>
          </p:cNvPr>
          <p:cNvSpPr>
            <a:spLocks noGrp="1"/>
          </p:cNvSpPr>
          <p:nvPr>
            <p:ph type="title"/>
          </p:nvPr>
        </p:nvSpPr>
        <p:spPr/>
        <p:txBody>
          <a:bodyPr/>
          <a:lstStyle/>
          <a:p>
            <a:r>
              <a:rPr lang="en-US" dirty="0"/>
              <a:t>Outputs</a:t>
            </a:r>
          </a:p>
        </p:txBody>
      </p:sp>
      <p:sp>
        <p:nvSpPr>
          <p:cNvPr id="3" name="Content Placeholder 2">
            <a:extLst>
              <a:ext uri="{FF2B5EF4-FFF2-40B4-BE49-F238E27FC236}">
                <a16:creationId xmlns:a16="http://schemas.microsoft.com/office/drawing/2014/main" id="{BB2B4EC8-71E1-B449-8093-048356054694}"/>
              </a:ext>
            </a:extLst>
          </p:cNvPr>
          <p:cNvSpPr>
            <a:spLocks noGrp="1"/>
          </p:cNvSpPr>
          <p:nvPr>
            <p:ph idx="1"/>
          </p:nvPr>
        </p:nvSpPr>
        <p:spPr/>
        <p:txBody>
          <a:bodyPr/>
          <a:lstStyle/>
          <a:p>
            <a:r>
              <a:rPr lang="en-US" dirty="0"/>
              <a:t>Outputs are saved as a </a:t>
            </a:r>
            <a:r>
              <a:rPr lang="en-US" dirty="0" err="1"/>
              <a:t>Rdata</a:t>
            </a:r>
            <a:r>
              <a:rPr lang="en-US" dirty="0"/>
              <a:t> file for each simulation</a:t>
            </a:r>
          </a:p>
          <a:p>
            <a:r>
              <a:rPr lang="en-US" dirty="0"/>
              <a:t>This will be located in “/simulations/[batch name]”</a:t>
            </a:r>
          </a:p>
        </p:txBody>
      </p:sp>
    </p:spTree>
    <p:extLst>
      <p:ext uri="{BB962C8B-B14F-4D97-AF65-F5344CB8AC3E}">
        <p14:creationId xmlns:p14="http://schemas.microsoft.com/office/powerpoint/2010/main" val="864300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BAA90-8D69-E346-98D5-1DAB420F17F7}"/>
              </a:ext>
            </a:extLst>
          </p:cNvPr>
          <p:cNvSpPr>
            <a:spLocks noGrp="1"/>
          </p:cNvSpPr>
          <p:nvPr>
            <p:ph type="title"/>
          </p:nvPr>
        </p:nvSpPr>
        <p:spPr/>
        <p:txBody>
          <a:bodyPr/>
          <a:lstStyle/>
          <a:p>
            <a:r>
              <a:rPr lang="en-US" dirty="0"/>
              <a:t>Tips</a:t>
            </a:r>
          </a:p>
        </p:txBody>
      </p:sp>
      <p:sp>
        <p:nvSpPr>
          <p:cNvPr id="3" name="Content Placeholder 2">
            <a:extLst>
              <a:ext uri="{FF2B5EF4-FFF2-40B4-BE49-F238E27FC236}">
                <a16:creationId xmlns:a16="http://schemas.microsoft.com/office/drawing/2014/main" id="{2EBB4326-4B12-A340-B0AF-50297C0A517D}"/>
              </a:ext>
            </a:extLst>
          </p:cNvPr>
          <p:cNvSpPr>
            <a:spLocks noGrp="1"/>
          </p:cNvSpPr>
          <p:nvPr>
            <p:ph idx="1"/>
          </p:nvPr>
        </p:nvSpPr>
        <p:spPr/>
        <p:txBody>
          <a:bodyPr>
            <a:normAutofit fontScale="62500" lnSpcReduction="20000"/>
          </a:bodyPr>
          <a:lstStyle/>
          <a:p>
            <a:r>
              <a:rPr lang="en-US" dirty="0"/>
              <a:t>You should not run simulations for the same region in parallel. This may cause a google sheet to be overwritten before the results can be pulled.</a:t>
            </a:r>
          </a:p>
          <a:p>
            <a:r>
              <a:rPr lang="en-US" dirty="0"/>
              <a:t>Because there is a separate google sheet for each region, simulations for different regions can be done in parallel. However, due to the read/write restrictions associated with google accounts, you should not run more than three regions in parallel or risk exceeding read/write limits and simulations not finishing. </a:t>
            </a:r>
          </a:p>
          <a:p>
            <a:r>
              <a:rPr lang="en-US" dirty="0"/>
              <a:t>A batch will not stop if a simulation fails. There will instead be a command line warning indicating that the simulation failed or the data could not be saved</a:t>
            </a:r>
          </a:p>
        </p:txBody>
      </p:sp>
    </p:spTree>
    <p:extLst>
      <p:ext uri="{BB962C8B-B14F-4D97-AF65-F5344CB8AC3E}">
        <p14:creationId xmlns:p14="http://schemas.microsoft.com/office/powerpoint/2010/main" val="27061974"/>
      </p:ext>
    </p:extLst>
  </p:cSld>
  <p:clrMapOvr>
    <a:masterClrMapping/>
  </p:clrMapOvr>
</p:sld>
</file>

<file path=ppt/theme/theme1.xml><?xml version="1.0" encoding="utf-8"?>
<a:theme xmlns:a="http://schemas.openxmlformats.org/drawingml/2006/main" name="16-9 Light Backgroun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254E3D94-CEE3-426A-9D91-A5C9362D9FEE}" vid="{AC0F2D59-D074-41A1-93BE-DE79B2347069}"/>
    </a:ext>
  </a:extLst>
</a:theme>
</file>

<file path=ppt/theme/theme2.xml><?xml version="1.0" encoding="utf-8"?>
<a:theme xmlns:a="http://schemas.openxmlformats.org/drawingml/2006/main" name="16-9 White Backgrou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254E3D94-CEE3-426A-9D91-A5C9362D9FEE}" vid="{80DA2C8C-7D8A-4665-B31F-264D8C66CCE8}"/>
    </a:ext>
  </a:extLst>
</a:theme>
</file>

<file path=ppt/theme/theme3.xml><?xml version="1.0" encoding="utf-8"?>
<a:theme xmlns:a="http://schemas.openxmlformats.org/drawingml/2006/main" name="1_16-9 White Backgrou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254E3D94-CEE3-426A-9D91-A5C9362D9FEE}" vid="{6BB224ED-833F-4DAD-A252-34D50B04913C}"/>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EI_PPT_template_2017</Template>
  <TotalTime>10936</TotalTime>
  <Words>649</Words>
  <Application>Microsoft Macintosh PowerPoint</Application>
  <PresentationFormat>On-screen Show (16:9)</PresentationFormat>
  <Paragraphs>47</Paragraphs>
  <Slides>9</Slides>
  <Notes>1</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9</vt:i4>
      </vt:variant>
    </vt:vector>
  </HeadingPairs>
  <TitlesOfParts>
    <vt:vector size="15" baseType="lpstr">
      <vt:lpstr>Arial</vt:lpstr>
      <vt:lpstr>Arial Black</vt:lpstr>
      <vt:lpstr>Calibri</vt:lpstr>
      <vt:lpstr>16-9 Light Background</vt:lpstr>
      <vt:lpstr>16-9 White Backgroud</vt:lpstr>
      <vt:lpstr>1_16-9 White Backgroud</vt:lpstr>
      <vt:lpstr>PowerPoint Presentation</vt:lpstr>
      <vt:lpstr>Workflow</vt:lpstr>
      <vt:lpstr>configure.R</vt:lpstr>
      <vt:lpstr>Setting up simulations</vt:lpstr>
      <vt:lpstr>PowerPoint Presentation</vt:lpstr>
      <vt:lpstr>Running Simulations</vt:lpstr>
      <vt:lpstr>PowerPoint Presentation</vt:lpstr>
      <vt:lpstr>Outputs</vt:lpstr>
      <vt:lpstr>Tips</vt:lpstr>
    </vt:vector>
  </TitlesOfParts>
  <Manager/>
  <Company>The University of Texas at Austin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Davidson, Frederick T</dc:creator>
  <cp:keywords/>
  <dc:description/>
  <cp:lastModifiedBy>Danny Greer</cp:lastModifiedBy>
  <cp:revision>52</cp:revision>
  <cp:lastPrinted>2011-01-24T02:49:42Z</cp:lastPrinted>
  <dcterms:created xsi:type="dcterms:W3CDTF">2017-09-19T16:12:13Z</dcterms:created>
  <dcterms:modified xsi:type="dcterms:W3CDTF">2021-05-21T16:16:37Z</dcterms:modified>
  <cp:category/>
</cp:coreProperties>
</file>