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688"/>
    <a:srgbClr val="F93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26" autoAdjust="0"/>
    <p:restoredTop sz="77294" autoAdjust="0"/>
  </p:normalViewPr>
  <p:slideViewPr>
    <p:cSldViewPr snapToGrid="0">
      <p:cViewPr varScale="1">
        <p:scale>
          <a:sx n="55" d="100"/>
          <a:sy n="55" d="100"/>
        </p:scale>
        <p:origin x="5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F1FE-F640-4523-86A6-06DCD1B496B2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9BE8-1E57-4D6A-8C6A-372187AEA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F559-BA39-496B-AE3C-32458147CE7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6C879-21CE-46BB-B95E-E956AEB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6C879-21CE-46BB-B95E-E956AEB3DF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1" y="5175499"/>
            <a:ext cx="1140248" cy="11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7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9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0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http://www.ut.ee/logod/TY%20%C3%BCldlogod/Ringlogo/T%C3%9C_logod_17122015_ring_ha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2" y="6101432"/>
            <a:ext cx="631316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84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98747" cy="92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3240"/>
            <a:ext cx="10515600" cy="4683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 smtClean="0"/>
              <a:t>Fall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Robotics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AF0A-323D-43CD-827B-42B76E65D3D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2" t="31571" r="10317" b="27476"/>
          <a:stretch/>
        </p:blipFill>
        <p:spPr>
          <a:xfrm>
            <a:off x="9430626" y="361089"/>
            <a:ext cx="2280406" cy="9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AF0A-323D-43CD-827B-42B76E65D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</TotalTime>
  <Words>4</Words>
  <Application>Microsoft Office PowerPoint</Application>
  <PresentationFormat>Widescreen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Tartu Ülikool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Human-Robot Interaction</dc:title>
  <dc:creator>Karl Kruusamäe</dc:creator>
  <cp:keywords>Human-Robot Interaction</cp:keywords>
  <cp:lastModifiedBy>Karl Kruusamäe</cp:lastModifiedBy>
  <cp:revision>311</cp:revision>
  <dcterms:created xsi:type="dcterms:W3CDTF">2017-03-16T08:32:52Z</dcterms:created>
  <dcterms:modified xsi:type="dcterms:W3CDTF">2017-09-29T09:48:18Z</dcterms:modified>
</cp:coreProperties>
</file>