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68"/>
    <a:srgbClr val="F44688"/>
    <a:srgbClr val="F9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26" autoAdjust="0"/>
    <p:restoredTop sz="77294" autoAdjust="0"/>
  </p:normalViewPr>
  <p:slideViewPr>
    <p:cSldViewPr snapToGrid="0">
      <p:cViewPr varScale="1">
        <p:scale>
          <a:sx n="73" d="100"/>
          <a:sy n="73" d="100"/>
        </p:scale>
        <p:origin x="6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F1FE-F640-4523-86A6-06DCD1B496B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D9BE8-1E57-4D6A-8C6A-372187AE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0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CF559-BA39-496B-AE3C-32458147CE7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6C879-21CE-46BB-B95E-E956AEB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6C879-21CE-46BB-B95E-E956AEB3DF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" y="5175499"/>
            <a:ext cx="1140248" cy="115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7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9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00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92331"/>
            <a:ext cx="8498747" cy="597813"/>
          </a:xfrm>
        </p:spPr>
        <p:txBody>
          <a:bodyPr anchor="b" anchorCtr="0">
            <a:normAutofit/>
          </a:bodyPr>
          <a:lstStyle>
            <a:lvl1pPr>
              <a:defRPr sz="2400" b="1" baseline="0">
                <a:solidFill>
                  <a:srgbClr val="EF4E68"/>
                </a:solidFill>
              </a:defRPr>
            </a:lvl1pPr>
          </a:lstStyle>
          <a:p>
            <a:r>
              <a:rPr lang="et-EE" dirty="0" err="1" smtClean="0"/>
              <a:t>Click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add</a:t>
            </a:r>
            <a:r>
              <a:rPr lang="et-EE" dirty="0" smtClean="0"/>
              <a:t> </a:t>
            </a:r>
            <a:r>
              <a:rPr lang="et-EE" dirty="0" err="1" smtClean="0"/>
              <a:t>subsection</a:t>
            </a:r>
            <a:r>
              <a:rPr lang="et-EE" dirty="0" smtClean="0"/>
              <a:t> </a:t>
            </a:r>
            <a:r>
              <a:rPr lang="et-EE" dirty="0" err="1" smtClean="0"/>
              <a:t>title</a:t>
            </a:r>
            <a:endParaRPr lang="en-US" dirty="0"/>
          </a:p>
        </p:txBody>
      </p:sp>
      <p:sp>
        <p:nvSpPr>
          <p:cNvPr id="17" name="Primary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2912"/>
            <a:ext cx="8498747" cy="597244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t-EE" dirty="0" err="1" smtClean="0"/>
              <a:t>Click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add</a:t>
            </a:r>
            <a:r>
              <a:rPr lang="et-EE" dirty="0" smtClean="0"/>
              <a:t> </a:t>
            </a:r>
            <a:r>
              <a:rPr lang="et-EE" dirty="0" err="1" smtClean="0"/>
              <a:t>primary</a:t>
            </a:r>
            <a:r>
              <a:rPr lang="et-EE" dirty="0" smtClean="0"/>
              <a:t> </a:t>
            </a:r>
            <a:r>
              <a:rPr lang="et-EE" dirty="0" err="1" smtClean="0"/>
              <a:t>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4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92331"/>
            <a:ext cx="8498747" cy="597813"/>
          </a:xfrm>
        </p:spPr>
        <p:txBody>
          <a:bodyPr anchor="b" anchorCtr="0">
            <a:normAutofit/>
          </a:bodyPr>
          <a:lstStyle>
            <a:lvl1pPr>
              <a:defRPr sz="2400" b="1" baseline="0">
                <a:solidFill>
                  <a:srgbClr val="EF4E68"/>
                </a:solidFill>
              </a:defRPr>
            </a:lvl1pPr>
          </a:lstStyle>
          <a:p>
            <a:r>
              <a:rPr lang="et-EE" dirty="0" err="1" smtClean="0"/>
              <a:t>Click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add</a:t>
            </a:r>
            <a:r>
              <a:rPr lang="et-EE" dirty="0" smtClean="0"/>
              <a:t> </a:t>
            </a:r>
            <a:r>
              <a:rPr lang="et-EE" dirty="0" err="1" smtClean="0"/>
              <a:t>subsection</a:t>
            </a:r>
            <a:r>
              <a:rPr lang="et-EE" dirty="0" smtClean="0"/>
              <a:t> </a:t>
            </a:r>
            <a:r>
              <a:rPr lang="et-EE" dirty="0" err="1" smtClean="0"/>
              <a:t>title</a:t>
            </a:r>
            <a:endParaRPr lang="en-US" dirty="0"/>
          </a:p>
        </p:txBody>
      </p:sp>
      <p:sp>
        <p:nvSpPr>
          <p:cNvPr id="17" name="Primary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2912"/>
            <a:ext cx="8498747" cy="597244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t-EE" dirty="0" err="1" smtClean="0"/>
              <a:t>Click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add</a:t>
            </a:r>
            <a:r>
              <a:rPr lang="et-EE" dirty="0" smtClean="0"/>
              <a:t> </a:t>
            </a:r>
            <a:r>
              <a:rPr lang="et-EE" dirty="0" err="1" smtClean="0"/>
              <a:t>primary</a:t>
            </a:r>
            <a:r>
              <a:rPr lang="et-EE" dirty="0" smtClean="0"/>
              <a:t> </a:t>
            </a:r>
            <a:r>
              <a:rPr lang="et-EE" dirty="0" err="1" smtClean="0"/>
              <a:t>title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6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4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98747" cy="92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3240"/>
            <a:ext cx="10515600" cy="468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2" t="31571" r="10317" b="27476"/>
          <a:stretch/>
        </p:blipFill>
        <p:spPr>
          <a:xfrm>
            <a:off x="9430626" y="361089"/>
            <a:ext cx="2280406" cy="9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38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8076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Tartu Ülikool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Human-Robot Interaction</dc:title>
  <dc:creator>Karl Kruusamäe</dc:creator>
  <cp:keywords>Human-Robot Interaction</cp:keywords>
  <cp:lastModifiedBy>Karl Kruusamäe</cp:lastModifiedBy>
  <cp:revision>316</cp:revision>
  <dcterms:created xsi:type="dcterms:W3CDTF">2017-03-16T08:32:52Z</dcterms:created>
  <dcterms:modified xsi:type="dcterms:W3CDTF">2018-12-05T08:51:38Z</dcterms:modified>
</cp:coreProperties>
</file>