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1E86A-A61C-414C-A3DE-2B29271C990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AA386-67BB-468A-8655-2AE311C4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D035-9601-4617-A44D-9A0740514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8549-BC54-432E-9426-2D2AFC211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FE2F-0FE6-4301-95A5-AD5B7F1C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F93-6C91-49E7-84F2-8963BCDAF51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9442-D27C-4042-926B-41716754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F9994-0832-41AA-B3D8-2D0601BC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7E0-3E85-4BAF-A429-010C55A1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969B-63F7-4B86-9BAA-68DA6080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949BE-D67E-4F93-9AE0-2A683A9A2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BBFB-EDF8-4987-8AB5-F2D935B3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F93-6C91-49E7-84F2-8963BCDAF51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9D19-F493-4D1B-8A16-4BE022DF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F2CE-AE0D-4DAC-BB84-3220CF4B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7E0-3E85-4BAF-A429-010C55A1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94CDA-4564-4CF1-81FC-C274297C9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1400E-7B83-4895-A374-1020766DE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CFD4-2030-40AF-AEE3-5C893372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F93-6C91-49E7-84F2-8963BCDAF51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C878-D11E-45F3-8F01-7E84BA85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50B7A-A5D6-48CF-8955-DEA517A3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7E0-3E85-4BAF-A429-010C55A1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4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6336-E746-4661-B5A8-A4AA7BBA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6D63-F933-4B89-BEBD-E32970B8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CD30A-1677-4B30-9ED0-205FF47C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F93-6C91-49E7-84F2-8963BCDAF51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9C30-CE4D-4B91-BD5E-BF08C4B5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BDF1-C905-4360-9C99-C45F9DEF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7E0-3E85-4BAF-A429-010C55A1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A37E-B958-4903-8261-BF30C723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E0DBC-EFE9-4494-BD62-A4B56247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9B58A-EEE6-4509-B82B-325D444F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F93-6C91-49E7-84F2-8963BCDAF51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116F-BEE0-4E7D-BC32-71E6F8E9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C7948-9655-4D07-8158-45A42691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7E0-3E85-4BAF-A429-010C55A1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4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72A2-2206-43E6-8E10-FBE638CB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182D-41D6-4116-8785-F503BD83B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289FA-82C8-4789-9EFB-9C43DB50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56B7C-4C4C-4358-B7FF-8C381C08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F93-6C91-49E7-84F2-8963BCDAF51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C34F9-4B4E-443D-AEBE-0CAB4144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AA38-1A62-4F54-8F26-4DEEF4E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7E0-3E85-4BAF-A429-010C55A1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05C7-6674-466F-A97E-BED51F18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82EB2-727E-40E8-B5C9-66E50741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73F1F-268B-455C-BD1A-8DF353530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897C3-A633-49A6-AE05-C37EFEAC9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A24F4-48AC-4DEB-AC9C-D5405B279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14223-53CA-406E-AB41-3788D43E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F93-6C91-49E7-84F2-8963BCDAF51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627D5-75EC-4033-B258-212DD4F3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B43B4-5CBB-4D7C-BDAD-615DC4D3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7E0-3E85-4BAF-A429-010C55A1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4320-1FCE-493F-AB0E-89C0DC65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E5CAB-75F8-405F-B9A6-C48752AD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F93-6C91-49E7-84F2-8963BCDAF51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8262B-B713-4E0B-B2AB-2FE3A743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0DFAD-3A31-45EF-9FC9-FD8583D1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7E0-3E85-4BAF-A429-010C55A1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1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4B8B6-4932-4A6E-B479-772874B2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F93-6C91-49E7-84F2-8963BCDAF51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CCA6F-3716-426D-A552-48F7F21D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94D30-8A4B-4C4A-AC23-E5683248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7E0-3E85-4BAF-A429-010C55A1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4ACB-2DD2-437D-BC91-8B3E9485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EED9-B007-4150-8791-FA580B76D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F0D44-98B4-4B8B-A713-9BFF8B91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D7F59-4736-4B5F-9F8D-619D5415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F93-6C91-49E7-84F2-8963BCDAF51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52F2D-68A8-42AD-A9DC-75EC774C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DD422-D236-4D3C-ABCA-D6B9EDC1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7E0-3E85-4BAF-A429-010C55A1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1990-65F7-4FE4-893D-30CC03D7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19ABE-6AFC-4CD1-97A0-E9AD19A0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24147-2242-4CDC-85DD-27EBB73E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11121-5165-4FAF-8697-F7B68A2D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F93-6C91-49E7-84F2-8963BCDAF51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F0B24-9143-4801-934A-08692067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EB40E-EF76-435A-9EED-D242DB0D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47E0-3E85-4BAF-A429-010C55A1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535D0-F46F-489B-BB27-9A6F3B16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A88DF-ACCE-43D6-B91F-9632D7E9E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31C6-5955-48BB-BED3-152331F1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4F93-6C91-49E7-84F2-8963BCDAF51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2386-02E1-40A4-98C8-6CB15D713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C2C1-4A4E-446F-8D60-4C0EDC515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47E0-3E85-4BAF-A429-010C55A1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p_d5SMOmFOCPuqVOO7f3Y2yMFMhR75j2wBwMeKtOseXEdmBWnK0YKYJFkCjfDvOeMDqK1go0Jiuxsuvst5v6fpYNYYZXvSiUpotoPPVdqvWN7Is5OoIcWfLOwf0cTgjCRMzwTIgVkKg">
            <a:extLst>
              <a:ext uri="{FF2B5EF4-FFF2-40B4-BE49-F238E27FC236}">
                <a16:creationId xmlns:a16="http://schemas.microsoft.com/office/drawing/2014/main" id="{2A506F47-E453-491A-9447-0BFD7611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23838"/>
            <a:ext cx="6391275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8E6BC30-8185-4B79-97F9-A51611C2D7EB}"/>
              </a:ext>
            </a:extLst>
          </p:cNvPr>
          <p:cNvSpPr/>
          <p:nvPr/>
        </p:nvSpPr>
        <p:spPr>
          <a:xfrm>
            <a:off x="3454300" y="3182350"/>
            <a:ext cx="4775299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1035F38-E2B8-43AE-B258-5CDD6014E99C}"/>
              </a:ext>
            </a:extLst>
          </p:cNvPr>
          <p:cNvSpPr/>
          <p:nvPr/>
        </p:nvSpPr>
        <p:spPr>
          <a:xfrm rot="5400000" flipH="1" flipV="1">
            <a:off x="6972687" y="2208848"/>
            <a:ext cx="2295525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8890CF-87EC-4986-919A-89BDA0436FE3}"/>
              </a:ext>
            </a:extLst>
          </p:cNvPr>
          <p:cNvSpPr/>
          <p:nvPr/>
        </p:nvSpPr>
        <p:spPr>
          <a:xfrm>
            <a:off x="3186039" y="507585"/>
            <a:ext cx="352425" cy="3524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87B5B8-A4B7-4DC9-A9F5-6CFCF0D531E9}"/>
              </a:ext>
            </a:extLst>
          </p:cNvPr>
          <p:cNvSpPr/>
          <p:nvPr/>
        </p:nvSpPr>
        <p:spPr>
          <a:xfrm>
            <a:off x="3287731" y="3231183"/>
            <a:ext cx="352425" cy="35242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80D98C8-54BF-4374-B948-53319E24CA65}"/>
              </a:ext>
            </a:extLst>
          </p:cNvPr>
          <p:cNvSpPr/>
          <p:nvPr/>
        </p:nvSpPr>
        <p:spPr>
          <a:xfrm rot="8100000">
            <a:off x="3313197" y="3193481"/>
            <a:ext cx="5664398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0B379E-B38F-4B5C-A508-F4B5B7FDD19A}"/>
              </a:ext>
            </a:extLst>
          </p:cNvPr>
          <p:cNvSpPr/>
          <p:nvPr/>
        </p:nvSpPr>
        <p:spPr>
          <a:xfrm rot="10800000" flipH="1">
            <a:off x="3943350" y="5146707"/>
            <a:ext cx="4404094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B8F3ABC-56E7-4A7E-AB65-0397C796510D}"/>
              </a:ext>
            </a:extLst>
          </p:cNvPr>
          <p:cNvSpPr/>
          <p:nvPr/>
        </p:nvSpPr>
        <p:spPr>
          <a:xfrm rot="13500000">
            <a:off x="2686810" y="2984674"/>
            <a:ext cx="6520144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6B42-C765-4371-BFBA-F6147FF464DC}"/>
              </a:ext>
            </a:extLst>
          </p:cNvPr>
          <p:cNvSpPr txBox="1"/>
          <p:nvPr/>
        </p:nvSpPr>
        <p:spPr>
          <a:xfrm>
            <a:off x="9396412" y="376608"/>
            <a:ext cx="264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Diagonals and Drop Points</a:t>
            </a:r>
          </a:p>
        </p:txBody>
      </p:sp>
    </p:spTree>
    <p:extLst>
      <p:ext uri="{BB962C8B-B14F-4D97-AF65-F5344CB8AC3E}">
        <p14:creationId xmlns:p14="http://schemas.microsoft.com/office/powerpoint/2010/main" val="40042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p_d5SMOmFOCPuqVOO7f3Y2yMFMhR75j2wBwMeKtOseXEdmBWnK0YKYJFkCjfDvOeMDqK1go0Jiuxsuvst5v6fpYNYYZXvSiUpotoPPVdqvWN7Is5OoIcWfLOwf0cTgjCRMzwTIgVkKg">
            <a:extLst>
              <a:ext uri="{FF2B5EF4-FFF2-40B4-BE49-F238E27FC236}">
                <a16:creationId xmlns:a16="http://schemas.microsoft.com/office/drawing/2014/main" id="{2A506F47-E453-491A-9447-0BFD7611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23838"/>
            <a:ext cx="6391275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80D98C8-54BF-4374-B948-53319E24CA65}"/>
              </a:ext>
            </a:extLst>
          </p:cNvPr>
          <p:cNvSpPr/>
          <p:nvPr/>
        </p:nvSpPr>
        <p:spPr>
          <a:xfrm rot="2700000">
            <a:off x="2596229" y="3005820"/>
            <a:ext cx="6620566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87B5B8-A4B7-4DC9-A9F5-6CFCF0D531E9}"/>
              </a:ext>
            </a:extLst>
          </p:cNvPr>
          <p:cNvSpPr/>
          <p:nvPr/>
        </p:nvSpPr>
        <p:spPr>
          <a:xfrm>
            <a:off x="3184534" y="568497"/>
            <a:ext cx="352425" cy="35242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0B379E-B38F-4B5C-A508-F4B5B7FDD19A}"/>
              </a:ext>
            </a:extLst>
          </p:cNvPr>
          <p:cNvSpPr/>
          <p:nvPr/>
        </p:nvSpPr>
        <p:spPr>
          <a:xfrm flipH="1">
            <a:off x="3943350" y="5146707"/>
            <a:ext cx="4404094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B8F3ABC-56E7-4A7E-AB65-0397C796510D}"/>
              </a:ext>
            </a:extLst>
          </p:cNvPr>
          <p:cNvSpPr/>
          <p:nvPr/>
        </p:nvSpPr>
        <p:spPr>
          <a:xfrm rot="18900000">
            <a:off x="2919265" y="3265044"/>
            <a:ext cx="6234763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1035F38-E2B8-43AE-B258-5CDD6014E99C}"/>
              </a:ext>
            </a:extLst>
          </p:cNvPr>
          <p:cNvSpPr/>
          <p:nvPr/>
        </p:nvSpPr>
        <p:spPr>
          <a:xfrm rot="16200000" flipH="1">
            <a:off x="7148898" y="2032636"/>
            <a:ext cx="1943100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E6BC30-8185-4B79-97F9-A51611C2D7EB}"/>
              </a:ext>
            </a:extLst>
          </p:cNvPr>
          <p:cNvSpPr/>
          <p:nvPr/>
        </p:nvSpPr>
        <p:spPr>
          <a:xfrm flipH="1">
            <a:off x="3762375" y="3165060"/>
            <a:ext cx="4639104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8890CF-87EC-4986-919A-89BDA0436FE3}"/>
              </a:ext>
            </a:extLst>
          </p:cNvPr>
          <p:cNvSpPr/>
          <p:nvPr/>
        </p:nvSpPr>
        <p:spPr>
          <a:xfrm>
            <a:off x="3184533" y="3231183"/>
            <a:ext cx="352425" cy="3524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D9A94-F8C4-405C-B7AB-E8F56411D5FB}"/>
              </a:ext>
            </a:extLst>
          </p:cNvPr>
          <p:cNvSpPr txBox="1"/>
          <p:nvPr/>
        </p:nvSpPr>
        <p:spPr>
          <a:xfrm>
            <a:off x="9396412" y="376608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Reversed</a:t>
            </a:r>
          </a:p>
        </p:txBody>
      </p:sp>
    </p:spTree>
    <p:extLst>
      <p:ext uri="{BB962C8B-B14F-4D97-AF65-F5344CB8AC3E}">
        <p14:creationId xmlns:p14="http://schemas.microsoft.com/office/powerpoint/2010/main" val="158931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p_d5SMOmFOCPuqVOO7f3Y2yMFMhR75j2wBwMeKtOseXEdmBWnK0YKYJFkCjfDvOeMDqK1go0Jiuxsuvst5v6fpYNYYZXvSiUpotoPPVdqvWN7Is5OoIcWfLOwf0cTgjCRMzwTIgVkKg">
            <a:extLst>
              <a:ext uri="{FF2B5EF4-FFF2-40B4-BE49-F238E27FC236}">
                <a16:creationId xmlns:a16="http://schemas.microsoft.com/office/drawing/2014/main" id="{4EEC65E5-EF38-4F7F-A7B8-1A1AA9AE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23838"/>
            <a:ext cx="6391275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50C4516-C4BE-4A57-984D-FA1B0D950084}"/>
              </a:ext>
            </a:extLst>
          </p:cNvPr>
          <p:cNvSpPr/>
          <p:nvPr/>
        </p:nvSpPr>
        <p:spPr>
          <a:xfrm rot="13500000">
            <a:off x="7824625" y="5284318"/>
            <a:ext cx="785783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E74AD4-E1B1-453C-9217-31F906546829}"/>
              </a:ext>
            </a:extLst>
          </p:cNvPr>
          <p:cNvSpPr/>
          <p:nvPr/>
        </p:nvSpPr>
        <p:spPr>
          <a:xfrm>
            <a:off x="8391525" y="5715000"/>
            <a:ext cx="352425" cy="352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AADE943-9552-441C-A29C-D4C77A6C1098}"/>
              </a:ext>
            </a:extLst>
          </p:cNvPr>
          <p:cNvSpPr/>
          <p:nvPr/>
        </p:nvSpPr>
        <p:spPr>
          <a:xfrm rot="5400000" flipH="1" flipV="1">
            <a:off x="5970120" y="3179294"/>
            <a:ext cx="4103067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D82D285-7626-40C1-9467-9D7B76D4C752}"/>
              </a:ext>
            </a:extLst>
          </p:cNvPr>
          <p:cNvSpPr/>
          <p:nvPr/>
        </p:nvSpPr>
        <p:spPr>
          <a:xfrm flipH="1">
            <a:off x="4048125" y="1228725"/>
            <a:ext cx="4076700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304108-3FCF-481E-9539-4F646083250C}"/>
              </a:ext>
            </a:extLst>
          </p:cNvPr>
          <p:cNvSpPr/>
          <p:nvPr/>
        </p:nvSpPr>
        <p:spPr>
          <a:xfrm rot="16200000" flipH="1" flipV="1">
            <a:off x="2164532" y="3148814"/>
            <a:ext cx="4011629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EDF889-3A3D-4455-8992-A60276E15D08}"/>
              </a:ext>
            </a:extLst>
          </p:cNvPr>
          <p:cNvSpPr/>
          <p:nvPr/>
        </p:nvSpPr>
        <p:spPr>
          <a:xfrm>
            <a:off x="3943349" y="5129865"/>
            <a:ext cx="4200525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C93F64-0F73-4C03-8157-C454C6DED929}"/>
              </a:ext>
            </a:extLst>
          </p:cNvPr>
          <p:cNvSpPr/>
          <p:nvPr/>
        </p:nvSpPr>
        <p:spPr>
          <a:xfrm rot="13500000">
            <a:off x="7553498" y="4887331"/>
            <a:ext cx="574553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B9F3CB-161A-4956-86E8-8EAA21E237AF}"/>
              </a:ext>
            </a:extLst>
          </p:cNvPr>
          <p:cNvSpPr/>
          <p:nvPr/>
        </p:nvSpPr>
        <p:spPr>
          <a:xfrm>
            <a:off x="5919787" y="3199597"/>
            <a:ext cx="352425" cy="352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1E9CC-223A-4DB6-B22C-389B670D8C31}"/>
              </a:ext>
            </a:extLst>
          </p:cNvPr>
          <p:cNvSpPr txBox="1"/>
          <p:nvPr/>
        </p:nvSpPr>
        <p:spPr>
          <a:xfrm>
            <a:off x="9396412" y="376608"/>
            <a:ext cx="214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Inward Spiral (Edges)</a:t>
            </a:r>
          </a:p>
        </p:txBody>
      </p:sp>
    </p:spTree>
    <p:extLst>
      <p:ext uri="{BB962C8B-B14F-4D97-AF65-F5344CB8AC3E}">
        <p14:creationId xmlns:p14="http://schemas.microsoft.com/office/powerpoint/2010/main" val="146175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p_d5SMOmFOCPuqVOO7f3Y2yMFMhR75j2wBwMeKtOseXEdmBWnK0YKYJFkCjfDvOeMDqK1go0Jiuxsuvst5v6fpYNYYZXvSiUpotoPPVdqvWN7Is5OoIcWfLOwf0cTgjCRMzwTIgVkKg">
            <a:extLst>
              <a:ext uri="{FF2B5EF4-FFF2-40B4-BE49-F238E27FC236}">
                <a16:creationId xmlns:a16="http://schemas.microsoft.com/office/drawing/2014/main" id="{4EEC65E5-EF38-4F7F-A7B8-1A1AA9AE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23838"/>
            <a:ext cx="6391275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50C4516-C4BE-4A57-984D-FA1B0D950084}"/>
              </a:ext>
            </a:extLst>
          </p:cNvPr>
          <p:cNvSpPr/>
          <p:nvPr/>
        </p:nvSpPr>
        <p:spPr>
          <a:xfrm rot="13500000">
            <a:off x="5264780" y="2763677"/>
            <a:ext cx="785783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E74AD4-E1B1-453C-9217-31F906546829}"/>
              </a:ext>
            </a:extLst>
          </p:cNvPr>
          <p:cNvSpPr/>
          <p:nvPr/>
        </p:nvSpPr>
        <p:spPr>
          <a:xfrm>
            <a:off x="5822935" y="3191979"/>
            <a:ext cx="352425" cy="352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B9F3CB-161A-4956-86E8-8EAA21E237AF}"/>
              </a:ext>
            </a:extLst>
          </p:cNvPr>
          <p:cNvSpPr/>
          <p:nvPr/>
        </p:nvSpPr>
        <p:spPr>
          <a:xfrm>
            <a:off x="3128962" y="465922"/>
            <a:ext cx="352425" cy="352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1F021C-AA8A-4AE3-BD2C-5A87063E42B4}"/>
              </a:ext>
            </a:extLst>
          </p:cNvPr>
          <p:cNvSpPr/>
          <p:nvPr/>
        </p:nvSpPr>
        <p:spPr>
          <a:xfrm>
            <a:off x="5219343" y="2444261"/>
            <a:ext cx="1735138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359341-4672-460D-AD01-8A1C2966B9E2}"/>
              </a:ext>
            </a:extLst>
          </p:cNvPr>
          <p:cNvSpPr/>
          <p:nvPr/>
        </p:nvSpPr>
        <p:spPr>
          <a:xfrm rot="16200000" flipH="1" flipV="1">
            <a:off x="5969990" y="3212628"/>
            <a:ext cx="1774559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A2C90DB-47E3-4021-A2D5-30FB1A84DB7F}"/>
              </a:ext>
            </a:extLst>
          </p:cNvPr>
          <p:cNvSpPr/>
          <p:nvPr/>
        </p:nvSpPr>
        <p:spPr>
          <a:xfrm flipH="1">
            <a:off x="5219343" y="3952163"/>
            <a:ext cx="1764037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528B54A-408D-4440-8096-974E8F057F42}"/>
              </a:ext>
            </a:extLst>
          </p:cNvPr>
          <p:cNvSpPr/>
          <p:nvPr/>
        </p:nvSpPr>
        <p:spPr>
          <a:xfrm rot="5400000" flipH="1" flipV="1">
            <a:off x="4429275" y="3212627"/>
            <a:ext cx="1774559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AF1BB08-B01A-4D5D-8E1B-3212AB5121F8}"/>
              </a:ext>
            </a:extLst>
          </p:cNvPr>
          <p:cNvSpPr/>
          <p:nvPr/>
        </p:nvSpPr>
        <p:spPr>
          <a:xfrm rot="13500000">
            <a:off x="4799489" y="2199627"/>
            <a:ext cx="504403" cy="4539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62719-8EA5-474C-8BF7-17F60558E01D}"/>
              </a:ext>
            </a:extLst>
          </p:cNvPr>
          <p:cNvSpPr txBox="1"/>
          <p:nvPr/>
        </p:nvSpPr>
        <p:spPr>
          <a:xfrm>
            <a:off x="9396412" y="376608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Outward Spiral (Edges)</a:t>
            </a:r>
          </a:p>
        </p:txBody>
      </p:sp>
    </p:spTree>
    <p:extLst>
      <p:ext uri="{BB962C8B-B14F-4D97-AF65-F5344CB8AC3E}">
        <p14:creationId xmlns:p14="http://schemas.microsoft.com/office/powerpoint/2010/main" val="98282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clewis01038@gmail.com</dc:creator>
  <cp:lastModifiedBy>clewis01038@gmail.com</cp:lastModifiedBy>
  <cp:revision>5</cp:revision>
  <dcterms:created xsi:type="dcterms:W3CDTF">2018-03-20T00:36:08Z</dcterms:created>
  <dcterms:modified xsi:type="dcterms:W3CDTF">2018-03-20T01:50:58Z</dcterms:modified>
</cp:coreProperties>
</file>