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724F-1B72-47FC-AD69-1D4C818FEFAD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E18B-DBD6-4696-875E-30E9D20390C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53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724F-1B72-47FC-AD69-1D4C818FEFAD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E18B-DBD6-4696-875E-30E9D2039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72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724F-1B72-47FC-AD69-1D4C818FEFAD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E18B-DBD6-4696-875E-30E9D2039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76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724F-1B72-47FC-AD69-1D4C818FEFAD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E18B-DBD6-4696-875E-30E9D20390C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0496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724F-1B72-47FC-AD69-1D4C818FEFAD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E18B-DBD6-4696-875E-30E9D2039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408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724F-1B72-47FC-AD69-1D4C818FEFAD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E18B-DBD6-4696-875E-30E9D20390C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0205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724F-1B72-47FC-AD69-1D4C818FEFAD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E18B-DBD6-4696-875E-30E9D2039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715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724F-1B72-47FC-AD69-1D4C818FEFAD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E18B-DBD6-4696-875E-30E9D2039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879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724F-1B72-47FC-AD69-1D4C818FEFAD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E18B-DBD6-4696-875E-30E9D2039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836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724F-1B72-47FC-AD69-1D4C818FEFAD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E18B-DBD6-4696-875E-30E9D2039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44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724F-1B72-47FC-AD69-1D4C818FEFAD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E18B-DBD6-4696-875E-30E9D2039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18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724F-1B72-47FC-AD69-1D4C818FEFAD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E18B-DBD6-4696-875E-30E9D2039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23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724F-1B72-47FC-AD69-1D4C818FEFAD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E18B-DBD6-4696-875E-30E9D2039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80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724F-1B72-47FC-AD69-1D4C818FEFAD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E18B-DBD6-4696-875E-30E9D2039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37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724F-1B72-47FC-AD69-1D4C818FEFAD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E18B-DBD6-4696-875E-30E9D2039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92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724F-1B72-47FC-AD69-1D4C818FEFAD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E18B-DBD6-4696-875E-30E9D2039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05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724F-1B72-47FC-AD69-1D4C818FEFAD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E18B-DBD6-4696-875E-30E9D2039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17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B85724F-1B72-47FC-AD69-1D4C818FEFAD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201E18B-DBD6-4696-875E-30E9D2039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041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0"/>
            <a:ext cx="12172950" cy="8315323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485775" y="4324350"/>
            <a:ext cx="11163300" cy="1628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388144" y="1571625"/>
            <a:ext cx="11353800" cy="120014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" y="276225"/>
            <a:ext cx="11944350" cy="1066800"/>
          </a:xfrm>
        </p:spPr>
        <p:txBody>
          <a:bodyPr>
            <a:normAutofit/>
          </a:bodyPr>
          <a:lstStyle/>
          <a:p>
            <a:r>
              <a:rPr lang="en-US" sz="6000" b="1" u="sng" dirty="0" smtClean="0">
                <a:solidFill>
                  <a:schemeClr val="bg1"/>
                </a:solidFill>
                <a:latin typeface="Algerian" panose="04020705040A02060702" pitchFamily="82" charset="0"/>
              </a:rPr>
              <a:t>“Retail Management System”</a:t>
            </a:r>
            <a:endParaRPr lang="en-IN" sz="6000" b="1" u="sng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819" y="1619250"/>
            <a:ext cx="11308556" cy="489585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Bahnschrif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project uses the concept of </a:t>
            </a:r>
            <a:r>
              <a:rPr lang="en-US" sz="2800" b="1" dirty="0" smtClean="0">
                <a:solidFill>
                  <a:schemeClr val="accent1"/>
                </a:solidFill>
                <a:latin typeface="Bahnschrif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“Inventory Management system”</a:t>
            </a:r>
            <a:r>
              <a:rPr lang="en-US" sz="2800" dirty="0" smtClean="0">
                <a:solidFill>
                  <a:schemeClr val="bg1"/>
                </a:solidFill>
                <a:latin typeface="Bahnschrif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applies it to a retail mart and makes it </a:t>
            </a:r>
            <a:r>
              <a:rPr lang="en-US" sz="2800" b="1" dirty="0" smtClean="0">
                <a:solidFill>
                  <a:schemeClr val="accent1"/>
                </a:solidFill>
                <a:latin typeface="Bahnschrif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customer facing interface. </a:t>
            </a:r>
          </a:p>
          <a:p>
            <a:endParaRPr lang="en-US" sz="2800" dirty="0" smtClean="0">
              <a:solidFill>
                <a:schemeClr val="accent1"/>
              </a:solidFill>
              <a:latin typeface="Bahnschrift" panose="020B050204020402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 smtClean="0">
              <a:solidFill>
                <a:schemeClr val="bg1"/>
              </a:solidFill>
              <a:latin typeface="Bahnschrift" panose="020B050204020402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Bahnschrift" panose="020B050204020402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Bahnschrif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this software </a:t>
            </a:r>
            <a:r>
              <a:rPr lang="en-US" sz="2800" b="1" dirty="0" smtClean="0">
                <a:solidFill>
                  <a:schemeClr val="accent1"/>
                </a:solidFill>
                <a:latin typeface="Bahnschrif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customer would have the facility to directly check for the product and know if they will find or not </a:t>
            </a:r>
            <a:r>
              <a:rPr lang="en-US" sz="2800" dirty="0" smtClean="0">
                <a:solidFill>
                  <a:schemeClr val="bg1"/>
                </a:solidFill>
                <a:latin typeface="Bahnschrif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they are looking for. This will save a lot of time of the costumers.</a:t>
            </a: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5775" y="4400550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22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accent4">
                <a:lumMod val="60000"/>
                <a:lumOff val="4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462" y="2667000"/>
            <a:ext cx="3657600" cy="13716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2" y="1569449"/>
            <a:ext cx="10444291" cy="493830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0862" y="180975"/>
            <a:ext cx="11031538" cy="1228725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It has a </a:t>
            </a:r>
            <a:r>
              <a:rPr lang="en-US" sz="3600" b="1" dirty="0" smtClean="0">
                <a:solidFill>
                  <a:schemeClr val="accent1"/>
                </a:solidFill>
                <a:latin typeface="Bahnschrift" panose="020B0502040204020203" pitchFamily="34" charset="0"/>
              </a:rPr>
              <a:t>very simple and easy to navigate interface  </a:t>
            </a:r>
            <a:r>
              <a:rPr lang="en-US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so that it can be used by everyone.</a:t>
            </a:r>
            <a:endParaRPr lang="en-IN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47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accent4">
                <a:lumMod val="60000"/>
                <a:lumOff val="4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2274" y="4476750"/>
            <a:ext cx="1074737" cy="67627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96" y="1933576"/>
            <a:ext cx="9857927" cy="46482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0050" y="238124"/>
            <a:ext cx="11420475" cy="1924051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It </a:t>
            </a:r>
            <a:r>
              <a:rPr lang="en-US" sz="3200" b="1" dirty="0" smtClean="0">
                <a:solidFill>
                  <a:schemeClr val="accent1"/>
                </a:solidFill>
                <a:latin typeface="Bahnschrift" panose="020B0502040204020203" pitchFamily="34" charset="0"/>
              </a:rPr>
              <a:t>can also be used to handle other tasks like feedback and complaint system</a:t>
            </a:r>
            <a:r>
              <a:rPr lang="en-US" sz="32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 and many other miscellaneous queries/problems faced by customers.</a:t>
            </a:r>
            <a:endParaRPr lang="en-IN" sz="32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1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accent4">
                <a:lumMod val="60000"/>
                <a:lumOff val="4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2062" y="5149850"/>
            <a:ext cx="3657600" cy="13716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17" y="1657350"/>
            <a:ext cx="10466360" cy="49403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775" y="325967"/>
            <a:ext cx="11887200" cy="1198034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ahnschrift" panose="020B0502040204020203" pitchFamily="34" charset="0"/>
              </a:rPr>
              <a:t>A customer can either search for a specific product that he/she </a:t>
            </a:r>
            <a:r>
              <a:rPr lang="en-US" sz="32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wants </a:t>
            </a:r>
            <a:r>
              <a:rPr lang="en-US" sz="3200" dirty="0">
                <a:solidFill>
                  <a:schemeClr val="bg1"/>
                </a:solidFill>
                <a:latin typeface="Bahnschrift" panose="020B0502040204020203" pitchFamily="34" charset="0"/>
              </a:rPr>
              <a:t>OR explore all the options available in a specific category. </a:t>
            </a:r>
            <a:endParaRPr lang="en-IN" sz="32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endParaRPr lang="en-US" sz="32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en-IN" sz="32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98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accent4">
                <a:lumMod val="60000"/>
                <a:lumOff val="4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42900" y="419100"/>
            <a:ext cx="10753725" cy="26955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74" y="3570606"/>
            <a:ext cx="7552733" cy="286278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3535" y="447676"/>
            <a:ext cx="10771665" cy="26289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The further future implementation of the project can be </a:t>
            </a:r>
            <a:r>
              <a:rPr lang="en-US" sz="3200" dirty="0">
                <a:solidFill>
                  <a:schemeClr val="bg1"/>
                </a:solidFill>
                <a:latin typeface="Bahnschrift" panose="020B0502040204020203" pitchFamily="34" charset="0"/>
              </a:rPr>
              <a:t>-</a:t>
            </a:r>
            <a:r>
              <a:rPr lang="en-US" sz="32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latin typeface="Bahnschrift" panose="020B0502040204020203" pitchFamily="34" charset="0"/>
              </a:rPr>
              <a:t>having a billing facility where the customers can themselves scan their purchases and pay the bill through online mode. </a:t>
            </a:r>
            <a:r>
              <a:rPr lang="en-US" sz="32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This will greatly save time of customers as they will not have to line up in long queues.</a:t>
            </a:r>
          </a:p>
        </p:txBody>
      </p:sp>
    </p:spTree>
    <p:extLst>
      <p:ext uri="{BB962C8B-B14F-4D97-AF65-F5344CB8AC3E}">
        <p14:creationId xmlns:p14="http://schemas.microsoft.com/office/powerpoint/2010/main" val="363203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accent4">
                <a:lumMod val="60000"/>
                <a:lumOff val="4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3765" y="1042852"/>
            <a:ext cx="6619875" cy="2657476"/>
          </a:xfrm>
        </p:spPr>
        <p:txBody>
          <a:bodyPr>
            <a:normAutofit/>
          </a:bodyPr>
          <a:lstStyle/>
          <a:p>
            <a:r>
              <a:rPr lang="en-US" sz="9600" dirty="0" smtClean="0">
                <a:latin typeface="Algerian" panose="04020705040A02060702" pitchFamily="82" charset="0"/>
              </a:rPr>
              <a:t>Thankyou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1" y="3476624"/>
            <a:ext cx="3848100" cy="251777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90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101</TotalTime>
  <Words>187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Algerian</vt:lpstr>
      <vt:lpstr>Bahnschrift</vt:lpstr>
      <vt:lpstr>Century Gothic</vt:lpstr>
      <vt:lpstr>Tahoma</vt:lpstr>
      <vt:lpstr>Wingdings 3</vt:lpstr>
      <vt:lpstr>Slice</vt:lpstr>
      <vt:lpstr>“Retail Management System”</vt:lpstr>
      <vt:lpstr>PowerPoint Presentation</vt:lpstr>
      <vt:lpstr>PowerPoint Presentation</vt:lpstr>
      <vt:lpstr>PowerPoint Presentation</vt:lpstr>
      <vt:lpstr>PowerPoint Presentation</vt:lpstr>
      <vt:lpstr>Thankyou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Management System</dc:title>
  <dc:creator>Utkarsh</dc:creator>
  <cp:lastModifiedBy>Utkarsh</cp:lastModifiedBy>
  <cp:revision>12</cp:revision>
  <dcterms:created xsi:type="dcterms:W3CDTF">2020-12-13T09:19:18Z</dcterms:created>
  <dcterms:modified xsi:type="dcterms:W3CDTF">2021-06-12T09:32:19Z</dcterms:modified>
</cp:coreProperties>
</file>