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76"/>
  </p:normalViewPr>
  <p:slideViewPr>
    <p:cSldViewPr snapToGrid="0">
      <p:cViewPr>
        <p:scale>
          <a:sx n="68" d="100"/>
          <a:sy n="68" d="100"/>
        </p:scale>
        <p:origin x="252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6D0-AFF5-444B-B716-9A7D0C431BA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CF8C-8490-B142-B818-987B732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1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6D0-AFF5-444B-B716-9A7D0C431BA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CF8C-8490-B142-B818-987B732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3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6D0-AFF5-444B-B716-9A7D0C431BA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CF8C-8490-B142-B818-987B732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9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6D0-AFF5-444B-B716-9A7D0C431BA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CF8C-8490-B142-B818-987B732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5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6D0-AFF5-444B-B716-9A7D0C431BA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CF8C-8490-B142-B818-987B732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9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6D0-AFF5-444B-B716-9A7D0C431BA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CF8C-8490-B142-B818-987B732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5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6D0-AFF5-444B-B716-9A7D0C431BA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CF8C-8490-B142-B818-987B732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3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6D0-AFF5-444B-B716-9A7D0C431BA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CF8C-8490-B142-B818-987B732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9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6D0-AFF5-444B-B716-9A7D0C431BA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CF8C-8490-B142-B818-987B732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7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6D0-AFF5-444B-B716-9A7D0C431BA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CF8C-8490-B142-B818-987B732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6D0-AFF5-444B-B716-9A7D0C431BA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ACF8C-8490-B142-B818-987B732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4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DD6D0-AFF5-444B-B716-9A7D0C431BAC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ACF8C-8490-B142-B818-987B732D8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C608092-861A-AA28-B0BB-D26E29C89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2" r="2802"/>
          <a:stretch/>
        </p:blipFill>
        <p:spPr>
          <a:xfrm>
            <a:off x="0" y="0"/>
            <a:ext cx="3350843" cy="48286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6FBA37-018A-5846-B833-74B90CBD4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28674"/>
            <a:ext cx="3426203" cy="50773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36FC2D-DF2B-E454-1F4A-CDC01F8AF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560" y="4828674"/>
            <a:ext cx="3506440" cy="507732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3D8D38-126F-6670-3B9F-FF3F78BF0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710" y="208547"/>
            <a:ext cx="3490289" cy="46201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E32A7D-9E66-A431-5A9A-38327028A5BF}"/>
              </a:ext>
            </a:extLst>
          </p:cNvPr>
          <p:cNvSpPr txBox="1"/>
          <p:nvPr/>
        </p:nvSpPr>
        <p:spPr>
          <a:xfrm>
            <a:off x="2005669" y="4644008"/>
            <a:ext cx="26903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Media Representation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570272-6EFA-10D2-7CAD-FE777C0CD6BA}"/>
              </a:ext>
            </a:extLst>
          </p:cNvPr>
          <p:cNvSpPr txBox="1"/>
          <p:nvPr/>
        </p:nvSpPr>
        <p:spPr>
          <a:xfrm rot="20297432">
            <a:off x="3380030" y="111527"/>
            <a:ext cx="94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Fook 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57C43-97F1-9F8A-B650-6805EC30BC04}"/>
              </a:ext>
            </a:extLst>
          </p:cNvPr>
          <p:cNvSpPr txBox="1"/>
          <p:nvPr/>
        </p:nvSpPr>
        <p:spPr>
          <a:xfrm rot="20297432">
            <a:off x="4993908" y="39271"/>
            <a:ext cx="942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Fook Yu</a:t>
            </a:r>
          </a:p>
        </p:txBody>
      </p:sp>
    </p:spTree>
    <p:extLst>
      <p:ext uri="{BB962C8B-B14F-4D97-AF65-F5344CB8AC3E}">
        <p14:creationId xmlns:p14="http://schemas.microsoft.com/office/powerpoint/2010/main" val="128584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70</TotalTime>
  <Words>6</Words>
  <Application>Microsoft Macintosh PowerPoint</Application>
  <PresentationFormat>A4 Paper (210x297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Yuzhe Lei</dc:creator>
  <cp:lastModifiedBy>Yuzhe Lei</cp:lastModifiedBy>
  <cp:revision>3</cp:revision>
  <dcterms:created xsi:type="dcterms:W3CDTF">2023-11-15T16:18:31Z</dcterms:created>
  <dcterms:modified xsi:type="dcterms:W3CDTF">2023-12-04T04:37:26Z</dcterms:modified>
</cp:coreProperties>
</file>