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3B2A17A-B7AC-4B1C-B933-0DC5851B44C1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7768780-994A-4203-82D8-F46417F87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8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17A-B7AC-4B1C-B933-0DC5851B44C1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8780-994A-4203-82D8-F46417F87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17A-B7AC-4B1C-B933-0DC5851B44C1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8780-994A-4203-82D8-F46417F87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25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17A-B7AC-4B1C-B933-0DC5851B44C1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8780-994A-4203-82D8-F46417F87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288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17A-B7AC-4B1C-B933-0DC5851B44C1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8780-994A-4203-82D8-F46417F87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50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17A-B7AC-4B1C-B933-0DC5851B44C1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8780-994A-4203-82D8-F46417F87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05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17A-B7AC-4B1C-B933-0DC5851B44C1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8780-994A-4203-82D8-F46417F87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3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3B2A17A-B7AC-4B1C-B933-0DC5851B44C1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8780-994A-4203-82D8-F46417F87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14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3B2A17A-B7AC-4B1C-B933-0DC5851B44C1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8780-994A-4203-82D8-F46417F87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9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17A-B7AC-4B1C-B933-0DC5851B44C1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8780-994A-4203-82D8-F46417F87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3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17A-B7AC-4B1C-B933-0DC5851B44C1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8780-994A-4203-82D8-F46417F87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1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17A-B7AC-4B1C-B933-0DC5851B44C1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8780-994A-4203-82D8-F46417F87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0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17A-B7AC-4B1C-B933-0DC5851B44C1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8780-994A-4203-82D8-F46417F87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8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17A-B7AC-4B1C-B933-0DC5851B44C1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8780-994A-4203-82D8-F46417F87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17A-B7AC-4B1C-B933-0DC5851B44C1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8780-994A-4203-82D8-F46417F87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4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17A-B7AC-4B1C-B933-0DC5851B44C1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8780-994A-4203-82D8-F46417F87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7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17A-B7AC-4B1C-B933-0DC5851B44C1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8780-994A-4203-82D8-F46417F87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3B2A17A-B7AC-4B1C-B933-0DC5851B44C1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7768780-994A-4203-82D8-F46417F87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FF66-717F-40A9-A337-290F8435D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SnakeGame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0CC45-466C-4E54-B9D8-F94434F04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By Uta Eduard Stefan &amp; Tudorascu Gabriel Sorin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0FA56-220B-4557-922C-97734836B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172" y="1238314"/>
            <a:ext cx="3396345" cy="32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6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B42-99DD-4BD0-9576-FAE8C1E7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Aplicatia propriu-zisa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3D38-34A9-40D3-BAEF-6A97A0C92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Aplicatia ce urmeaza a fi prezentata este un joc de tip SnakeGame dezvoltat in Processing 3.5.4, acesta fiind un mediu ce permite crearea de software intr-un set de constrangeri si contine un editor de text, un compliator si o fereastra de afisare.</a:t>
            </a:r>
          </a:p>
        </p:txBody>
      </p:sp>
      <p:sp>
        <p:nvSpPr>
          <p:cNvPr id="5" name="AutoShape 3" descr="Processing - Download">
            <a:extLst>
              <a:ext uri="{FF2B5EF4-FFF2-40B4-BE49-F238E27FC236}">
                <a16:creationId xmlns:a16="http://schemas.microsoft.com/office/drawing/2014/main" id="{4BE89857-0342-4118-9DF5-7E2197EDFD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79663-1227-459D-8015-C6626EE2B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85" y="3800475"/>
            <a:ext cx="22669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0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B9E7-C75C-4412-BEA4-E121C982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Sketch-urile proiectului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DDC0-8ECF-4345-8E1D-18946E48C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Proiectul are 2 componente: </a:t>
            </a:r>
          </a:p>
          <a:p>
            <a:r>
              <a:rPr lang="en-US" dirty="0"/>
              <a:t>Snake – contine entitatea principala a jocului, sarpele</a:t>
            </a:r>
          </a:p>
          <a:p>
            <a:r>
              <a:rPr lang="en-US" dirty="0"/>
              <a:t>SnakeGame – ce contine tabla de joc propriu-zisa, alaturi de mancarea pe care sarpele o mananca pentru a obtine un scor cat mai mare.</a:t>
            </a:r>
          </a:p>
        </p:txBody>
      </p:sp>
    </p:spTree>
    <p:extLst>
      <p:ext uri="{BB962C8B-B14F-4D97-AF65-F5344CB8AC3E}">
        <p14:creationId xmlns:p14="http://schemas.microsoft.com/office/powerpoint/2010/main" val="124967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639C-AC8F-4FFE-93E5-A0D6D377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Sketch-ul Snake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8346-C27F-4C77-BDD4-141DA0B2A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Avem clasa Snake compusa din 2 vectori de pozitie si velocitate, urmati de un arraylist si alte variabile.</a:t>
            </a:r>
          </a:p>
          <a:p>
            <a:r>
              <a:rPr lang="en-US" dirty="0"/>
              <a:t>Snake-ul propriu-zis ce este compus din pozitiile si velocitatea </a:t>
            </a:r>
          </a:p>
          <a:p>
            <a:pPr marL="0" indent="0">
              <a:buNone/>
            </a:pPr>
            <a:r>
              <a:rPr lang="en-US" dirty="0"/>
              <a:t>vectorului plus lungimea acestuia care creste odata ce mananca</a:t>
            </a:r>
          </a:p>
          <a:p>
            <a:pPr marL="0" indent="0">
              <a:buNone/>
            </a:pPr>
            <a:r>
              <a:rPr lang="en-US" dirty="0"/>
              <a:t>din ce in ce mai multe colectibile de pe tabla.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E7C22-DB7F-4211-82E7-020A23CA6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656" y="3588883"/>
            <a:ext cx="25812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5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B527-23E6-43FA-834C-C6F847AAB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58" y="2300679"/>
            <a:ext cx="8825659" cy="34163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Urmeaza actualizarea componentelor sarpelui, ce sunt legate</a:t>
            </a:r>
          </a:p>
          <a:p>
            <a:pPr marL="0" indent="0">
              <a:buNone/>
            </a:pPr>
            <a:r>
              <a:rPr lang="en-US" dirty="0"/>
              <a:t>de pozitia acestuia in timp ce se misca impreuna cu formulele de </a:t>
            </a:r>
          </a:p>
          <a:p>
            <a:pPr marL="0" indent="0">
              <a:buNone/>
            </a:pPr>
            <a:r>
              <a:rPr lang="en-US" dirty="0"/>
              <a:t>calcul ale pozitiei fata de cele 2 axe x,y. Iar daca pozitia fata de</a:t>
            </a:r>
          </a:p>
          <a:p>
            <a:pPr marL="0" indent="0">
              <a:buNone/>
            </a:pPr>
            <a:r>
              <a:rPr lang="en-US" dirty="0"/>
              <a:t>axa x este egala cu cea de pe axa y, inseamna ca sarpele s-a </a:t>
            </a:r>
          </a:p>
          <a:p>
            <a:pPr marL="0" indent="0">
              <a:buNone/>
            </a:pPr>
            <a:r>
              <a:rPr lang="en-US" dirty="0"/>
              <a:t>intersectat cu corpul sau si este mort, iar scorul devine egal cu </a:t>
            </a:r>
          </a:p>
          <a:p>
            <a:pPr marL="0" indent="0">
              <a:buNone/>
            </a:pPr>
            <a:r>
              <a:rPr lang="en-US" dirty="0"/>
              <a:t>lungimea acestuia.</a:t>
            </a:r>
          </a:p>
          <a:p>
            <a:pPr marL="0" indent="0">
              <a:buNone/>
            </a:pPr>
            <a:r>
              <a:rPr lang="en-US" dirty="0"/>
              <a:t>	Functia eat() – daca sarpele mananca un colectibil, ii creste</a:t>
            </a:r>
          </a:p>
          <a:p>
            <a:pPr marL="0" indent="0">
              <a:buNone/>
            </a:pPr>
            <a:r>
              <a:rPr lang="en-US" dirty="0"/>
              <a:t>lungimea, iar viteza ramane la 5 unitati, si un nou colectibil se</a:t>
            </a:r>
          </a:p>
          <a:p>
            <a:pPr marL="0" indent="0">
              <a:buNone/>
            </a:pPr>
            <a:r>
              <a:rPr lang="en-US" dirty="0"/>
              <a:t>genereaza pe tabla.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D6330-5102-4160-8394-9A0DB5EC6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350" y="1806906"/>
            <a:ext cx="36766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9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69BD-4B61-40FF-B09A-A14B566A7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21313"/>
            <a:ext cx="8825659" cy="3416300"/>
          </a:xfrm>
        </p:spPr>
        <p:txBody>
          <a:bodyPr/>
          <a:lstStyle/>
          <a:p>
            <a:r>
              <a:rPr lang="en-US" dirty="0"/>
              <a:t>In continuarea componentelor, noStroke dezactiveaza</a:t>
            </a:r>
          </a:p>
          <a:p>
            <a:pPr marL="0" indent="0">
              <a:buNone/>
            </a:pPr>
            <a:r>
              <a:rPr lang="en-US" dirty="0"/>
              <a:t>Trasarea conturului. Daca sunt apelate noStroke si noFill nu </a:t>
            </a:r>
          </a:p>
          <a:p>
            <a:pPr marL="0" indent="0">
              <a:buNone/>
            </a:pPr>
            <a:r>
              <a:rPr lang="en-US" dirty="0"/>
              <a:t>se afiseaza nimic pe ecran, insa avand valorile de 250 si </a:t>
            </a:r>
          </a:p>
          <a:p>
            <a:pPr marL="0" indent="0">
              <a:buNone/>
            </a:pPr>
            <a:r>
              <a:rPr lang="en-US" dirty="0"/>
              <a:t>un dreptunghi, astfel acesta este construit pe tabla.</a:t>
            </a:r>
          </a:p>
          <a:p>
            <a:pPr marL="0" indent="0">
              <a:buNone/>
            </a:pPr>
            <a:r>
              <a:rPr lang="en-US" dirty="0"/>
              <a:t>	Apoi odata cu apasarea sagetilor LEFT, RIGHT, UP, DOWN</a:t>
            </a:r>
          </a:p>
          <a:p>
            <a:pPr marL="0" indent="0">
              <a:buNone/>
            </a:pPr>
            <a:r>
              <a:rPr lang="en-US" dirty="0"/>
              <a:t>putem controla sarpele pe tabla.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7ECE73-4117-489F-89C3-B6CCFD989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025" y="2386363"/>
            <a:ext cx="39909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2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B233-B802-458C-9DE0-0BBB71C2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Sketch-ul SnakeGame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FF2F-BB5B-40B0-9BE7-8D1F46343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369" y="2259280"/>
            <a:ext cx="8825659" cy="3416300"/>
          </a:xfrm>
        </p:spPr>
        <p:txBody>
          <a:bodyPr/>
          <a:lstStyle/>
          <a:p>
            <a:r>
              <a:rPr lang="en-US" dirty="0"/>
              <a:t>Aici avem cel de-al doilea sketch, jocul, initializand niste</a:t>
            </a:r>
          </a:p>
          <a:p>
            <a:pPr marL="0" indent="0">
              <a:buNone/>
            </a:pPr>
            <a:r>
              <a:rPr lang="en-US" dirty="0"/>
              <a:t>variabile globale, apoi functia setup() prin care incepe jocul,</a:t>
            </a:r>
          </a:p>
          <a:p>
            <a:pPr marL="0" indent="0">
              <a:buNone/>
            </a:pPr>
            <a:r>
              <a:rPr lang="en-US" dirty="0"/>
              <a:t>impreuna cu functia draw(), care impreuna alcatuiesc jocul.</a:t>
            </a:r>
          </a:p>
          <a:p>
            <a:pPr marL="0" indent="0">
              <a:buNone/>
            </a:pPr>
            <a:r>
              <a:rPr lang="en-US" dirty="0"/>
              <a:t>in draw(), daca sarpele nu este mort, acesta este spawnat </a:t>
            </a:r>
          </a:p>
          <a:p>
            <a:pPr marL="0" indent="0">
              <a:buNone/>
            </a:pPr>
            <a:r>
              <a:rPr lang="en-US" dirty="0"/>
              <a:t>prin snakesolid.showcomponents(), poate incepe sa manance,</a:t>
            </a:r>
          </a:p>
          <a:p>
            <a:pPr marL="0" indent="0">
              <a:buNone/>
            </a:pPr>
            <a:r>
              <a:rPr lang="en-US" dirty="0"/>
              <a:t>fill, rect tot pentru acesta plus scorul acestuia in timp real, iar in</a:t>
            </a:r>
          </a:p>
          <a:p>
            <a:pPr marL="0" indent="0">
              <a:buNone/>
            </a:pPr>
            <a:r>
              <a:rPr lang="en-US" dirty="0"/>
              <a:t>cazul in care acesta moare, afiseaza textul de inceput de joc </a:t>
            </a:r>
          </a:p>
          <a:p>
            <a:pPr marL="0" indent="0">
              <a:buNone/>
            </a:pPr>
            <a:r>
              <a:rPr lang="en-US" dirty="0"/>
              <a:t>pentru a-l relua.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A9CDC-DBB8-4D5F-A040-7BA7978B9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016" y="2259280"/>
            <a:ext cx="4661984" cy="325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7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BEA84-A54C-49BA-8425-311EBB558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Aici noua mancare este spawnata in functie de cele doua axe x,y, iar cand se detecteaza click-ul mouse-ului cand sarpele moare, se reia jocul, </a:t>
            </a:r>
          </a:p>
          <a:p>
            <a:pPr marL="0" indent="0">
              <a:buNone/>
            </a:pPr>
            <a:r>
              <a:rPr lang="en-US" dirty="0"/>
              <a:t>prin new Snake(),newFood() si declararea ca acesta nu este mort.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B9C11-5E4B-4674-8209-2C5C1E492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359" y="3895045"/>
            <a:ext cx="29051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5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2D84-F436-4AA7-AEBF-BAA91343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3443844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Va multumim pentru timpul acordat!</a:t>
            </a:r>
          </a:p>
        </p:txBody>
      </p:sp>
    </p:spTree>
    <p:extLst>
      <p:ext uri="{BB962C8B-B14F-4D97-AF65-F5344CB8AC3E}">
        <p14:creationId xmlns:p14="http://schemas.microsoft.com/office/powerpoint/2010/main" val="3699584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157</TotalTime>
  <Words>443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 Boardroom</vt:lpstr>
      <vt:lpstr>SnakeGame</vt:lpstr>
      <vt:lpstr>Aplicatia propriu-zisa</vt:lpstr>
      <vt:lpstr>Sketch-urile proiectului</vt:lpstr>
      <vt:lpstr>Sketch-ul Snake</vt:lpstr>
      <vt:lpstr>PowerPoint Presentation</vt:lpstr>
      <vt:lpstr>PowerPoint Presentation</vt:lpstr>
      <vt:lpstr>Sketch-ul SnakeGame</vt:lpstr>
      <vt:lpstr>PowerPoint Presentation</vt:lpstr>
      <vt:lpstr>Va multumim pentru timpul acordat!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SnakeGame</dc:title>
  <dc:creator>Eduard Stefan Uta</dc:creator>
  <cp:lastModifiedBy>Eduard Stefan Uta</cp:lastModifiedBy>
  <cp:revision>13</cp:revision>
  <dcterms:created xsi:type="dcterms:W3CDTF">2023-03-18T22:18:32Z</dcterms:created>
  <dcterms:modified xsi:type="dcterms:W3CDTF">2023-03-21T08:50:31Z</dcterms:modified>
</cp:coreProperties>
</file>