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98A8-3B1C-4E55-BAAD-3BF7353E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BCE8-57FC-4492-AFE8-6EB7BECDD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B66B-6F17-499C-BEE4-5AC3778F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3CEC-A8A3-4480-AE13-8DDEFA07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0AEF-DC26-43FD-A1C9-892A8910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6054-4868-481D-80C4-5D0619A5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1E81-0782-495B-9EB2-13DEE24B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E499-E36B-4D62-8CE4-C619C14C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8A2D-78F1-43E9-A3AB-BABEC6B5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68FB-AC39-4CE4-BEDE-C604CA28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31784-CB2B-4D25-9F26-48551A967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BBD78-5C5B-41F3-96C7-4F3227EC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6B7B-CD14-4C78-BB18-8D99016A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7F37-82EB-4664-8336-8242115F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2CF9-2AA7-4A71-B3EB-D1442FA5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5778-F0B6-4326-9FE9-D8FFF04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30E8-F4A6-4A48-A7E8-33F3D975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33E9-ADE2-48B1-9CFC-806EEB56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0508-716C-4569-A71E-BA6AD83F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0C06-E146-4444-BE4B-2D28D71C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5AA9-033B-41B5-A7B3-818FD525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AF24-E493-40C1-895C-E7D125BA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4A81-FFE9-45AD-8C5E-0C9DAF33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D262-D0DA-4D4B-B7CA-2768A972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F156-E340-487F-939D-0D49B355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EC56-7BDE-490D-B5E7-2CF9C6C3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E465-E76A-4AB8-8700-94089CDEA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41708-ADD2-4A3E-9033-C7A28FEF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619C8-9A36-4395-82B5-9E37F95E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9A4B-BEFF-4D48-B57A-2478AADC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D34A-2B51-4E3C-8F7A-F15A7F1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7088-029D-4769-9781-55C43340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66100-ED07-465F-BEE5-0CD4CE6AE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E7775-296A-4B6F-A884-BD6786BF9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C91C-E433-49BB-969B-75965597C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DBC2E-AD75-4521-9456-A052DE73D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641B-EF47-40F4-80F9-94973DBF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4331A-4C28-4BAF-B613-F27B7D0B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45C01-5FE0-4BBD-B12B-0AFA41A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0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3E1C-E161-49E0-8F48-9BAF9198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ECB55-DA35-401C-9C1D-BEC30B4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63CA2-A192-449A-9E3A-C6637948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7B64A-7E1B-4195-85F6-881DB91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61F41-9557-45DC-A0EE-D87ADD4F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F89E7-5EB2-4D62-BF41-B4C662C2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07426-8977-46BD-BC7D-BAAF7C2A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0AE2-5B8F-4F65-9A2C-06BF9775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2339-1F9E-4D12-B23D-1B77ADDE6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4BF0F-D78D-4FD5-8D01-B05E411A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4F44-8F1D-4CAE-AED4-D3C2235A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5FA75-BE3F-426A-8ED1-DA36A491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4876D-2C1B-4B3D-984B-76081E4D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D8A9-646E-4909-9EE1-A1F208A0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3E677-A78D-47CA-A6B5-67CDCF8D6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FA4A8-BD1E-4264-B401-C2526A504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9D53F-8376-4C53-B203-0B3F6860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6A779-1C66-4A11-86A3-397D8B33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018CB-04F3-44CC-B31B-2C1F2C6D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0009F-FF61-45A4-95CE-5914927A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D832-EB17-41E9-9BFA-EB7BB6FB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49991-915E-4C83-8FD6-FED1A13A6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499B-961A-4813-89EE-6283D0E152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CFB0-B026-46C9-8460-E1F2D3C6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9F5C-BA74-4B7A-BEF0-3C55A931B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1A84-7121-4AEE-B485-72A35740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7BBB3-5691-465E-AD9C-B1EC8EC5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Stencil" panose="040409050D0802020404" pitchFamily="82" charset="0"/>
              </a:rPr>
              <a:t>PATTERN ART WORK</a:t>
            </a:r>
            <a:br>
              <a:rPr lang="en-US" sz="3600" dirty="0">
                <a:solidFill>
                  <a:schemeClr val="accent6">
                    <a:lumMod val="50000"/>
                  </a:schemeClr>
                </a:solidFill>
                <a:latin typeface="Stencil" panose="040409050D0802020404" pitchFamily="82" charset="0"/>
              </a:rPr>
            </a:b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Stencil" panose="040409050D0802020404" pitchFamily="82" charset="0"/>
              </a:rPr>
              <a:t>		- ANUSHA GUPTA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0BF125C-CA6C-4E1F-B9A9-10424CA4F4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310467" y="699178"/>
            <a:ext cx="5571065" cy="5459643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F4219E-A184-4E58-9411-9D2B1FA023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3124200" y="351790"/>
            <a:ext cx="5943600" cy="61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E160A-6968-4C82-B18F-A54A63612F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3124200" y="214947"/>
            <a:ext cx="5943600" cy="64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5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7F57A0-26F4-42E9-9158-6E69EF5DF0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3248025" y="-57150"/>
            <a:ext cx="569595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7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Stencil</vt:lpstr>
      <vt:lpstr>Office Theme</vt:lpstr>
      <vt:lpstr>PATTERN ART WORK   - ANUSHA GUPTA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ART WORK   - ANUSHA GUPTA</dc:title>
  <dc:creator>Agarwal, Utkarsh</dc:creator>
  <cp:lastModifiedBy>Agarwal, Utkarsh</cp:lastModifiedBy>
  <cp:revision>1</cp:revision>
  <dcterms:created xsi:type="dcterms:W3CDTF">2021-02-01T05:15:07Z</dcterms:created>
  <dcterms:modified xsi:type="dcterms:W3CDTF">2021-02-01T05:17:23Z</dcterms:modified>
</cp:coreProperties>
</file>