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"/>
  </p:sldMasterIdLst>
  <p:notesMasterIdLst>
    <p:notesMasterId r:id="rId22"/>
  </p:notesMasterIdLst>
  <p:sldIdLst>
    <p:sldId id="260" r:id="rId17"/>
    <p:sldId id="256" r:id="rId18"/>
    <p:sldId id="257" r:id="rId19"/>
    <p:sldId id="258" r:id="rId20"/>
    <p:sldId id="259" r:id="rId21"/>
  </p:sldIdLst>
  <p:sldSz cx="1901825" cy="1271588"/>
  <p:notesSz cx="6858000" cy="9144000"/>
  <p:defaultTextStyle>
    <a:defPPr>
      <a:defRPr lang="en-US"/>
    </a:defPPr>
    <a:lvl1pPr marL="0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0836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81672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72507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63343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54178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45015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35849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26685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1">
          <p15:clr>
            <a:srgbClr val="A4A3A4"/>
          </p15:clr>
        </p15:guide>
        <p15:guide id="2" pos="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5" autoAdjust="0"/>
    <p:restoredTop sz="94639" autoAdjust="0"/>
  </p:normalViewPr>
  <p:slideViewPr>
    <p:cSldViewPr snapToGrid="0">
      <p:cViewPr varScale="1">
        <p:scale>
          <a:sx n="400" d="100"/>
          <a:sy n="400" d="100"/>
        </p:scale>
        <p:origin x="-3048" y="-876"/>
      </p:cViewPr>
      <p:guideLst>
        <p:guide orient="horz" pos="401"/>
        <p:guide pos="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5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9091E-FD4D-49C9-B0DF-74FAA546EF93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685800"/>
            <a:ext cx="512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1E42D-BB78-4568-A31D-3B4AE4F3A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1E42D-BB78-4568-A31D-3B4AE4F3A5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38" y="395018"/>
            <a:ext cx="1616551" cy="272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274" y="720567"/>
            <a:ext cx="1331278" cy="3249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6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8824" y="50922"/>
            <a:ext cx="427910" cy="10849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92" y="50922"/>
            <a:ext cx="1252035" cy="10849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1" y="817114"/>
            <a:ext cx="1616551" cy="252552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31" y="538954"/>
            <a:ext cx="1616551" cy="278160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083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167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7250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6334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5417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4501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3584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266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92" y="296703"/>
            <a:ext cx="839972" cy="839189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761" y="296703"/>
            <a:ext cx="839972" cy="839189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92" y="284637"/>
            <a:ext cx="840303" cy="11862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90836" indent="0">
              <a:buNone/>
              <a:defRPr sz="400" b="1"/>
            </a:lvl2pPr>
            <a:lvl3pPr marL="181672" indent="0">
              <a:buNone/>
              <a:defRPr sz="400" b="1"/>
            </a:lvl3pPr>
            <a:lvl4pPr marL="272507" indent="0">
              <a:buNone/>
              <a:defRPr sz="300" b="1"/>
            </a:lvl4pPr>
            <a:lvl5pPr marL="363343" indent="0">
              <a:buNone/>
              <a:defRPr sz="300" b="1"/>
            </a:lvl5pPr>
            <a:lvl6pPr marL="454178" indent="0">
              <a:buNone/>
              <a:defRPr sz="300" b="1"/>
            </a:lvl6pPr>
            <a:lvl7pPr marL="545015" indent="0">
              <a:buNone/>
              <a:defRPr sz="300" b="1"/>
            </a:lvl7pPr>
            <a:lvl8pPr marL="635849" indent="0">
              <a:buNone/>
              <a:defRPr sz="300" b="1"/>
            </a:lvl8pPr>
            <a:lvl9pPr marL="72668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92" y="403258"/>
            <a:ext cx="840303" cy="73263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101" y="284637"/>
            <a:ext cx="840633" cy="11862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90836" indent="0">
              <a:buNone/>
              <a:defRPr sz="400" b="1"/>
            </a:lvl2pPr>
            <a:lvl3pPr marL="181672" indent="0">
              <a:buNone/>
              <a:defRPr sz="400" b="1"/>
            </a:lvl3pPr>
            <a:lvl4pPr marL="272507" indent="0">
              <a:buNone/>
              <a:defRPr sz="300" b="1"/>
            </a:lvl4pPr>
            <a:lvl5pPr marL="363343" indent="0">
              <a:buNone/>
              <a:defRPr sz="300" b="1"/>
            </a:lvl5pPr>
            <a:lvl6pPr marL="454178" indent="0">
              <a:buNone/>
              <a:defRPr sz="300" b="1"/>
            </a:lvl6pPr>
            <a:lvl7pPr marL="545015" indent="0">
              <a:buNone/>
              <a:defRPr sz="300" b="1"/>
            </a:lvl7pPr>
            <a:lvl8pPr marL="635849" indent="0">
              <a:buNone/>
              <a:defRPr sz="300" b="1"/>
            </a:lvl8pPr>
            <a:lvl9pPr marL="72668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6101" y="403258"/>
            <a:ext cx="840633" cy="73263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3" y="50628"/>
            <a:ext cx="625687" cy="215464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60" y="50629"/>
            <a:ext cx="1063173" cy="108526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3" y="266092"/>
            <a:ext cx="625687" cy="869802"/>
          </a:xfrm>
        </p:spPr>
        <p:txBody>
          <a:bodyPr/>
          <a:lstStyle>
            <a:lvl1pPr marL="0" indent="0">
              <a:buNone/>
              <a:defRPr sz="300"/>
            </a:lvl1pPr>
            <a:lvl2pPr marL="90836" indent="0">
              <a:buNone/>
              <a:defRPr sz="200"/>
            </a:lvl2pPr>
            <a:lvl3pPr marL="181672" indent="0">
              <a:buNone/>
              <a:defRPr sz="200"/>
            </a:lvl3pPr>
            <a:lvl4pPr marL="272507" indent="0">
              <a:buNone/>
              <a:defRPr sz="100"/>
            </a:lvl4pPr>
            <a:lvl5pPr marL="363343" indent="0">
              <a:buNone/>
              <a:defRPr sz="100"/>
            </a:lvl5pPr>
            <a:lvl6pPr marL="454178" indent="0">
              <a:buNone/>
              <a:defRPr sz="100"/>
            </a:lvl6pPr>
            <a:lvl7pPr marL="545015" indent="0">
              <a:buNone/>
              <a:defRPr sz="100"/>
            </a:lvl7pPr>
            <a:lvl8pPr marL="635849" indent="0">
              <a:buNone/>
              <a:defRPr sz="100"/>
            </a:lvl8pPr>
            <a:lvl9pPr marL="726685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73" y="890112"/>
            <a:ext cx="1141095" cy="105083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773" y="113619"/>
            <a:ext cx="1141095" cy="762953"/>
          </a:xfrm>
        </p:spPr>
        <p:txBody>
          <a:bodyPr/>
          <a:lstStyle>
            <a:lvl1pPr marL="0" indent="0">
              <a:buNone/>
              <a:defRPr sz="600"/>
            </a:lvl1pPr>
            <a:lvl2pPr marL="90836" indent="0">
              <a:buNone/>
              <a:defRPr sz="500"/>
            </a:lvl2pPr>
            <a:lvl3pPr marL="181672" indent="0">
              <a:buNone/>
              <a:defRPr sz="400"/>
            </a:lvl3pPr>
            <a:lvl4pPr marL="272507" indent="0">
              <a:buNone/>
              <a:defRPr sz="400"/>
            </a:lvl4pPr>
            <a:lvl5pPr marL="363343" indent="0">
              <a:buNone/>
              <a:defRPr sz="400"/>
            </a:lvl5pPr>
            <a:lvl6pPr marL="454178" indent="0">
              <a:buNone/>
              <a:defRPr sz="400"/>
            </a:lvl6pPr>
            <a:lvl7pPr marL="545015" indent="0">
              <a:buNone/>
              <a:defRPr sz="400"/>
            </a:lvl7pPr>
            <a:lvl8pPr marL="635849" indent="0">
              <a:buNone/>
              <a:defRPr sz="400"/>
            </a:lvl8pPr>
            <a:lvl9pPr marL="72668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773" y="995195"/>
            <a:ext cx="1141095" cy="149235"/>
          </a:xfrm>
        </p:spPr>
        <p:txBody>
          <a:bodyPr/>
          <a:lstStyle>
            <a:lvl1pPr marL="0" indent="0">
              <a:buNone/>
              <a:defRPr sz="300"/>
            </a:lvl1pPr>
            <a:lvl2pPr marL="90836" indent="0">
              <a:buNone/>
              <a:defRPr sz="200"/>
            </a:lvl2pPr>
            <a:lvl3pPr marL="181672" indent="0">
              <a:buNone/>
              <a:defRPr sz="200"/>
            </a:lvl3pPr>
            <a:lvl4pPr marL="272507" indent="0">
              <a:buNone/>
              <a:defRPr sz="100"/>
            </a:lvl4pPr>
            <a:lvl5pPr marL="363343" indent="0">
              <a:buNone/>
              <a:defRPr sz="100"/>
            </a:lvl5pPr>
            <a:lvl6pPr marL="454178" indent="0">
              <a:buNone/>
              <a:defRPr sz="100"/>
            </a:lvl6pPr>
            <a:lvl7pPr marL="545015" indent="0">
              <a:buNone/>
              <a:defRPr sz="100"/>
            </a:lvl7pPr>
            <a:lvl8pPr marL="635849" indent="0">
              <a:buNone/>
              <a:defRPr sz="100"/>
            </a:lvl8pPr>
            <a:lvl9pPr marL="726685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92" y="50923"/>
            <a:ext cx="1711643" cy="211931"/>
          </a:xfrm>
          <a:prstGeom prst="rect">
            <a:avLst/>
          </a:prstGeom>
        </p:spPr>
        <p:txBody>
          <a:bodyPr vert="horz" lIns="18167" tIns="9084" rIns="18167" bIns="90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92" y="296703"/>
            <a:ext cx="1711643" cy="839189"/>
          </a:xfrm>
          <a:prstGeom prst="rect">
            <a:avLst/>
          </a:prstGeom>
        </p:spPr>
        <p:txBody>
          <a:bodyPr vert="horz" lIns="18167" tIns="9084" rIns="18167" bIns="90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3" y="1178574"/>
            <a:ext cx="443759" cy="67700"/>
          </a:xfrm>
          <a:prstGeom prst="rect">
            <a:avLst/>
          </a:prstGeom>
        </p:spPr>
        <p:txBody>
          <a:bodyPr vert="horz" lIns="18167" tIns="9084" rIns="18167" bIns="908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D5E0-455E-4E40-B688-8A1577E41D65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791" y="1178574"/>
            <a:ext cx="602244" cy="67700"/>
          </a:xfrm>
          <a:prstGeom prst="rect">
            <a:avLst/>
          </a:prstGeom>
        </p:spPr>
        <p:txBody>
          <a:bodyPr vert="horz" lIns="18167" tIns="9084" rIns="18167" bIns="908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2976" y="1178574"/>
            <a:ext cx="443759" cy="67700"/>
          </a:xfrm>
          <a:prstGeom prst="rect">
            <a:avLst/>
          </a:prstGeom>
        </p:spPr>
        <p:txBody>
          <a:bodyPr vert="horz" lIns="18167" tIns="9084" rIns="18167" bIns="908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672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127" indent="-68127" algn="l" defTabSz="18167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8" indent="-56773" algn="l" defTabSz="18167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7089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7925" indent="-45418" algn="l" defTabSz="181672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8761" indent="-45418" algn="l" defTabSz="181672" rtl="0" eaLnBrk="1" latinLnBrk="0" hangingPunct="1">
        <a:spcBef>
          <a:spcPct val="20000"/>
        </a:spcBef>
        <a:buFont typeface="Arial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99596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90432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81268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2104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0836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672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507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63343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54178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45015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35849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26685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2" y="242889"/>
            <a:ext cx="1711643" cy="893004"/>
          </a:xfrm>
        </p:spPr>
        <p:txBody>
          <a:bodyPr>
            <a:normAutofit fontScale="5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Navigate to the appropriate slide for the type of thumbnail you are creating (app, gallery, map, or service).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Enter the title of your thumbnail using the text box at the bottom right of the slide. </a:t>
            </a:r>
            <a:r>
              <a:rPr lang="en-US" u="sng" dirty="0" smtClean="0"/>
              <a:t>DO NOT resize the title text</a:t>
            </a:r>
            <a:r>
              <a:rPr lang="en-US" dirty="0" smtClean="0"/>
              <a:t>. Please truncate your slide title to neatly fit on a maximum of two lines and in the space between the logo and edge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Insert a picture.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Resize the picture to display how you would like. You do not have to crop the image to the size of the slide; it can be larger than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 the image to the back, behind the logo, title, and type indicator (app, map, etc).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Choose ‘Save As’ and Save as Type PNG.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When prompted, choose to save Current Slide Only.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You do not have to save the PowerPoint template when you are finished.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Save the thumbnail in the item details on UPLAN.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3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" descr="K:\mapping\arcmap\GroupDocumentation\UPlan Images\PhotoShop for PowerPoint\A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1906"/>
            <a:ext cx="190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me of Layer"/>
          <p:cNvSpPr txBox="1"/>
          <p:nvPr/>
        </p:nvSpPr>
        <p:spPr>
          <a:xfrm>
            <a:off x="797718" y="1049205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App Title</a:t>
            </a:r>
            <a:endParaRPr lang="en-US" sz="1200" b="1" dirty="0">
              <a:ln w="19050" cap="rnd" cmpd="sng">
                <a:noFill/>
                <a:prstDash val="solid"/>
                <a:round/>
              </a:ln>
              <a:solidFill>
                <a:srgbClr val="5987C6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ack" descr="K:\mapping\arcmap\GroupDocumentation\UPlan Images\PhotoShop for PowerPoint\Gall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" y="-11120"/>
            <a:ext cx="190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me of Layer"/>
          <p:cNvSpPr txBox="1"/>
          <p:nvPr/>
        </p:nvSpPr>
        <p:spPr>
          <a:xfrm>
            <a:off x="797718" y="1049205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Gallery Title</a:t>
            </a:r>
            <a:endParaRPr lang="en-US" sz="1200" b="1" dirty="0">
              <a:ln w="19050" cap="rnd" cmpd="sng">
                <a:noFill/>
                <a:prstDash val="solid"/>
                <a:round/>
              </a:ln>
              <a:solidFill>
                <a:srgbClr val="5987C6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ack" descr="K:\mapping\arcmap\GroupDocumentation\UPlan Images\PhotoShop for PowerPoint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me of Layer"/>
          <p:cNvSpPr txBox="1"/>
          <p:nvPr/>
        </p:nvSpPr>
        <p:spPr>
          <a:xfrm>
            <a:off x="806096" y="1025393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Map Title</a:t>
            </a:r>
            <a:endParaRPr lang="en-US" sz="1200" b="1" dirty="0" smtClean="0">
              <a:ln w="19050" cap="rnd" cmpd="sng">
                <a:noFill/>
                <a:prstDash val="solid"/>
                <a:round/>
              </a:ln>
              <a:solidFill>
                <a:srgbClr val="5987C6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ack" descr="K:\mapping\arcmap\GroupDocumentation\UPlan Images\PhotoShop for PowerPoint\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5" y="-11913"/>
            <a:ext cx="1905001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me of Layer"/>
          <p:cNvSpPr txBox="1"/>
          <p:nvPr/>
        </p:nvSpPr>
        <p:spPr>
          <a:xfrm>
            <a:off x="797718" y="1049205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Service Title</a:t>
            </a:r>
            <a:endParaRPr lang="en-US" sz="1200" b="1" dirty="0">
              <a:ln w="19050" cap="rnd" cmpd="sng">
                <a:noFill/>
                <a:prstDash val="solid"/>
                <a:round/>
              </a:ln>
              <a:solidFill>
                <a:srgbClr val="5987C6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A463F28-8C29-4A61-832B-8BC806AC1603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ABF7083B-6087-496C-A22D-57A7E9AA0AB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0303740C-0605-4D4B-8A5D-00CC525E8EE2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1EDA83B7-4A4E-4F4C-A8B5-9F4274F6A0B2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E3CCD70C-D7FB-401A-9DA6-C7257E9A618D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C6B1F000-D62F-48F8-85AD-39E0E4C1F72D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357F2212-A3B4-4F6B-9B8E-9A1F1CC900A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5292F8B7-C659-4D1E-B52A-4E14EED1F2F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49142D5F-4559-4F0C-B22B-BDF1A3A4261A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2FFD8AE-711B-4F0C-BED1-538744BEA520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C7154290-90A4-4BF0-869D-015870070AB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AB0CFB62-BC23-41DB-8F31-4BF907F99D22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B6DFB776-2CCD-448A-A68C-C656573917F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64AC94D-3E19-44B3-8122-15F8815CAC1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CB026AFB-2C05-4A03-BB2B-9E418F1463E6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191</Words>
  <Application>Microsoft Office PowerPoint</Application>
  <PresentationFormat>Custom</PresentationFormat>
  <Paragraphs>15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Thumbnail Guidance</vt:lpstr>
      <vt:lpstr>PowerPoint Presentation</vt:lpstr>
      <vt:lpstr>PowerPoint Presentation</vt:lpstr>
      <vt:lpstr>PowerPoint Presentation</vt:lpstr>
      <vt:lpstr>PowerPoint Presentation</vt:lpstr>
    </vt:vector>
  </TitlesOfParts>
  <Company>State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cmeredith</dc:creator>
  <cp:lastModifiedBy>Alex Gilvarry</cp:lastModifiedBy>
  <cp:revision>112</cp:revision>
  <dcterms:created xsi:type="dcterms:W3CDTF">2014-06-10T20:28:18Z</dcterms:created>
  <dcterms:modified xsi:type="dcterms:W3CDTF">2019-12-27T16:59:03Z</dcterms:modified>
</cp:coreProperties>
</file>