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5840075" cy="12239625"/>
  <p:notesSz cx="6858000" cy="9144000"/>
  <p:defaultTextStyle>
    <a:defPPr>
      <a:defRPr lang="en-US"/>
    </a:defPPr>
    <a:lvl1pPr marL="0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1pPr>
    <a:lvl2pPr marL="673913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2pPr>
    <a:lvl3pPr marL="1347826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3pPr>
    <a:lvl4pPr marL="2021738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4pPr>
    <a:lvl5pPr marL="2695651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5pPr>
    <a:lvl6pPr marL="3369564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6pPr>
    <a:lvl7pPr marL="4043477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7pPr>
    <a:lvl8pPr marL="4717390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8pPr>
    <a:lvl9pPr marL="5391302" algn="l" defTabSz="1347826" rtl="0" eaLnBrk="1" latinLnBrk="0" hangingPunct="1">
      <a:defRPr sz="2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5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966"/>
    <a:srgbClr val="4EA1DA"/>
    <a:srgbClr val="01A6EC"/>
    <a:srgbClr val="2A2E35"/>
    <a:srgbClr val="006FF8"/>
    <a:srgbClr val="64C913"/>
    <a:srgbClr val="EC2327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66" d="100"/>
          <a:sy n="66" d="100"/>
        </p:scale>
        <p:origin x="1584" y="224"/>
      </p:cViewPr>
      <p:guideLst>
        <p:guide orient="horz" pos="3855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82A1-E493-6148-81F1-F97D8CFB46E2}" type="datetimeFigureOut"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3F90F-FBEE-A441-A2F5-4C270A6ACA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1pPr>
    <a:lvl2pPr marL="673913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2pPr>
    <a:lvl3pPr marL="1347826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3pPr>
    <a:lvl4pPr marL="2021738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4pPr>
    <a:lvl5pPr marL="2695651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5pPr>
    <a:lvl6pPr marL="3369564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6pPr>
    <a:lvl7pPr marL="4043477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7pPr>
    <a:lvl8pPr marL="4717390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8pPr>
    <a:lvl9pPr marL="5391302" algn="l" defTabSz="1347826" rtl="0" eaLnBrk="1" latinLnBrk="0" hangingPunct="1">
      <a:defRPr sz="1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03106"/>
            <a:ext cx="13464064" cy="4261203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428637"/>
            <a:ext cx="11880056" cy="2955075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51647"/>
            <a:ext cx="3415516" cy="1037251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51647"/>
            <a:ext cx="10048548" cy="1037251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051410"/>
            <a:ext cx="13662065" cy="5091343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190919"/>
            <a:ext cx="13662065" cy="2677417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258233"/>
            <a:ext cx="6732032" cy="77659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258233"/>
            <a:ext cx="6732032" cy="77659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51649"/>
            <a:ext cx="13662065" cy="23657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00409"/>
            <a:ext cx="6701093" cy="1470454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470863"/>
            <a:ext cx="6701093" cy="65759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00409"/>
            <a:ext cx="6734095" cy="1470454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470863"/>
            <a:ext cx="6734095" cy="65759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15975"/>
            <a:ext cx="5108836" cy="2855913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762282"/>
            <a:ext cx="8019038" cy="8698067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671887"/>
            <a:ext cx="5108836" cy="6802626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15975"/>
            <a:ext cx="5108836" cy="2855913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762282"/>
            <a:ext cx="8019038" cy="8698067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671887"/>
            <a:ext cx="5108836" cy="6802626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B25E4-F8B0-D649-9A25-131621787572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51649"/>
            <a:ext cx="13662065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258233"/>
            <a:ext cx="13662065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344322"/>
            <a:ext cx="356401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235A-9451-CB4C-82FC-809A9D53FEC8}" type="datetimeFigureOut"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344322"/>
            <a:ext cx="534602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344322"/>
            <a:ext cx="356401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25E4-F8B0-D649-9A25-1316217875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3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5" y="4576124"/>
            <a:ext cx="5865445" cy="30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2855609"/>
            <a:ext cx="5400000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5817" y="8255609"/>
            <a:ext cx="3908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mstdn.jp</a:t>
            </a:r>
          </a:p>
        </p:txBody>
      </p:sp>
    </p:spTree>
    <p:extLst>
      <p:ext uri="{BB962C8B-B14F-4D97-AF65-F5344CB8AC3E}">
        <p14:creationId xmlns:p14="http://schemas.microsoft.com/office/powerpoint/2010/main" val="20975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5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10" y="3219856"/>
            <a:ext cx="5846593" cy="57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A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8" t="1499" r="32559"/>
          <a:stretch/>
        </p:blipFill>
        <p:spPr>
          <a:xfrm>
            <a:off x="4989626" y="3220970"/>
            <a:ext cx="5860823" cy="5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1987" y="5396538"/>
            <a:ext cx="65961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>
                <a:solidFill>
                  <a:srgbClr val="F14966"/>
                </a:solidFill>
                <a:latin typeface="Avenir Next" charset="0"/>
                <a:ea typeface="Avenir Next" charset="0"/>
                <a:cs typeface="Avenir Next" charset="0"/>
              </a:rPr>
              <a:t>▶</a:t>
            </a:r>
            <a:r>
              <a:rPr lang="en-US" altLang="ja-JP" sz="8800">
                <a:solidFill>
                  <a:srgbClr val="F14966"/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8800">
                <a:latin typeface="Avenir Next" charset="0"/>
                <a:ea typeface="Avenir Next" charset="0"/>
                <a:cs typeface="Avenir Next" charset="0"/>
              </a:rPr>
              <a:t>Differencia</a:t>
            </a:r>
          </a:p>
        </p:txBody>
      </p:sp>
    </p:spTree>
    <p:extLst>
      <p:ext uri="{BB962C8B-B14F-4D97-AF65-F5344CB8AC3E}">
        <p14:creationId xmlns:p14="http://schemas.microsoft.com/office/powerpoint/2010/main" val="18170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63" y="4159467"/>
            <a:ext cx="5554950" cy="392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t="15201" r="15396" b="15437"/>
          <a:stretch/>
        </p:blipFill>
        <p:spPr>
          <a:xfrm>
            <a:off x="5236607" y="3419813"/>
            <a:ext cx="53668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76" y="2799151"/>
            <a:ext cx="6641323" cy="66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8" y="3419813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9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38" y="2879813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60" y="1851735"/>
            <a:ext cx="8536156" cy="8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126" t="10396" r="10725" b="10965"/>
          <a:stretch/>
        </p:blipFill>
        <p:spPr>
          <a:xfrm>
            <a:off x="5202506" y="3419813"/>
            <a:ext cx="543506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3</Words>
  <Application>Microsoft Macintosh PowerPoint</Application>
  <PresentationFormat>Custom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Avenir Next</vt:lpstr>
      <vt:lpstr>Avenir Next Medium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秋庭　裕</dc:creator>
  <cp:lastModifiedBy>秋庭　裕</cp:lastModifiedBy>
  <cp:revision>20</cp:revision>
  <cp:lastPrinted>2017-12-12T09:08:36Z</cp:lastPrinted>
  <dcterms:created xsi:type="dcterms:W3CDTF">2017-12-12T08:07:05Z</dcterms:created>
  <dcterms:modified xsi:type="dcterms:W3CDTF">2017-12-13T08:38:49Z</dcterms:modified>
</cp:coreProperties>
</file>