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febc82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febc82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afebc82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afebc82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9addb20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9addb20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febc821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febc82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febc821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febc821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a9addb2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a9addb2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a9addb2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a9addb2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9addb2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9addb2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9addb20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9addb20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febc82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febc82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9addb2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9addb2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a9addb2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a9addb2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a9addb20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a9addb20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s://hotspringmuseum.taipei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406825"/>
            <a:ext cx="8222100" cy="1574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1072 數位學習期末專題</a:t>
            </a:r>
            <a:endParaRPr sz="4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北投：總覽</a:t>
            </a:r>
            <a:endParaRPr sz="4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322530"/>
            <a:ext cx="8222100" cy="43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資科三 U10516045 王冠中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截圖</a:t>
            </a:r>
            <a:endParaRPr/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272725" y="798625"/>
            <a:ext cx="82221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學習任務（10題測驗，測驗時顯示分數，結束時顯示學習建議）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50" y="1283325"/>
            <a:ext cx="6851348" cy="36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截圖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75" y="1373000"/>
            <a:ext cx="5047651" cy="34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idx="4294967295" type="body"/>
          </p:nvPr>
        </p:nvSpPr>
        <p:spPr>
          <a:xfrm>
            <a:off x="272725" y="798625"/>
            <a:ext cx="82221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學習任務（10題測驗，測驗時顯示分數，結束時顯示學習建議）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98250" y="73700"/>
            <a:ext cx="88266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與前一版本差異</a:t>
            </a:r>
            <a:endParaRPr sz="2400"/>
          </a:p>
        </p:txBody>
      </p:sp>
      <p:sp>
        <p:nvSpPr>
          <p:cNvPr id="145" name="Google Shape;145;p24"/>
          <p:cNvSpPr txBox="1"/>
          <p:nvPr>
            <p:ph idx="4294967295" type="body"/>
          </p:nvPr>
        </p:nvSpPr>
        <p:spPr>
          <a:xfrm>
            <a:off x="358950" y="1725150"/>
            <a:ext cx="8565900" cy="17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●"/>
            </a:pPr>
            <a:r>
              <a:rPr b="1" lang="en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 Bootstrap modal 達成 DialogBox 效果（應用在測驗”提示”、”關於”）</a:t>
            </a:r>
            <a:endParaRPr b="1"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●"/>
            </a:pPr>
            <a:r>
              <a:rPr b="1" lang="en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新增10題測驗（含分數、學習建議、每題有對應的圖片和提示）</a:t>
            </a:r>
            <a:endParaRPr b="1"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●"/>
            </a:pPr>
            <a:r>
              <a:rPr b="1" lang="en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更新網頁配色</a:t>
            </a:r>
            <a:endParaRPr b="1"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98250" y="73700"/>
            <a:ext cx="88266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分工與自評</a:t>
            </a:r>
            <a:endParaRPr sz="2400"/>
          </a:p>
        </p:txBody>
      </p:sp>
      <p:sp>
        <p:nvSpPr>
          <p:cNvPr id="151" name="Google Shape;151;p25"/>
          <p:cNvSpPr txBox="1"/>
          <p:nvPr>
            <p:ph idx="4294967295" type="body"/>
          </p:nvPr>
        </p:nvSpPr>
        <p:spPr>
          <a:xfrm>
            <a:off x="358950" y="1035425"/>
            <a:ext cx="85659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資科三 U10516045 王冠中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負責部分：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en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HTML/CSS/Javascript, 套用Bootstrap4進行排版與美化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en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ADDIE5 分析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en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報告撰寫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自評與心得：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en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做完這次的專題後，讓我對這門課的網頁技術有統整並吸收的效果，尤其Javscript收獲最大。有了目前的基礎，之後可以再進一步自學各種Web框架（如Angular, vue.js, react等）。這次的網頁配色其實想了蠻久的，可能是因爲美感不夠強，不過總算是弄出還算賞心悅目的網頁了。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90525" y="1406825"/>
            <a:ext cx="8222100" cy="1574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報告完畢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73700"/>
            <a:ext cx="88266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ADDIE 分析</a:t>
            </a:r>
            <a:endParaRPr sz="2400"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471900" y="941625"/>
            <a:ext cx="82221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Analysis：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本專題所設計的網頁，使用者以國小學生爲主，藉由豐富的教材與闖關遊戲寓教於樂，讓學生對北投能強烈的好奇心並引起求知欲。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藉由精美的網頁設計、一目了然的景點地圖以及一系列的教材，來增強學生的學習效果，並且透過網頁的形式讓學生隨時隨地皆可進行學習。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Design：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根據上述主題：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AutoNum type="arabicPeriod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以北投的景點地圖讓學生能初步了解北投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AutoNum type="arabicPeriod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讓學生觀賞北投簡介影片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AutoNum type="arabicPeriod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藉由一系列教材讓學生建立對社區的概念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AutoNum type="arabicPeriod"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讓學生了解北投的環境以及各個景點的特色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73700"/>
            <a:ext cx="88266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ADDIE </a:t>
            </a:r>
            <a:r>
              <a:rPr lang="en" sz="2400"/>
              <a:t>分析</a:t>
            </a:r>
            <a:endParaRPr sz="2400"/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471900" y="941625"/>
            <a:ext cx="82221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Develop：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設計重點：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1. 總覽：提供景點地圖讓學生可連結至各個北投景點的頁面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2. 北投簡介影片（北投溫泉博物館提供）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3. 學習任務：除答題外，尚對各題目製作提示，讓學生可以在答題時有互動感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4. 最上方有 </a:t>
            </a:r>
            <a:r>
              <a:rPr b="1" lang="en" sz="14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讓學生可迅速跳轉至各個主題進行學習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73700"/>
            <a:ext cx="88266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ADDIE </a:t>
            </a:r>
            <a:r>
              <a:rPr lang="en" sz="2400"/>
              <a:t>分析</a:t>
            </a:r>
            <a:endParaRPr sz="2400"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71900" y="941625"/>
            <a:ext cx="82221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Implement：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套用 Bootstrap 美化網頁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ImageMap 實現景點地圖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顯示教材、影片與外部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連結</a:t>
            </a: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提供學生學習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小測驗（</a:t>
            </a: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學習任務</a:t>
            </a: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）讓學生了解自己的學習狀況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Evaluate：</a:t>
            </a:r>
            <a:endParaRPr b="1"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Index.html 爲本網站首頁（總覽），各主題的學習網頁按 01.html, 02.html, ... 依序編號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通往各頁面的超連結已設定完畢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開發工具：Pingendo + Bootstrap4 + HTML/CSS/Javascript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截圖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94" y="1098200"/>
            <a:ext cx="6463528" cy="347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5559" l="7557" r="11607" t="8106"/>
          <a:stretch/>
        </p:blipFill>
        <p:spPr>
          <a:xfrm>
            <a:off x="7301350" y="2013300"/>
            <a:ext cx="1110725" cy="26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3749300" y="1098150"/>
            <a:ext cx="615300" cy="2202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7"/>
          <p:cNvCxnSpPr>
            <a:stCxn id="94" idx="6"/>
          </p:cNvCxnSpPr>
          <p:nvPr/>
        </p:nvCxnSpPr>
        <p:spPr>
          <a:xfrm>
            <a:off x="4364600" y="1208250"/>
            <a:ext cx="2815500" cy="952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 txBox="1"/>
          <p:nvPr/>
        </p:nvSpPr>
        <p:spPr>
          <a:xfrm>
            <a:off x="6528825" y="1058250"/>
            <a:ext cx="2898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點擊後可進行網站導覽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Bootstrap4 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dropdown menu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123375" y="4759800"/>
            <a:ext cx="61014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icrosoft JhengHei"/>
                <a:ea typeface="Microsoft JhengHei"/>
                <a:cs typeface="Microsoft JhengHei"/>
                <a:sym typeface="Microsoft JhengHei"/>
              </a:rPr>
              <a:t>首頁封面圖片來源：</a:t>
            </a:r>
            <a:r>
              <a:rPr lang="en" sz="1000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北投溫泉博物館官方網站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截圖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465" l="0" r="0" t="455"/>
          <a:stretch/>
        </p:blipFill>
        <p:spPr>
          <a:xfrm>
            <a:off x="1005975" y="1293350"/>
            <a:ext cx="6776451" cy="36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272700" y="790625"/>
            <a:ext cx="82221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課文閱讀：探索北投、三篇課文閱讀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截圖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12452" l="0" r="0" t="4200"/>
          <a:stretch/>
        </p:blipFill>
        <p:spPr>
          <a:xfrm>
            <a:off x="621638" y="1298625"/>
            <a:ext cx="7900727" cy="36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272700" y="790625"/>
            <a:ext cx="82221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課文閱讀：探索北投、三篇課文閱讀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截圖</a:t>
            </a:r>
            <a:endParaRPr/>
          </a:p>
        </p:txBody>
      </p: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272700" y="790625"/>
            <a:ext cx="82221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課文閱讀：探索北投、三篇課文閱讀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25" y="1363250"/>
            <a:ext cx="8009352" cy="34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截圖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625" y="1323250"/>
            <a:ext cx="6660299" cy="359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4294967295" type="body"/>
          </p:nvPr>
        </p:nvSpPr>
        <p:spPr>
          <a:xfrm>
            <a:off x="272725" y="798625"/>
            <a:ext cx="82221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學習任務（10題測驗，測驗時顯示分數，結束時顯示學習建議）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