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9addb20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9addb20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a9addb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a9addb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9addb2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9addb2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9addb2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9addb2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9addb2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9addb2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9addb2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9addb2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9addb2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9addb2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9addb2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9addb2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9addb2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9addb2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otspringmuseum.taipei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406825"/>
            <a:ext cx="8222100" cy="157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1072 數位學習期末專題</a:t>
            </a:r>
            <a:endParaRPr sz="4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北投：總覽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322530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資科三 U10516045 王冠中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分工與自評</a:t>
            </a:r>
            <a:endParaRPr sz="2400"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358950" y="1035425"/>
            <a:ext cx="84261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資科三 U10516045 王冠中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負責部分：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HTML/CSS/Javascript, 套用Bootstrap4進行排版與美化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ADDIE5 分析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報告撰寫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自評與心得：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做完這次的專題後，讓我對這門課的網頁技術有統整並吸收的效果，尤其Javscript收獲最大。有了目前的基礎，之後可以再進一步自學各種Web框架（如Angular, vue.js, react等）。這次的網頁配色其實想了蠻久的，可能是因爲美感不夠強，不過總算是弄出還算賞心悅目的網頁了。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ADDIE5 分析</a:t>
            </a:r>
            <a:endParaRPr sz="2400"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71900" y="941625"/>
            <a:ext cx="82221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Analysis：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本專題所設計的網頁，使用者以國小學生爲主，藉由豐富的教材與闖關遊戲寓教於樂，讓學生對北投能強烈的好奇心並引起求知欲。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藉由精美的網頁設計、一目了然的景點地圖以及一系列的教材，來增強學生的學習效果，並且透過網頁的形式讓學生隨時隨地皆可進行學習。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Design：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根據上述主題：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AutoNum type="arabicPeriod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以北投的景點地圖讓學生能初步了解北投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AutoNum type="arabicPeriod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讓學生觀賞北投簡介影片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AutoNum type="arabicPeriod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藉由一系列教材讓學生建立對社區的概念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AutoNum type="arabicPeriod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讓學生了解北投的環境以及各個景點的特色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ADDIE5 </a:t>
            </a:r>
            <a:r>
              <a:rPr lang="en" sz="2400"/>
              <a:t>分析</a:t>
            </a:r>
            <a:endParaRPr sz="2400"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71900" y="941625"/>
            <a:ext cx="82221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Develop：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設計重點：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1. 總覽：提供景點地圖讓學生可連結至各個北投景點的頁面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2. 北投簡介影片（北投溫泉博物館提供）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3. 學習任務：除答題外，尚對各題目製作貼心提示，讓學生可以在答題時有互動感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4. 最上方有 </a:t>
            </a:r>
            <a:r>
              <a:rPr b="1" lang="en" sz="1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讓學生可迅速跳轉至各個主題進行學習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ADDIE5 </a:t>
            </a:r>
            <a:r>
              <a:rPr lang="en" sz="2400"/>
              <a:t>分析</a:t>
            </a:r>
            <a:endParaRPr sz="2400"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71900" y="941625"/>
            <a:ext cx="82221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Implement：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套用 Bootstrap 美化網頁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ImageMap 實現景點地圖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顯示教材、影片與外部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連結</a:t>
            </a: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提供學生學習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小測驗（</a:t>
            </a: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學習任務</a:t>
            </a: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）讓學生了解自己的學習狀況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Evaluate：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測驗時對各題目製作貼心提示，讓學生可以在答題時有互動感。此外，若學生對網頁有任何建議可以從網頁的 footer 找到作者的聯絡資訊，使網頁得以改善。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架構</a:t>
            </a:r>
            <a:endParaRPr sz="2400"/>
          </a:p>
        </p:txBody>
      </p: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400500" y="75437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Index.html 爲本網站首頁（總覽），各主題的學習網頁按 01.html, 02.html, ... 依序編號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通往各頁面的超連結已設定完畢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開發工具：Pingendo + Bootstrap4 + HTML/CSS/Javascript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首頁封面圖片來源：</a:t>
            </a:r>
            <a:r>
              <a:rPr lang="en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北投溫泉博物館官方網站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225" y="2230225"/>
            <a:ext cx="5145326" cy="276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5559" l="7557" r="11607" t="8106"/>
          <a:stretch/>
        </p:blipFill>
        <p:spPr>
          <a:xfrm>
            <a:off x="6846100" y="2109150"/>
            <a:ext cx="1110725" cy="26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3565600" y="2213875"/>
            <a:ext cx="615300" cy="220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>
            <a:stCxn id="95" idx="6"/>
          </p:cNvCxnSpPr>
          <p:nvPr/>
        </p:nvCxnSpPr>
        <p:spPr>
          <a:xfrm flipH="1" rot="10800000">
            <a:off x="4180900" y="2291275"/>
            <a:ext cx="2631000" cy="32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/>
        </p:nvSpPr>
        <p:spPr>
          <a:xfrm>
            <a:off x="6101200" y="1521475"/>
            <a:ext cx="2898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點擊後可進行網站導覽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（bootstrap4 dropdown menu）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75" y="1293351"/>
            <a:ext cx="6487774" cy="34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400500" y="83057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課文閱讀：探索北投、三篇課文閱讀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5033" l="0" r="0" t="0"/>
          <a:stretch/>
        </p:blipFill>
        <p:spPr>
          <a:xfrm>
            <a:off x="915075" y="1358200"/>
            <a:ext cx="7105350" cy="36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400500" y="83057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課文閱讀：探索北投、三篇課文閱讀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675" y="1297625"/>
            <a:ext cx="6772752" cy="363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400500" y="83057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課文閱讀：探索北投、三篇課文閱讀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50" y="1289500"/>
            <a:ext cx="6883574" cy="36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400500" y="83057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課文閱讀：探索北投、三篇課文閱讀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