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744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CC7370-48DF-47F0-8F71-E5EBD49F8E3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832A0-3DA7-415E-9E9B-168C8794C879}">
      <dgm:prSet custT="1"/>
      <dgm:spPr/>
      <dgm:t>
        <a:bodyPr/>
        <a:lstStyle/>
        <a:p>
          <a:pPr rtl="0"/>
          <a:r>
            <a:rPr lang="en-US" sz="3600" dirty="0" err="1" smtClean="0"/>
            <a:t>Interaksi</a:t>
          </a:r>
          <a:r>
            <a:rPr lang="en-US" sz="3600" dirty="0" smtClean="0"/>
            <a:t> </a:t>
          </a:r>
          <a:r>
            <a:rPr lang="en-US" sz="3600" dirty="0" err="1" smtClean="0"/>
            <a:t>antara</a:t>
          </a:r>
          <a:r>
            <a:rPr lang="en-US" sz="3600" dirty="0" smtClean="0"/>
            <a:t> </a:t>
          </a:r>
          <a:r>
            <a:rPr lang="en-US" sz="3600" dirty="0" err="1" smtClean="0"/>
            <a:t>Aktor</a:t>
          </a:r>
          <a:r>
            <a:rPr lang="en-US" sz="3600" dirty="0" smtClean="0"/>
            <a:t> </a:t>
          </a:r>
          <a:r>
            <a:rPr lang="en-US" sz="3600" dirty="0" err="1" smtClean="0"/>
            <a:t>dengan</a:t>
          </a:r>
          <a:r>
            <a:rPr lang="en-US" sz="3600" dirty="0" smtClean="0"/>
            <a:t> </a:t>
          </a:r>
          <a:r>
            <a:rPr lang="en-US" sz="3600" dirty="0" err="1" smtClean="0"/>
            <a:t>Sistem</a:t>
          </a:r>
          <a:endParaRPr lang="en-US" sz="3600" dirty="0"/>
        </a:p>
      </dgm:t>
    </dgm:pt>
    <dgm:pt modelId="{6B87504B-AB8A-41F6-947E-60456D425B00}" type="parTrans" cxnId="{85DBF391-9EA0-454E-BA09-17C7BE36DE03}">
      <dgm:prSet/>
      <dgm:spPr/>
      <dgm:t>
        <a:bodyPr/>
        <a:lstStyle/>
        <a:p>
          <a:endParaRPr lang="en-US"/>
        </a:p>
      </dgm:t>
    </dgm:pt>
    <dgm:pt modelId="{FBD77037-A141-4C8F-B767-BF6190792B85}" type="sibTrans" cxnId="{85DBF391-9EA0-454E-BA09-17C7BE36DE03}">
      <dgm:prSet/>
      <dgm:spPr/>
      <dgm:t>
        <a:bodyPr/>
        <a:lstStyle/>
        <a:p>
          <a:endParaRPr lang="en-US"/>
        </a:p>
      </dgm:t>
    </dgm:pt>
    <dgm:pt modelId="{218E5C56-D7A7-4BA9-BE11-7C31F81765A1}" type="pres">
      <dgm:prSet presAssocID="{9FCC7370-48DF-47F0-8F71-E5EBD49F8E3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B2065F3E-978D-4B7E-9243-8731C1158B94}" type="pres">
      <dgm:prSet presAssocID="{04E832A0-3DA7-415E-9E9B-168C8794C879}" presName="hierRoot1" presStyleCnt="0">
        <dgm:presLayoutVars>
          <dgm:hierBranch val="init"/>
        </dgm:presLayoutVars>
      </dgm:prSet>
      <dgm:spPr/>
    </dgm:pt>
    <dgm:pt modelId="{9D7D551E-BDD9-4E60-8B69-BFA3EEE3B70C}" type="pres">
      <dgm:prSet presAssocID="{04E832A0-3DA7-415E-9E9B-168C8794C879}" presName="rootComposite1" presStyleCnt="0"/>
      <dgm:spPr/>
    </dgm:pt>
    <dgm:pt modelId="{4C99B63C-F19C-43EC-9461-C5659DC3A269}" type="pres">
      <dgm:prSet presAssocID="{04E832A0-3DA7-415E-9E9B-168C8794C879}" presName="rootText1" presStyleLbl="node0" presStyleIdx="0" presStyleCnt="1" custScaleY="60400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4B7BA275-2FB4-4C1E-8A6D-9394B1AF7525}" type="pres">
      <dgm:prSet presAssocID="{04E832A0-3DA7-415E-9E9B-168C8794C879}" presName="rootConnector1" presStyleLbl="node1" presStyleIdx="0" presStyleCnt="0"/>
      <dgm:spPr/>
      <dgm:t>
        <a:bodyPr/>
        <a:lstStyle/>
        <a:p>
          <a:endParaRPr lang="en-GB"/>
        </a:p>
      </dgm:t>
    </dgm:pt>
    <dgm:pt modelId="{74A854C1-E015-4A90-BD08-D071B7237E54}" type="pres">
      <dgm:prSet presAssocID="{04E832A0-3DA7-415E-9E9B-168C8794C879}" presName="hierChild2" presStyleCnt="0"/>
      <dgm:spPr/>
    </dgm:pt>
    <dgm:pt modelId="{30537EC1-ED3D-4596-93F3-E3E171987DA4}" type="pres">
      <dgm:prSet presAssocID="{04E832A0-3DA7-415E-9E9B-168C8794C879}" presName="hierChild3" presStyleCnt="0"/>
      <dgm:spPr/>
    </dgm:pt>
  </dgm:ptLst>
  <dgm:cxnLst>
    <dgm:cxn modelId="{85DBF391-9EA0-454E-BA09-17C7BE36DE03}" srcId="{9FCC7370-48DF-47F0-8F71-E5EBD49F8E36}" destId="{04E832A0-3DA7-415E-9E9B-168C8794C879}" srcOrd="0" destOrd="0" parTransId="{6B87504B-AB8A-41F6-947E-60456D425B00}" sibTransId="{FBD77037-A141-4C8F-B767-BF6190792B85}"/>
    <dgm:cxn modelId="{92DC1165-E338-43FC-A50F-8386477D0FB0}" type="presOf" srcId="{04E832A0-3DA7-415E-9E9B-168C8794C879}" destId="{4B7BA275-2FB4-4C1E-8A6D-9394B1AF7525}" srcOrd="1" destOrd="0" presId="urn:microsoft.com/office/officeart/2005/8/layout/orgChart1"/>
    <dgm:cxn modelId="{33E56898-7D81-4213-8984-DB10023749C4}" type="presOf" srcId="{9FCC7370-48DF-47F0-8F71-E5EBD49F8E36}" destId="{218E5C56-D7A7-4BA9-BE11-7C31F81765A1}" srcOrd="0" destOrd="0" presId="urn:microsoft.com/office/officeart/2005/8/layout/orgChart1"/>
    <dgm:cxn modelId="{114FEF09-4B66-40C4-B5E3-B325B7CA908F}" type="presOf" srcId="{04E832A0-3DA7-415E-9E9B-168C8794C879}" destId="{4C99B63C-F19C-43EC-9461-C5659DC3A269}" srcOrd="0" destOrd="0" presId="urn:microsoft.com/office/officeart/2005/8/layout/orgChart1"/>
    <dgm:cxn modelId="{6BB06E72-8833-4C19-A0FA-4EF310350A24}" type="presParOf" srcId="{218E5C56-D7A7-4BA9-BE11-7C31F81765A1}" destId="{B2065F3E-978D-4B7E-9243-8731C1158B94}" srcOrd="0" destOrd="0" presId="urn:microsoft.com/office/officeart/2005/8/layout/orgChart1"/>
    <dgm:cxn modelId="{E8215F00-D653-4735-BD1E-457F587AA32A}" type="presParOf" srcId="{B2065F3E-978D-4B7E-9243-8731C1158B94}" destId="{9D7D551E-BDD9-4E60-8B69-BFA3EEE3B70C}" srcOrd="0" destOrd="0" presId="urn:microsoft.com/office/officeart/2005/8/layout/orgChart1"/>
    <dgm:cxn modelId="{7721CA6D-F2C7-47C1-B1D8-9D216E5D736F}" type="presParOf" srcId="{9D7D551E-BDD9-4E60-8B69-BFA3EEE3B70C}" destId="{4C99B63C-F19C-43EC-9461-C5659DC3A269}" srcOrd="0" destOrd="0" presId="urn:microsoft.com/office/officeart/2005/8/layout/orgChart1"/>
    <dgm:cxn modelId="{77BD8A8E-48C1-4D87-B381-9739760A0E37}" type="presParOf" srcId="{9D7D551E-BDD9-4E60-8B69-BFA3EEE3B70C}" destId="{4B7BA275-2FB4-4C1E-8A6D-9394B1AF7525}" srcOrd="1" destOrd="0" presId="urn:microsoft.com/office/officeart/2005/8/layout/orgChart1"/>
    <dgm:cxn modelId="{D3B6A810-466D-4091-B705-6D75957648DD}" type="presParOf" srcId="{B2065F3E-978D-4B7E-9243-8731C1158B94}" destId="{74A854C1-E015-4A90-BD08-D071B7237E54}" srcOrd="1" destOrd="0" presId="urn:microsoft.com/office/officeart/2005/8/layout/orgChart1"/>
    <dgm:cxn modelId="{C56B1B4D-BE4B-4A49-9C2E-86EE97000B20}" type="presParOf" srcId="{B2065F3E-978D-4B7E-9243-8731C1158B94}" destId="{30537EC1-ED3D-4596-93F3-E3E171987DA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D80DE4-359F-44B4-AA64-5EE55B94800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103287-7EB7-4D43-AC8E-833D041566C0}">
      <dgm:prSet/>
      <dgm:spPr/>
      <dgm:t>
        <a:bodyPr/>
        <a:lstStyle/>
        <a:p>
          <a:pPr rtl="0"/>
          <a:r>
            <a:rPr lang="en-US" smtClean="0"/>
            <a:t>Ada beberapa kemungkinan yang menyebabkan  </a:t>
          </a:r>
          <a:r>
            <a:rPr lang="en-US" i="1" smtClean="0"/>
            <a:t>actor </a:t>
          </a:r>
          <a:r>
            <a:rPr lang="en-US" smtClean="0"/>
            <a:t>tersebut terkait dengan sistem antara lain:</a:t>
          </a:r>
          <a:endParaRPr lang="en-US"/>
        </a:p>
      </dgm:t>
    </dgm:pt>
    <dgm:pt modelId="{D2A2E948-FFCC-4DEE-8536-8E1EEA118602}" type="parTrans" cxnId="{650E8E68-B1C7-4D75-81CC-E8FB5E80B23C}">
      <dgm:prSet/>
      <dgm:spPr/>
      <dgm:t>
        <a:bodyPr/>
        <a:lstStyle/>
        <a:p>
          <a:endParaRPr lang="en-US"/>
        </a:p>
      </dgm:t>
    </dgm:pt>
    <dgm:pt modelId="{63A8B18A-EEAE-4739-93C1-1D8AE584EDF7}" type="sibTrans" cxnId="{650E8E68-B1C7-4D75-81CC-E8FB5E80B23C}">
      <dgm:prSet/>
      <dgm:spPr/>
      <dgm:t>
        <a:bodyPr/>
        <a:lstStyle/>
        <a:p>
          <a:endParaRPr lang="en-US"/>
        </a:p>
      </dgm:t>
    </dgm:pt>
    <dgm:pt modelId="{10CF0AD5-E349-4535-B525-0A7F4B8567C1}">
      <dgm:prSet/>
      <dgm:spPr/>
      <dgm:t>
        <a:bodyPr/>
        <a:lstStyle/>
        <a:p>
          <a:pPr rtl="0"/>
          <a:r>
            <a:rPr lang="en-US" smtClean="0"/>
            <a:t>Yang  berkepentingan  terhadap  sistem  dimana  adanya  arus informasi  baik yang diterimanya maupun yang dia inputkan ke sistem.</a:t>
          </a:r>
          <a:endParaRPr lang="en-US"/>
        </a:p>
      </dgm:t>
    </dgm:pt>
    <dgm:pt modelId="{6D570912-B416-40B0-84B0-B220956B1762}" type="parTrans" cxnId="{DA60BA42-21FD-486B-AD51-6435C86A9E2C}">
      <dgm:prSet/>
      <dgm:spPr/>
      <dgm:t>
        <a:bodyPr/>
        <a:lstStyle/>
        <a:p>
          <a:endParaRPr lang="en-US"/>
        </a:p>
      </dgm:t>
    </dgm:pt>
    <dgm:pt modelId="{6A9DB017-5705-4F56-A3BE-4726E2AE3437}" type="sibTrans" cxnId="{DA60BA42-21FD-486B-AD51-6435C86A9E2C}">
      <dgm:prSet/>
      <dgm:spPr/>
      <dgm:t>
        <a:bodyPr/>
        <a:lstStyle/>
        <a:p>
          <a:endParaRPr lang="en-US"/>
        </a:p>
      </dgm:t>
    </dgm:pt>
    <dgm:pt modelId="{4608EE3C-6287-4A46-A12F-A8A37A41B25E}">
      <dgm:prSet/>
      <dgm:spPr/>
      <dgm:t>
        <a:bodyPr/>
        <a:lstStyle/>
        <a:p>
          <a:pPr rtl="0"/>
          <a:r>
            <a:rPr lang="en-US" smtClean="0"/>
            <a:t>Orang ataupun pihak yang akan mengelola sistem tersebut.</a:t>
          </a:r>
          <a:endParaRPr lang="en-US"/>
        </a:p>
      </dgm:t>
    </dgm:pt>
    <dgm:pt modelId="{31F487BE-3F08-47B0-AFAB-5FE6A8D92C9F}" type="parTrans" cxnId="{851E1E5B-3787-4339-B38A-AEF4D04A80B0}">
      <dgm:prSet/>
      <dgm:spPr/>
      <dgm:t>
        <a:bodyPr/>
        <a:lstStyle/>
        <a:p>
          <a:endParaRPr lang="en-US"/>
        </a:p>
      </dgm:t>
    </dgm:pt>
    <dgm:pt modelId="{3E582C58-5451-45CC-8A33-462CA7B28D22}" type="sibTrans" cxnId="{851E1E5B-3787-4339-B38A-AEF4D04A80B0}">
      <dgm:prSet/>
      <dgm:spPr/>
      <dgm:t>
        <a:bodyPr/>
        <a:lstStyle/>
        <a:p>
          <a:endParaRPr lang="en-US"/>
        </a:p>
      </dgm:t>
    </dgm:pt>
    <dgm:pt modelId="{D0049C4B-9E3C-442F-A84A-255D1E342C00}">
      <dgm:prSet/>
      <dgm:spPr/>
      <dgm:t>
        <a:bodyPr/>
        <a:lstStyle/>
        <a:p>
          <a:pPr rtl="0"/>
          <a:r>
            <a:rPr lang="en-US" i="1" smtClean="0"/>
            <a:t>External resource </a:t>
          </a:r>
          <a:r>
            <a:rPr lang="en-US" smtClean="0"/>
            <a:t>yang digunakan oleh sistem.</a:t>
          </a:r>
          <a:endParaRPr lang="en-US"/>
        </a:p>
      </dgm:t>
    </dgm:pt>
    <dgm:pt modelId="{E3081338-00D6-43F7-9A38-E7B3DE6ECB6F}" type="parTrans" cxnId="{2CA6C17A-E9BD-40B2-B7BF-B84380069712}">
      <dgm:prSet/>
      <dgm:spPr/>
      <dgm:t>
        <a:bodyPr/>
        <a:lstStyle/>
        <a:p>
          <a:endParaRPr lang="en-US"/>
        </a:p>
      </dgm:t>
    </dgm:pt>
    <dgm:pt modelId="{E28A79D6-2F40-4C52-828C-8A275F4D7E6C}" type="sibTrans" cxnId="{2CA6C17A-E9BD-40B2-B7BF-B84380069712}">
      <dgm:prSet/>
      <dgm:spPr/>
      <dgm:t>
        <a:bodyPr/>
        <a:lstStyle/>
        <a:p>
          <a:endParaRPr lang="en-US"/>
        </a:p>
      </dgm:t>
    </dgm:pt>
    <dgm:pt modelId="{2E121E53-2D39-4FD1-AF23-E08C05566666}">
      <dgm:prSet/>
      <dgm:spPr/>
      <dgm:t>
        <a:bodyPr/>
        <a:lstStyle/>
        <a:p>
          <a:pPr rtl="0"/>
          <a:r>
            <a:rPr lang="en-US" smtClean="0"/>
            <a:t>Sistem lain yang berinteraksi dengan sistem yang akan dibuat.</a:t>
          </a:r>
          <a:endParaRPr lang="en-US"/>
        </a:p>
      </dgm:t>
    </dgm:pt>
    <dgm:pt modelId="{C339C807-1237-4E2B-BCAE-ED2D345F976D}" type="parTrans" cxnId="{833F2750-2493-4D8E-9436-430C67432570}">
      <dgm:prSet/>
      <dgm:spPr/>
      <dgm:t>
        <a:bodyPr/>
        <a:lstStyle/>
        <a:p>
          <a:endParaRPr lang="en-US"/>
        </a:p>
      </dgm:t>
    </dgm:pt>
    <dgm:pt modelId="{4AC4464A-04D2-4F2A-A100-9A812F321B59}" type="sibTrans" cxnId="{833F2750-2493-4D8E-9436-430C67432570}">
      <dgm:prSet/>
      <dgm:spPr/>
      <dgm:t>
        <a:bodyPr/>
        <a:lstStyle/>
        <a:p>
          <a:endParaRPr lang="en-US"/>
        </a:p>
      </dgm:t>
    </dgm:pt>
    <dgm:pt modelId="{BEDC01A1-E908-4666-A516-381CCE3CA851}" type="pres">
      <dgm:prSet presAssocID="{85D80DE4-359F-44B4-AA64-5EE55B94800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8C40642-A89B-433C-ABB5-380249A03446}" type="pres">
      <dgm:prSet presAssocID="{A0103287-7EB7-4D43-AC8E-833D041566C0}" presName="composite" presStyleCnt="0"/>
      <dgm:spPr/>
    </dgm:pt>
    <dgm:pt modelId="{A3D692A9-2F4F-4462-8049-0260E9438AF9}" type="pres">
      <dgm:prSet presAssocID="{A0103287-7EB7-4D43-AC8E-833D041566C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3EE18B9-6740-412C-9654-261A4BDDA85A}" type="pres">
      <dgm:prSet presAssocID="{A0103287-7EB7-4D43-AC8E-833D041566C0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1772345-4CFE-44BA-9CCC-C48E53C498D4}" type="presOf" srcId="{85D80DE4-359F-44B4-AA64-5EE55B948008}" destId="{BEDC01A1-E908-4666-A516-381CCE3CA851}" srcOrd="0" destOrd="0" presId="urn:microsoft.com/office/officeart/2005/8/layout/hList1"/>
    <dgm:cxn modelId="{6A9FC89A-DEE2-49CA-9B2A-58936CF3EF13}" type="presOf" srcId="{D0049C4B-9E3C-442F-A84A-255D1E342C00}" destId="{B3EE18B9-6740-412C-9654-261A4BDDA85A}" srcOrd="0" destOrd="2" presId="urn:microsoft.com/office/officeart/2005/8/layout/hList1"/>
    <dgm:cxn modelId="{BB2E1B02-F0E6-4BDC-9604-BD245CB6076C}" type="presOf" srcId="{2E121E53-2D39-4FD1-AF23-E08C05566666}" destId="{B3EE18B9-6740-412C-9654-261A4BDDA85A}" srcOrd="0" destOrd="3" presId="urn:microsoft.com/office/officeart/2005/8/layout/hList1"/>
    <dgm:cxn modelId="{91ED5C31-72F9-4AAA-81A2-44D53607EA2D}" type="presOf" srcId="{A0103287-7EB7-4D43-AC8E-833D041566C0}" destId="{A3D692A9-2F4F-4462-8049-0260E9438AF9}" srcOrd="0" destOrd="0" presId="urn:microsoft.com/office/officeart/2005/8/layout/hList1"/>
    <dgm:cxn modelId="{798BCE2C-EC13-4565-A131-3176A7105AD3}" type="presOf" srcId="{4608EE3C-6287-4A46-A12F-A8A37A41B25E}" destId="{B3EE18B9-6740-412C-9654-261A4BDDA85A}" srcOrd="0" destOrd="1" presId="urn:microsoft.com/office/officeart/2005/8/layout/hList1"/>
    <dgm:cxn modelId="{DA60BA42-21FD-486B-AD51-6435C86A9E2C}" srcId="{A0103287-7EB7-4D43-AC8E-833D041566C0}" destId="{10CF0AD5-E349-4535-B525-0A7F4B8567C1}" srcOrd="0" destOrd="0" parTransId="{6D570912-B416-40B0-84B0-B220956B1762}" sibTransId="{6A9DB017-5705-4F56-A3BE-4726E2AE3437}"/>
    <dgm:cxn modelId="{2CA6C17A-E9BD-40B2-B7BF-B84380069712}" srcId="{A0103287-7EB7-4D43-AC8E-833D041566C0}" destId="{D0049C4B-9E3C-442F-A84A-255D1E342C00}" srcOrd="2" destOrd="0" parTransId="{E3081338-00D6-43F7-9A38-E7B3DE6ECB6F}" sibTransId="{E28A79D6-2F40-4C52-828C-8A275F4D7E6C}"/>
    <dgm:cxn modelId="{4A16ABAD-B1C7-4108-A809-1F399BD91B22}" type="presOf" srcId="{10CF0AD5-E349-4535-B525-0A7F4B8567C1}" destId="{B3EE18B9-6740-412C-9654-261A4BDDA85A}" srcOrd="0" destOrd="0" presId="urn:microsoft.com/office/officeart/2005/8/layout/hList1"/>
    <dgm:cxn modelId="{851E1E5B-3787-4339-B38A-AEF4D04A80B0}" srcId="{A0103287-7EB7-4D43-AC8E-833D041566C0}" destId="{4608EE3C-6287-4A46-A12F-A8A37A41B25E}" srcOrd="1" destOrd="0" parTransId="{31F487BE-3F08-47B0-AFAB-5FE6A8D92C9F}" sibTransId="{3E582C58-5451-45CC-8A33-462CA7B28D22}"/>
    <dgm:cxn modelId="{833F2750-2493-4D8E-9436-430C67432570}" srcId="{A0103287-7EB7-4D43-AC8E-833D041566C0}" destId="{2E121E53-2D39-4FD1-AF23-E08C05566666}" srcOrd="3" destOrd="0" parTransId="{C339C807-1237-4E2B-BCAE-ED2D345F976D}" sibTransId="{4AC4464A-04D2-4F2A-A100-9A812F321B59}"/>
    <dgm:cxn modelId="{650E8E68-B1C7-4D75-81CC-E8FB5E80B23C}" srcId="{85D80DE4-359F-44B4-AA64-5EE55B948008}" destId="{A0103287-7EB7-4D43-AC8E-833D041566C0}" srcOrd="0" destOrd="0" parTransId="{D2A2E948-FFCC-4DEE-8536-8E1EEA118602}" sibTransId="{63A8B18A-EEAE-4739-93C1-1D8AE584EDF7}"/>
    <dgm:cxn modelId="{2FD52820-479D-4476-B479-839A5D3A87AC}" type="presParOf" srcId="{BEDC01A1-E908-4666-A516-381CCE3CA851}" destId="{88C40642-A89B-433C-ABB5-380249A03446}" srcOrd="0" destOrd="0" presId="urn:microsoft.com/office/officeart/2005/8/layout/hList1"/>
    <dgm:cxn modelId="{BDF4F242-9A92-448E-9F2D-0DADBF9ADAA5}" type="presParOf" srcId="{88C40642-A89B-433C-ABB5-380249A03446}" destId="{A3D692A9-2F4F-4462-8049-0260E9438AF9}" srcOrd="0" destOrd="0" presId="urn:microsoft.com/office/officeart/2005/8/layout/hList1"/>
    <dgm:cxn modelId="{5C302E8C-9DFF-43C9-A22B-2184394A104E}" type="presParOf" srcId="{88C40642-A89B-433C-ABB5-380249A03446}" destId="{B3EE18B9-6740-412C-9654-261A4BDDA85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6A8CB0-A1DA-4C0F-BA7A-9B20F4E7D3A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AA1C208-2571-493D-83AE-E85DD59B3ED1}">
      <dgm:prSet/>
      <dgm:spPr/>
      <dgm:t>
        <a:bodyPr/>
        <a:lstStyle/>
        <a:p>
          <a:pPr rtl="0"/>
          <a:r>
            <a:rPr lang="en-US" i="1" smtClean="0"/>
            <a:t>Use case </a:t>
          </a:r>
          <a:r>
            <a:rPr lang="en-US" smtClean="0"/>
            <a:t>adalah gambaran fungsionalitas dari suatu sistem, sehingga </a:t>
          </a:r>
          <a:r>
            <a:rPr lang="en-US" i="1" smtClean="0"/>
            <a:t>customer  </a:t>
          </a:r>
          <a:r>
            <a:rPr lang="en-US" smtClean="0"/>
            <a:t>atau pengguna  sistem   paham   dan   mengerti   mengenai   kegunaan   sistem   yang   akan dibangun.</a:t>
          </a:r>
          <a:endParaRPr lang="en-US"/>
        </a:p>
      </dgm:t>
    </dgm:pt>
    <dgm:pt modelId="{08692854-03DE-4C9F-BDD0-B4860CF8EF18}" type="parTrans" cxnId="{C9DD10D5-35FC-4730-ACDE-9232077CA68C}">
      <dgm:prSet/>
      <dgm:spPr/>
      <dgm:t>
        <a:bodyPr/>
        <a:lstStyle/>
        <a:p>
          <a:endParaRPr lang="en-US"/>
        </a:p>
      </dgm:t>
    </dgm:pt>
    <dgm:pt modelId="{B982B2F1-7C55-47ED-8FAF-1BA29A95210F}" type="sibTrans" cxnId="{C9DD10D5-35FC-4730-ACDE-9232077CA68C}">
      <dgm:prSet/>
      <dgm:spPr/>
      <dgm:t>
        <a:bodyPr/>
        <a:lstStyle/>
        <a:p>
          <a:endParaRPr lang="en-US"/>
        </a:p>
      </dgm:t>
    </dgm:pt>
    <dgm:pt modelId="{E91494F4-E4A7-421C-A40C-1CBFAE3ED00E}" type="pres">
      <dgm:prSet presAssocID="{F76A8CB0-A1DA-4C0F-BA7A-9B20F4E7D3A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CA9DF67-E476-4E2C-A18E-6D2F4CFC931D}" type="pres">
      <dgm:prSet presAssocID="{F76A8CB0-A1DA-4C0F-BA7A-9B20F4E7D3A3}" presName="arrow" presStyleLbl="bgShp" presStyleIdx="0" presStyleCnt="1"/>
      <dgm:spPr/>
    </dgm:pt>
    <dgm:pt modelId="{AF8414A0-513A-4A77-9227-441803987A9B}" type="pres">
      <dgm:prSet presAssocID="{F76A8CB0-A1DA-4C0F-BA7A-9B20F4E7D3A3}" presName="linearProcess" presStyleCnt="0"/>
      <dgm:spPr/>
    </dgm:pt>
    <dgm:pt modelId="{A680A537-3670-4443-BB5D-0B31B21D7804}" type="pres">
      <dgm:prSet presAssocID="{EAA1C208-2571-493D-83AE-E85DD59B3ED1}" presName="text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E7E1D541-91F3-48DD-8BE4-CA4466379FD5}" type="presOf" srcId="{F76A8CB0-A1DA-4C0F-BA7A-9B20F4E7D3A3}" destId="{E91494F4-E4A7-421C-A40C-1CBFAE3ED00E}" srcOrd="0" destOrd="0" presId="urn:microsoft.com/office/officeart/2005/8/layout/hProcess9"/>
    <dgm:cxn modelId="{C9DD10D5-35FC-4730-ACDE-9232077CA68C}" srcId="{F76A8CB0-A1DA-4C0F-BA7A-9B20F4E7D3A3}" destId="{EAA1C208-2571-493D-83AE-E85DD59B3ED1}" srcOrd="0" destOrd="0" parTransId="{08692854-03DE-4C9F-BDD0-B4860CF8EF18}" sibTransId="{B982B2F1-7C55-47ED-8FAF-1BA29A95210F}"/>
    <dgm:cxn modelId="{BB2B4EA3-CD3C-440E-A556-0C2601854F6C}" type="presOf" srcId="{EAA1C208-2571-493D-83AE-E85DD59B3ED1}" destId="{A680A537-3670-4443-BB5D-0B31B21D7804}" srcOrd="0" destOrd="0" presId="urn:microsoft.com/office/officeart/2005/8/layout/hProcess9"/>
    <dgm:cxn modelId="{A3F993AB-A240-499E-95F4-65F456D47A28}" type="presParOf" srcId="{E91494F4-E4A7-421C-A40C-1CBFAE3ED00E}" destId="{FCA9DF67-E476-4E2C-A18E-6D2F4CFC931D}" srcOrd="0" destOrd="0" presId="urn:microsoft.com/office/officeart/2005/8/layout/hProcess9"/>
    <dgm:cxn modelId="{DE2700E4-05A3-4176-92AF-2BBF031017BA}" type="presParOf" srcId="{E91494F4-E4A7-421C-A40C-1CBFAE3ED00E}" destId="{AF8414A0-513A-4A77-9227-441803987A9B}" srcOrd="1" destOrd="0" presId="urn:microsoft.com/office/officeart/2005/8/layout/hProcess9"/>
    <dgm:cxn modelId="{ECA440B7-EEF5-451A-A2B9-0CA03BB4C622}" type="presParOf" srcId="{AF8414A0-513A-4A77-9227-441803987A9B}" destId="{A680A537-3670-4443-BB5D-0B31B21D7804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47882A-2797-47E3-BA6F-DB4A72DD983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09D179-F453-4FE6-86BE-55D828A7794B}">
      <dgm:prSet custT="1"/>
      <dgm:spPr/>
      <dgm:t>
        <a:bodyPr/>
        <a:lstStyle/>
        <a:p>
          <a:pPr rtl="0"/>
          <a:r>
            <a:rPr lang="en-US" sz="4400" i="0" dirty="0" err="1" smtClean="0"/>
            <a:t>Catatan</a:t>
          </a:r>
          <a:r>
            <a:rPr lang="en-US" sz="4400" i="0" dirty="0" smtClean="0"/>
            <a:t>:</a:t>
          </a:r>
          <a:endParaRPr lang="en-US" sz="4400" i="0" dirty="0"/>
        </a:p>
      </dgm:t>
    </dgm:pt>
    <dgm:pt modelId="{20E3E1AA-919A-4E82-B22F-AE5C4502236B}" type="parTrans" cxnId="{D371EBE4-D104-4345-8216-A3D459CAA756}">
      <dgm:prSet/>
      <dgm:spPr/>
      <dgm:t>
        <a:bodyPr/>
        <a:lstStyle/>
        <a:p>
          <a:endParaRPr lang="en-US"/>
        </a:p>
      </dgm:t>
    </dgm:pt>
    <dgm:pt modelId="{2A6F1A2F-9969-4604-B06F-ED0190986A32}" type="sibTrans" cxnId="{D371EBE4-D104-4345-8216-A3D459CAA756}">
      <dgm:prSet/>
      <dgm:spPr/>
      <dgm:t>
        <a:bodyPr/>
        <a:lstStyle/>
        <a:p>
          <a:endParaRPr lang="en-US"/>
        </a:p>
      </dgm:t>
    </dgm:pt>
    <dgm:pt modelId="{825432FE-6E2F-458E-BDBD-C4925E44F067}">
      <dgm:prSet custT="1"/>
      <dgm:spPr/>
      <dgm:t>
        <a:bodyPr/>
        <a:lstStyle/>
        <a:p>
          <a:pPr rtl="0"/>
          <a:r>
            <a:rPr lang="en-US" sz="2800" i="1" dirty="0" smtClean="0"/>
            <a:t>Use  case  diagram  </a:t>
          </a:r>
          <a:r>
            <a:rPr lang="en-US" sz="2800" dirty="0" err="1" smtClean="0"/>
            <a:t>adalah</a:t>
          </a:r>
          <a:r>
            <a:rPr lang="en-US" sz="2800" dirty="0" smtClean="0"/>
            <a:t>  </a:t>
          </a:r>
          <a:r>
            <a:rPr lang="en-US" sz="2800" dirty="0" err="1" smtClean="0"/>
            <a:t>penggambaran</a:t>
          </a:r>
          <a:r>
            <a:rPr lang="en-US" sz="2800" dirty="0" smtClean="0"/>
            <a:t>  </a:t>
          </a:r>
          <a:r>
            <a:rPr lang="en-US" sz="2800" dirty="0" err="1" smtClean="0"/>
            <a:t>sistem</a:t>
          </a:r>
          <a:r>
            <a:rPr lang="en-US" sz="2800" dirty="0" smtClean="0"/>
            <a:t>  </a:t>
          </a:r>
          <a:r>
            <a:rPr lang="en-US" sz="2800" dirty="0" err="1" smtClean="0"/>
            <a:t>dari</a:t>
          </a:r>
          <a:r>
            <a:rPr lang="en-US" sz="2800" dirty="0" smtClean="0"/>
            <a:t>  </a:t>
          </a:r>
          <a:r>
            <a:rPr lang="en-US" sz="2800" b="1" dirty="0" err="1" smtClean="0"/>
            <a:t>sudut</a:t>
          </a:r>
          <a:r>
            <a:rPr lang="en-US" sz="2800" b="1" dirty="0" smtClean="0"/>
            <a:t>  </a:t>
          </a:r>
          <a:r>
            <a:rPr lang="en-US" sz="2800" b="1" dirty="0" err="1" smtClean="0"/>
            <a:t>pandang</a:t>
          </a:r>
          <a:r>
            <a:rPr lang="en-US" sz="2800" b="1" dirty="0" smtClean="0"/>
            <a:t>  </a:t>
          </a:r>
          <a:r>
            <a:rPr lang="en-US" sz="2800" b="1" dirty="0" err="1" smtClean="0"/>
            <a:t>pengguna</a:t>
          </a:r>
          <a:r>
            <a:rPr lang="en-US" sz="2800" b="1" dirty="0" smtClean="0"/>
            <a:t> </a:t>
          </a:r>
          <a:r>
            <a:rPr lang="en-US" sz="2800" b="1" dirty="0" err="1" smtClean="0"/>
            <a:t>sistem</a:t>
          </a:r>
          <a:r>
            <a:rPr lang="en-US" sz="2800" b="1" dirty="0" smtClean="0"/>
            <a:t>  </a:t>
          </a:r>
          <a:r>
            <a:rPr lang="en-US" sz="2800" dirty="0" err="1" smtClean="0"/>
            <a:t>tersebut</a:t>
          </a:r>
          <a:r>
            <a:rPr lang="en-US" sz="2800" dirty="0" smtClean="0"/>
            <a:t> (</a:t>
          </a:r>
          <a:r>
            <a:rPr lang="en-US" sz="2800" i="1" dirty="0" smtClean="0"/>
            <a:t>user</a:t>
          </a:r>
          <a:r>
            <a:rPr lang="en-US" sz="2800" dirty="0" smtClean="0"/>
            <a:t>) , </a:t>
          </a:r>
          <a:r>
            <a:rPr lang="en-US" sz="2800" dirty="0" err="1" smtClean="0"/>
            <a:t>sehingga</a:t>
          </a:r>
          <a:r>
            <a:rPr lang="en-US" sz="2800" dirty="0" smtClean="0"/>
            <a:t> </a:t>
          </a:r>
          <a:r>
            <a:rPr lang="en-US" sz="2800" dirty="0" err="1" smtClean="0"/>
            <a:t>pembuatan</a:t>
          </a:r>
          <a:r>
            <a:rPr lang="en-US" sz="2800" dirty="0" smtClean="0"/>
            <a:t>  </a:t>
          </a:r>
          <a:r>
            <a:rPr lang="en-US" sz="2800" i="1" dirty="0" smtClean="0"/>
            <a:t>use case  </a:t>
          </a:r>
          <a:r>
            <a:rPr lang="en-US" sz="2800" dirty="0" err="1" smtClean="0"/>
            <a:t>lebih</a:t>
          </a:r>
          <a:r>
            <a:rPr lang="en-US" sz="2800" dirty="0" smtClean="0"/>
            <a:t> </a:t>
          </a:r>
          <a:r>
            <a:rPr lang="en-US" sz="2800" b="1" dirty="0" err="1" smtClean="0"/>
            <a:t>dititikberatkan</a:t>
          </a:r>
          <a:r>
            <a:rPr lang="en-US" sz="2800" b="1" dirty="0" smtClean="0"/>
            <a:t>  </a:t>
          </a:r>
          <a:r>
            <a:rPr lang="en-US" sz="2800" b="1" dirty="0" err="1" smtClean="0"/>
            <a:t>pada</a:t>
          </a:r>
          <a:r>
            <a:rPr lang="en-US" sz="2800" b="1" dirty="0" smtClean="0"/>
            <a:t> </a:t>
          </a:r>
          <a:r>
            <a:rPr lang="en-US" sz="2800" b="1" dirty="0" err="1" smtClean="0"/>
            <a:t>fungsionalitas</a:t>
          </a:r>
          <a:r>
            <a:rPr lang="en-US" sz="2800" b="1" dirty="0" smtClean="0"/>
            <a:t> </a:t>
          </a:r>
          <a:r>
            <a:rPr lang="en-US" sz="2800" dirty="0" smtClean="0"/>
            <a:t>yang </a:t>
          </a:r>
          <a:r>
            <a:rPr lang="en-US" sz="2800" dirty="0" err="1" smtClean="0"/>
            <a:t>ada</a:t>
          </a:r>
          <a:r>
            <a:rPr lang="en-US" sz="2800" dirty="0" smtClean="0"/>
            <a:t> </a:t>
          </a:r>
          <a:r>
            <a:rPr lang="en-US" sz="2800" dirty="0" err="1" smtClean="0"/>
            <a:t>pada</a:t>
          </a:r>
          <a:r>
            <a:rPr lang="en-US" sz="2800" dirty="0" smtClean="0"/>
            <a:t> </a:t>
          </a:r>
          <a:r>
            <a:rPr lang="en-US" sz="2800" dirty="0" err="1" smtClean="0"/>
            <a:t>sistem</a:t>
          </a:r>
          <a:r>
            <a:rPr lang="en-US" sz="2800" dirty="0" smtClean="0"/>
            <a:t>, </a:t>
          </a:r>
          <a:r>
            <a:rPr lang="en-US" sz="2800" b="1" dirty="0" err="1" smtClean="0"/>
            <a:t>bukan</a:t>
          </a:r>
          <a:r>
            <a:rPr lang="en-US" sz="2800" b="1" dirty="0" smtClean="0"/>
            <a:t> </a:t>
          </a:r>
          <a:r>
            <a:rPr lang="en-US" sz="2800" b="1" dirty="0" err="1" smtClean="0"/>
            <a:t>berdasarkan</a:t>
          </a:r>
          <a:r>
            <a:rPr lang="en-US" sz="2800" b="1" dirty="0" smtClean="0"/>
            <a:t> </a:t>
          </a:r>
          <a:r>
            <a:rPr lang="en-US" sz="2800" b="1" dirty="0" err="1" smtClean="0"/>
            <a:t>alur</a:t>
          </a:r>
          <a:r>
            <a:rPr lang="en-US" sz="2800" b="1" dirty="0" smtClean="0"/>
            <a:t> </a:t>
          </a:r>
          <a:r>
            <a:rPr lang="en-US" sz="2800" b="1" dirty="0" err="1" smtClean="0"/>
            <a:t>atau</a:t>
          </a:r>
          <a:r>
            <a:rPr lang="en-US" sz="2800" b="1" dirty="0" smtClean="0"/>
            <a:t> </a:t>
          </a:r>
          <a:r>
            <a:rPr lang="en-US" sz="2800" b="1" dirty="0" err="1" smtClean="0"/>
            <a:t>urutan</a:t>
          </a:r>
          <a:r>
            <a:rPr lang="en-US" sz="2800" b="1" dirty="0" smtClean="0"/>
            <a:t> </a:t>
          </a:r>
          <a:r>
            <a:rPr lang="en-US" sz="2800" b="1" dirty="0" err="1" smtClean="0"/>
            <a:t>kejadian</a:t>
          </a:r>
          <a:r>
            <a:rPr lang="en-US" sz="2800" b="1" dirty="0" smtClean="0"/>
            <a:t>.</a:t>
          </a:r>
          <a:endParaRPr lang="en-US" sz="2800" dirty="0"/>
        </a:p>
      </dgm:t>
    </dgm:pt>
    <dgm:pt modelId="{1D6CA706-2F5F-4127-8AD3-5A590134E99C}" type="parTrans" cxnId="{162B2FAC-EAF3-402F-8D71-91CA0F395F79}">
      <dgm:prSet/>
      <dgm:spPr/>
      <dgm:t>
        <a:bodyPr/>
        <a:lstStyle/>
        <a:p>
          <a:endParaRPr lang="en-US"/>
        </a:p>
      </dgm:t>
    </dgm:pt>
    <dgm:pt modelId="{278A76E8-06BD-4930-9A89-2A46BFEE2E09}" type="sibTrans" cxnId="{162B2FAC-EAF3-402F-8D71-91CA0F395F79}">
      <dgm:prSet/>
      <dgm:spPr/>
      <dgm:t>
        <a:bodyPr/>
        <a:lstStyle/>
        <a:p>
          <a:endParaRPr lang="en-US"/>
        </a:p>
      </dgm:t>
    </dgm:pt>
    <dgm:pt modelId="{B3AE2000-DEEF-4B74-8130-C003BA0B9F6A}" type="pres">
      <dgm:prSet presAssocID="{9547882A-2797-47E3-BA6F-DB4A72DD983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FB611263-5987-4A00-8D74-65CA56B963C6}" type="pres">
      <dgm:prSet presAssocID="{4109D179-F453-4FE6-86BE-55D828A7794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B8B368-6B4C-4A5B-A9DF-D88FD4678F36}" type="pres">
      <dgm:prSet presAssocID="{4109D179-F453-4FE6-86BE-55D828A7794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71EBE4-D104-4345-8216-A3D459CAA756}" srcId="{9547882A-2797-47E3-BA6F-DB4A72DD9830}" destId="{4109D179-F453-4FE6-86BE-55D828A7794B}" srcOrd="0" destOrd="0" parTransId="{20E3E1AA-919A-4E82-B22F-AE5C4502236B}" sibTransId="{2A6F1A2F-9969-4604-B06F-ED0190986A32}"/>
    <dgm:cxn modelId="{63651BA0-8FF0-459D-AAC7-C39256E58FEF}" type="presOf" srcId="{825432FE-6E2F-458E-BDBD-C4925E44F067}" destId="{42B8B368-6B4C-4A5B-A9DF-D88FD4678F36}" srcOrd="0" destOrd="0" presId="urn:microsoft.com/office/officeart/2005/8/layout/vList2"/>
    <dgm:cxn modelId="{F4BECFF6-A65E-4622-BBB5-CFC3D77D87E5}" type="presOf" srcId="{4109D179-F453-4FE6-86BE-55D828A7794B}" destId="{FB611263-5987-4A00-8D74-65CA56B963C6}" srcOrd="0" destOrd="0" presId="urn:microsoft.com/office/officeart/2005/8/layout/vList2"/>
    <dgm:cxn modelId="{162B2FAC-EAF3-402F-8D71-91CA0F395F79}" srcId="{4109D179-F453-4FE6-86BE-55D828A7794B}" destId="{825432FE-6E2F-458E-BDBD-C4925E44F067}" srcOrd="0" destOrd="0" parTransId="{1D6CA706-2F5F-4127-8AD3-5A590134E99C}" sibTransId="{278A76E8-06BD-4930-9A89-2A46BFEE2E09}"/>
    <dgm:cxn modelId="{08CAE4F3-65DB-4A24-AA9A-7380C3CDD86A}" type="presOf" srcId="{9547882A-2797-47E3-BA6F-DB4A72DD9830}" destId="{B3AE2000-DEEF-4B74-8130-C003BA0B9F6A}" srcOrd="0" destOrd="0" presId="urn:microsoft.com/office/officeart/2005/8/layout/vList2"/>
    <dgm:cxn modelId="{3B04B321-A5A5-4CE4-AC02-B1B7711B31C8}" type="presParOf" srcId="{B3AE2000-DEEF-4B74-8130-C003BA0B9F6A}" destId="{FB611263-5987-4A00-8D74-65CA56B963C6}" srcOrd="0" destOrd="0" presId="urn:microsoft.com/office/officeart/2005/8/layout/vList2"/>
    <dgm:cxn modelId="{21463089-FBA9-448E-85D0-1B97414F35E9}" type="presParOf" srcId="{B3AE2000-DEEF-4B74-8130-C003BA0B9F6A}" destId="{42B8B368-6B4C-4A5B-A9DF-D88FD4678F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8C38D0-A6C6-4F4E-ACE2-6BE16619AAB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FC1683-DEFB-44D1-A70E-547FDEB353D0}">
      <dgm:prSet custT="1"/>
      <dgm:spPr/>
      <dgm:t>
        <a:bodyPr/>
        <a:lstStyle/>
        <a:p>
          <a:pPr rtl="0"/>
          <a:r>
            <a:rPr lang="en-US" sz="2400" b="1" dirty="0" smtClean="0"/>
            <a:t>Cara </a:t>
          </a:r>
          <a:r>
            <a:rPr lang="en-US" sz="2400" b="1" dirty="0" err="1" smtClean="0"/>
            <a:t>menentukan</a:t>
          </a:r>
          <a:r>
            <a:rPr lang="en-US" sz="2400" b="1" dirty="0" smtClean="0"/>
            <a:t> Use Case </a:t>
          </a:r>
          <a:r>
            <a:rPr lang="en-US" sz="2400" b="1" dirty="0" err="1" smtClean="0"/>
            <a:t>dalam</a:t>
          </a:r>
          <a:r>
            <a:rPr lang="en-US" sz="2400" b="1" dirty="0" smtClean="0"/>
            <a:t> </a:t>
          </a:r>
          <a:r>
            <a:rPr lang="en-US" sz="2400" b="1" dirty="0" err="1" smtClean="0"/>
            <a:t>suatu</a:t>
          </a:r>
          <a:r>
            <a:rPr lang="en-US" sz="2400" b="1" dirty="0" smtClean="0"/>
            <a:t> </a:t>
          </a:r>
          <a:r>
            <a:rPr lang="en-US" sz="2400" b="1" dirty="0" err="1" smtClean="0"/>
            <a:t>sistem</a:t>
          </a:r>
          <a:r>
            <a:rPr lang="en-US" sz="2400" b="1" dirty="0" smtClean="0"/>
            <a:t>:</a:t>
          </a:r>
          <a:endParaRPr lang="en-US" sz="2400" dirty="0"/>
        </a:p>
      </dgm:t>
    </dgm:pt>
    <dgm:pt modelId="{3A1B6754-78CC-4971-B5DA-54BCBB61236D}" type="parTrans" cxnId="{8BAE1FBC-00CE-43BE-A493-46394A924598}">
      <dgm:prSet/>
      <dgm:spPr/>
      <dgm:t>
        <a:bodyPr/>
        <a:lstStyle/>
        <a:p>
          <a:endParaRPr lang="en-US"/>
        </a:p>
      </dgm:t>
    </dgm:pt>
    <dgm:pt modelId="{3F7E0BF1-29CA-42DA-AC4E-81C510489FD1}" type="sibTrans" cxnId="{8BAE1FBC-00CE-43BE-A493-46394A924598}">
      <dgm:prSet/>
      <dgm:spPr/>
      <dgm:t>
        <a:bodyPr/>
        <a:lstStyle/>
        <a:p>
          <a:endParaRPr lang="en-US"/>
        </a:p>
      </dgm:t>
    </dgm:pt>
    <dgm:pt modelId="{CA89CCE7-A1A2-4933-B6A6-9F917782B01D}">
      <dgm:prSet/>
      <dgm:spPr/>
      <dgm:t>
        <a:bodyPr/>
        <a:lstStyle/>
        <a:p>
          <a:pPr rtl="0"/>
          <a:r>
            <a:rPr lang="en-US" smtClean="0"/>
            <a:t>Pola perilaku perangkat lunak aplikasi.</a:t>
          </a:r>
          <a:endParaRPr lang="en-US"/>
        </a:p>
      </dgm:t>
    </dgm:pt>
    <dgm:pt modelId="{FF5A9D38-6A69-4833-A8BD-39D7165709A9}" type="parTrans" cxnId="{A4D4134C-6895-44CC-A57C-DE6BC42D1C6D}">
      <dgm:prSet/>
      <dgm:spPr/>
      <dgm:t>
        <a:bodyPr/>
        <a:lstStyle/>
        <a:p>
          <a:endParaRPr lang="en-US"/>
        </a:p>
      </dgm:t>
    </dgm:pt>
    <dgm:pt modelId="{1363E955-69B4-47D9-87AC-38BD89FC6570}" type="sibTrans" cxnId="{A4D4134C-6895-44CC-A57C-DE6BC42D1C6D}">
      <dgm:prSet/>
      <dgm:spPr/>
      <dgm:t>
        <a:bodyPr/>
        <a:lstStyle/>
        <a:p>
          <a:endParaRPr lang="en-US"/>
        </a:p>
      </dgm:t>
    </dgm:pt>
    <dgm:pt modelId="{76E94921-E662-4BEF-A7CA-CC06E52F8AC1}">
      <dgm:prSet/>
      <dgm:spPr/>
      <dgm:t>
        <a:bodyPr/>
        <a:lstStyle/>
        <a:p>
          <a:pPr rtl="0"/>
          <a:r>
            <a:rPr lang="en-US" smtClean="0"/>
            <a:t>Gambaran tugas dari sebuah </a:t>
          </a:r>
          <a:r>
            <a:rPr lang="en-US" i="1" smtClean="0"/>
            <a:t>actor</a:t>
          </a:r>
          <a:r>
            <a:rPr lang="en-US" smtClean="0"/>
            <a:t>.</a:t>
          </a:r>
          <a:endParaRPr lang="en-US"/>
        </a:p>
      </dgm:t>
    </dgm:pt>
    <dgm:pt modelId="{D953FD3B-EC9E-4FA2-887B-3B54AD41E6DF}" type="parTrans" cxnId="{4D789F0D-4014-4097-9DFD-B94224D98AE0}">
      <dgm:prSet/>
      <dgm:spPr/>
      <dgm:t>
        <a:bodyPr/>
        <a:lstStyle/>
        <a:p>
          <a:endParaRPr lang="en-US"/>
        </a:p>
      </dgm:t>
    </dgm:pt>
    <dgm:pt modelId="{D6E60F67-E733-4AFD-A952-A4AA27955CAF}" type="sibTrans" cxnId="{4D789F0D-4014-4097-9DFD-B94224D98AE0}">
      <dgm:prSet/>
      <dgm:spPr/>
      <dgm:t>
        <a:bodyPr/>
        <a:lstStyle/>
        <a:p>
          <a:endParaRPr lang="en-US"/>
        </a:p>
      </dgm:t>
    </dgm:pt>
    <dgm:pt modelId="{CA47F64A-3F49-47E0-9F01-77B68CB2C0DE}">
      <dgm:prSet/>
      <dgm:spPr/>
      <dgm:t>
        <a:bodyPr/>
        <a:lstStyle/>
        <a:p>
          <a:pPr rtl="0"/>
          <a:r>
            <a:rPr lang="en-US" smtClean="0"/>
            <a:t>Sistem atau “benda”  yang memberikan sesuatu  yang bernilai kepada </a:t>
          </a:r>
          <a:r>
            <a:rPr lang="en-US" i="1" smtClean="0"/>
            <a:t>actor</a:t>
          </a:r>
          <a:r>
            <a:rPr lang="en-US" smtClean="0"/>
            <a:t>.</a:t>
          </a:r>
          <a:endParaRPr lang="en-US"/>
        </a:p>
      </dgm:t>
    </dgm:pt>
    <dgm:pt modelId="{C285448B-0FB6-4676-B58C-424AA9E83477}" type="parTrans" cxnId="{8F4CC15C-01EC-44F9-B9E5-5DA09CDCE2CB}">
      <dgm:prSet/>
      <dgm:spPr/>
      <dgm:t>
        <a:bodyPr/>
        <a:lstStyle/>
        <a:p>
          <a:endParaRPr lang="en-US"/>
        </a:p>
      </dgm:t>
    </dgm:pt>
    <dgm:pt modelId="{1A14F4E6-C1CD-4A50-A5EC-DB618A9FC29E}" type="sibTrans" cxnId="{8F4CC15C-01EC-44F9-B9E5-5DA09CDCE2CB}">
      <dgm:prSet/>
      <dgm:spPr/>
      <dgm:t>
        <a:bodyPr/>
        <a:lstStyle/>
        <a:p>
          <a:endParaRPr lang="en-US"/>
        </a:p>
      </dgm:t>
    </dgm:pt>
    <dgm:pt modelId="{E6C61745-BCD0-4338-B253-ED5A92F4A10A}">
      <dgm:prSet/>
      <dgm:spPr/>
      <dgm:t>
        <a:bodyPr/>
        <a:lstStyle/>
        <a:p>
          <a:pPr rtl="0"/>
          <a:r>
            <a:rPr lang="en-US" smtClean="0"/>
            <a:t>Apa  yang  dikerjakan  oleh  suatu  perangkat  lunak  (*  bukan  bagaimana  cara mengerjakannya.).</a:t>
          </a:r>
          <a:endParaRPr lang="en-US"/>
        </a:p>
      </dgm:t>
    </dgm:pt>
    <dgm:pt modelId="{0D471766-AD81-4FA9-9100-89492C5FE20E}" type="parTrans" cxnId="{F1710B72-B2E5-4FE2-8555-98A1DA497349}">
      <dgm:prSet/>
      <dgm:spPr/>
      <dgm:t>
        <a:bodyPr/>
        <a:lstStyle/>
        <a:p>
          <a:endParaRPr lang="en-US"/>
        </a:p>
      </dgm:t>
    </dgm:pt>
    <dgm:pt modelId="{8484E204-B715-4424-B9CA-C211D0AB7D4B}" type="sibTrans" cxnId="{F1710B72-B2E5-4FE2-8555-98A1DA497349}">
      <dgm:prSet/>
      <dgm:spPr/>
      <dgm:t>
        <a:bodyPr/>
        <a:lstStyle/>
        <a:p>
          <a:endParaRPr lang="en-US"/>
        </a:p>
      </dgm:t>
    </dgm:pt>
    <dgm:pt modelId="{BDE633C7-9B4C-497C-948F-067EB52F536A}" type="pres">
      <dgm:prSet presAssocID="{BF8C38D0-A6C6-4F4E-ACE2-6BE16619AAB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A094D66-09E9-413F-9908-2D19A5A26029}" type="pres">
      <dgm:prSet presAssocID="{1BFC1683-DEFB-44D1-A70E-547FDEB353D0}" presName="linNode" presStyleCnt="0"/>
      <dgm:spPr/>
    </dgm:pt>
    <dgm:pt modelId="{B16D59B5-9379-46A5-9A7D-0497CF4DF7B8}" type="pres">
      <dgm:prSet presAssocID="{1BFC1683-DEFB-44D1-A70E-547FDEB353D0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8C69F25-11C2-4E67-B057-FBA5F88EA03B}" type="pres">
      <dgm:prSet presAssocID="{1BFC1683-DEFB-44D1-A70E-547FDEB353D0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BAE1FBC-00CE-43BE-A493-46394A924598}" srcId="{BF8C38D0-A6C6-4F4E-ACE2-6BE16619AAB9}" destId="{1BFC1683-DEFB-44D1-A70E-547FDEB353D0}" srcOrd="0" destOrd="0" parTransId="{3A1B6754-78CC-4971-B5DA-54BCBB61236D}" sibTransId="{3F7E0BF1-29CA-42DA-AC4E-81C510489FD1}"/>
    <dgm:cxn modelId="{4D4FFAE6-10AD-41A2-9B97-A0B4BEC98D5C}" type="presOf" srcId="{E6C61745-BCD0-4338-B253-ED5A92F4A10A}" destId="{B8C69F25-11C2-4E67-B057-FBA5F88EA03B}" srcOrd="0" destOrd="3" presId="urn:microsoft.com/office/officeart/2005/8/layout/vList5"/>
    <dgm:cxn modelId="{8F4CC15C-01EC-44F9-B9E5-5DA09CDCE2CB}" srcId="{1BFC1683-DEFB-44D1-A70E-547FDEB353D0}" destId="{CA47F64A-3F49-47E0-9F01-77B68CB2C0DE}" srcOrd="2" destOrd="0" parTransId="{C285448B-0FB6-4676-B58C-424AA9E83477}" sibTransId="{1A14F4E6-C1CD-4A50-A5EC-DB618A9FC29E}"/>
    <dgm:cxn modelId="{A4D4134C-6895-44CC-A57C-DE6BC42D1C6D}" srcId="{1BFC1683-DEFB-44D1-A70E-547FDEB353D0}" destId="{CA89CCE7-A1A2-4933-B6A6-9F917782B01D}" srcOrd="0" destOrd="0" parTransId="{FF5A9D38-6A69-4833-A8BD-39D7165709A9}" sibTransId="{1363E955-69B4-47D9-87AC-38BD89FC6570}"/>
    <dgm:cxn modelId="{212A2B4F-8BA6-44E8-9413-22EE1C607506}" type="presOf" srcId="{CA47F64A-3F49-47E0-9F01-77B68CB2C0DE}" destId="{B8C69F25-11C2-4E67-B057-FBA5F88EA03B}" srcOrd="0" destOrd="2" presId="urn:microsoft.com/office/officeart/2005/8/layout/vList5"/>
    <dgm:cxn modelId="{195DE567-3313-4E4F-A78E-0CE37B0E72C0}" type="presOf" srcId="{1BFC1683-DEFB-44D1-A70E-547FDEB353D0}" destId="{B16D59B5-9379-46A5-9A7D-0497CF4DF7B8}" srcOrd="0" destOrd="0" presId="urn:microsoft.com/office/officeart/2005/8/layout/vList5"/>
    <dgm:cxn modelId="{4D789F0D-4014-4097-9DFD-B94224D98AE0}" srcId="{1BFC1683-DEFB-44D1-A70E-547FDEB353D0}" destId="{76E94921-E662-4BEF-A7CA-CC06E52F8AC1}" srcOrd="1" destOrd="0" parTransId="{D953FD3B-EC9E-4FA2-887B-3B54AD41E6DF}" sibTransId="{D6E60F67-E733-4AFD-A952-A4AA27955CAF}"/>
    <dgm:cxn modelId="{F1710B72-B2E5-4FE2-8555-98A1DA497349}" srcId="{1BFC1683-DEFB-44D1-A70E-547FDEB353D0}" destId="{E6C61745-BCD0-4338-B253-ED5A92F4A10A}" srcOrd="3" destOrd="0" parTransId="{0D471766-AD81-4FA9-9100-89492C5FE20E}" sibTransId="{8484E204-B715-4424-B9CA-C211D0AB7D4B}"/>
    <dgm:cxn modelId="{24BDCFBF-F52F-4837-9DE4-C7193365BCEE}" type="presOf" srcId="{76E94921-E662-4BEF-A7CA-CC06E52F8AC1}" destId="{B8C69F25-11C2-4E67-B057-FBA5F88EA03B}" srcOrd="0" destOrd="1" presId="urn:microsoft.com/office/officeart/2005/8/layout/vList5"/>
    <dgm:cxn modelId="{1923D0B6-7235-4E9A-9146-D27D593DD244}" type="presOf" srcId="{CA89CCE7-A1A2-4933-B6A6-9F917782B01D}" destId="{B8C69F25-11C2-4E67-B057-FBA5F88EA03B}" srcOrd="0" destOrd="0" presId="urn:microsoft.com/office/officeart/2005/8/layout/vList5"/>
    <dgm:cxn modelId="{4CBAAB6B-05F2-49CA-8D0D-14AC7BFC9A7A}" type="presOf" srcId="{BF8C38D0-A6C6-4F4E-ACE2-6BE16619AAB9}" destId="{BDE633C7-9B4C-497C-948F-067EB52F536A}" srcOrd="0" destOrd="0" presId="urn:microsoft.com/office/officeart/2005/8/layout/vList5"/>
    <dgm:cxn modelId="{51CCFAE1-B20C-4DE7-A75E-E57F5A2B855A}" type="presParOf" srcId="{BDE633C7-9B4C-497C-948F-067EB52F536A}" destId="{7A094D66-09E9-413F-9908-2D19A5A26029}" srcOrd="0" destOrd="0" presId="urn:microsoft.com/office/officeart/2005/8/layout/vList5"/>
    <dgm:cxn modelId="{8C696493-A930-440D-A0FC-EC2ACAACE1FB}" type="presParOf" srcId="{7A094D66-09E9-413F-9908-2D19A5A26029}" destId="{B16D59B5-9379-46A5-9A7D-0497CF4DF7B8}" srcOrd="0" destOrd="0" presId="urn:microsoft.com/office/officeart/2005/8/layout/vList5"/>
    <dgm:cxn modelId="{31BAB76E-00FC-4B53-9340-42319A134906}" type="presParOf" srcId="{7A094D66-09E9-413F-9908-2D19A5A26029}" destId="{B8C69F25-11C2-4E67-B057-FBA5F88EA0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CA65A1-BED5-473E-B242-F3E5AF8B183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28B8B-FBE8-4080-9947-F4296ED91EE6}">
      <dgm:prSet/>
      <dgm:spPr/>
      <dgm:t>
        <a:bodyPr/>
        <a:lstStyle/>
        <a:p>
          <a:pPr rtl="0"/>
          <a:r>
            <a:rPr lang="en-US" smtClean="0"/>
            <a:t>Ada beberapa relasi yang terdapat pada </a:t>
          </a:r>
          <a:r>
            <a:rPr lang="en-US" i="1" smtClean="0"/>
            <a:t>use case diagram</a:t>
          </a:r>
          <a:r>
            <a:rPr lang="en-US" smtClean="0"/>
            <a:t>:</a:t>
          </a:r>
          <a:endParaRPr lang="en-US"/>
        </a:p>
      </dgm:t>
    </dgm:pt>
    <dgm:pt modelId="{8651D828-FCF0-4951-BB6C-6A56201376E9}" type="parTrans" cxnId="{8F027A5D-8CAF-4B9E-A62D-E4D4302D377A}">
      <dgm:prSet/>
      <dgm:spPr/>
      <dgm:t>
        <a:bodyPr/>
        <a:lstStyle/>
        <a:p>
          <a:endParaRPr lang="en-US"/>
        </a:p>
      </dgm:t>
    </dgm:pt>
    <dgm:pt modelId="{C1D6C6B8-4573-4C1F-8A42-C50F85B6FB72}" type="sibTrans" cxnId="{8F027A5D-8CAF-4B9E-A62D-E4D4302D377A}">
      <dgm:prSet/>
      <dgm:spPr/>
      <dgm:t>
        <a:bodyPr/>
        <a:lstStyle/>
        <a:p>
          <a:endParaRPr lang="en-US"/>
        </a:p>
      </dgm:t>
    </dgm:pt>
    <dgm:pt modelId="{8F89BCC2-11FC-4AA8-A6C5-0DE14B09FA8A}">
      <dgm:prSet/>
      <dgm:spPr/>
      <dgm:t>
        <a:bodyPr/>
        <a:lstStyle/>
        <a:p>
          <a:pPr rtl="0"/>
          <a:r>
            <a:rPr lang="en-US" i="1" dirty="0" smtClean="0"/>
            <a:t>Association</a:t>
          </a:r>
          <a:r>
            <a:rPr lang="en-US" dirty="0" smtClean="0"/>
            <a:t>, </a:t>
          </a:r>
          <a:r>
            <a:rPr lang="en-US" dirty="0" err="1" smtClean="0"/>
            <a:t>menghubungkan</a:t>
          </a:r>
          <a:r>
            <a:rPr lang="en-US" dirty="0" smtClean="0"/>
            <a:t> link </a:t>
          </a:r>
          <a:r>
            <a:rPr lang="en-US" dirty="0" err="1" smtClean="0"/>
            <a:t>antar</a:t>
          </a:r>
          <a:r>
            <a:rPr lang="en-US" dirty="0" smtClean="0"/>
            <a:t> element.</a:t>
          </a:r>
          <a:endParaRPr lang="en-US" dirty="0"/>
        </a:p>
      </dgm:t>
    </dgm:pt>
    <dgm:pt modelId="{DEBA8B74-7C7C-435C-AD82-43E6451DFC6C}" type="parTrans" cxnId="{1B7EE784-9735-4A11-B830-5E88DE21107D}">
      <dgm:prSet/>
      <dgm:spPr/>
      <dgm:t>
        <a:bodyPr/>
        <a:lstStyle/>
        <a:p>
          <a:endParaRPr lang="en-US"/>
        </a:p>
      </dgm:t>
    </dgm:pt>
    <dgm:pt modelId="{D8C118B5-9A6E-46A8-909A-056C1FAFECA5}" type="sibTrans" cxnId="{1B7EE784-9735-4A11-B830-5E88DE21107D}">
      <dgm:prSet/>
      <dgm:spPr/>
      <dgm:t>
        <a:bodyPr/>
        <a:lstStyle/>
        <a:p>
          <a:endParaRPr lang="en-US"/>
        </a:p>
      </dgm:t>
    </dgm:pt>
    <dgm:pt modelId="{2E4832AE-7932-45FC-AE4B-24810E74E8B8}">
      <dgm:prSet/>
      <dgm:spPr/>
      <dgm:t>
        <a:bodyPr/>
        <a:lstStyle/>
        <a:p>
          <a:pPr rtl="0"/>
          <a:r>
            <a:rPr lang="en-US" i="1" dirty="0" smtClean="0"/>
            <a:t>Generalization</a:t>
          </a:r>
          <a:r>
            <a:rPr lang="en-US" dirty="0" smtClean="0"/>
            <a:t>,  </a:t>
          </a:r>
          <a:r>
            <a:rPr lang="en-US" dirty="0" err="1" smtClean="0"/>
            <a:t>disebut</a:t>
          </a:r>
          <a:r>
            <a:rPr lang="en-US" dirty="0" smtClean="0"/>
            <a:t>   </a:t>
          </a:r>
          <a:r>
            <a:rPr lang="en-US" dirty="0" err="1" smtClean="0"/>
            <a:t>juga</a:t>
          </a:r>
          <a:r>
            <a:rPr lang="en-US" dirty="0" smtClean="0"/>
            <a:t>  </a:t>
          </a:r>
          <a:r>
            <a:rPr lang="en-US" i="1" dirty="0" smtClean="0"/>
            <a:t>inheritance   </a:t>
          </a:r>
          <a:r>
            <a:rPr lang="en-US" dirty="0" smtClean="0"/>
            <a:t>(</a:t>
          </a:r>
          <a:r>
            <a:rPr lang="en-US" dirty="0" err="1" smtClean="0"/>
            <a:t>pewarisan</a:t>
          </a:r>
          <a:r>
            <a:rPr lang="en-US" dirty="0" smtClean="0"/>
            <a:t>),   </a:t>
          </a:r>
          <a:r>
            <a:rPr lang="en-US" dirty="0" err="1" smtClean="0"/>
            <a:t>sebuah</a:t>
          </a:r>
          <a:r>
            <a:rPr lang="en-US" dirty="0" smtClean="0"/>
            <a:t>   </a:t>
          </a:r>
          <a:r>
            <a:rPr lang="en-US" dirty="0" err="1" smtClean="0"/>
            <a:t>elemen</a:t>
          </a:r>
          <a:r>
            <a:rPr lang="en-US" dirty="0" smtClean="0"/>
            <a:t>   </a:t>
          </a:r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merupakan</a:t>
          </a:r>
          <a:r>
            <a:rPr lang="en-US" dirty="0" smtClean="0"/>
            <a:t> </a:t>
          </a:r>
          <a:r>
            <a:rPr lang="en-US" dirty="0" err="1" smtClean="0"/>
            <a:t>spesialisasi</a:t>
          </a:r>
          <a:r>
            <a:rPr lang="en-US" dirty="0" smtClean="0"/>
            <a:t> </a:t>
          </a:r>
          <a:r>
            <a:rPr lang="en-US" dirty="0" err="1" smtClean="0"/>
            <a:t>dari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r>
            <a:rPr lang="en-US" dirty="0" smtClean="0"/>
            <a:t> </a:t>
          </a:r>
          <a:r>
            <a:rPr lang="en-US" dirty="0" err="1" smtClean="0"/>
            <a:t>lainnya</a:t>
          </a:r>
          <a:r>
            <a:rPr lang="en-US" dirty="0" smtClean="0"/>
            <a:t>.</a:t>
          </a:r>
          <a:endParaRPr lang="en-US" dirty="0"/>
        </a:p>
      </dgm:t>
    </dgm:pt>
    <dgm:pt modelId="{7BE7E271-CEE7-4B0C-B82A-F477C3355ECB}" type="parTrans" cxnId="{6E54C7B6-9CA1-46E8-AC56-392F1FA18814}">
      <dgm:prSet/>
      <dgm:spPr/>
      <dgm:t>
        <a:bodyPr/>
        <a:lstStyle/>
        <a:p>
          <a:endParaRPr lang="en-US"/>
        </a:p>
      </dgm:t>
    </dgm:pt>
    <dgm:pt modelId="{CCD3CFE7-23DD-44BE-A6E0-B883B57BF693}" type="sibTrans" cxnId="{6E54C7B6-9CA1-46E8-AC56-392F1FA18814}">
      <dgm:prSet/>
      <dgm:spPr/>
      <dgm:t>
        <a:bodyPr/>
        <a:lstStyle/>
        <a:p>
          <a:endParaRPr lang="en-US"/>
        </a:p>
      </dgm:t>
    </dgm:pt>
    <dgm:pt modelId="{6C125C3B-8C78-4F9A-90A9-83F2E0BE7BF8}">
      <dgm:prSet/>
      <dgm:spPr/>
      <dgm:t>
        <a:bodyPr/>
        <a:lstStyle/>
        <a:p>
          <a:pPr rtl="0"/>
          <a:r>
            <a:rPr lang="en-US" i="1" dirty="0" smtClean="0"/>
            <a:t>Dependency </a:t>
          </a:r>
          <a:r>
            <a:rPr lang="en-US" dirty="0" smtClean="0"/>
            <a:t>, </a:t>
          </a:r>
          <a:r>
            <a:rPr lang="en-US" dirty="0" err="1" smtClean="0"/>
            <a:t>sebuah</a:t>
          </a:r>
          <a:r>
            <a:rPr lang="en-US" dirty="0" smtClean="0"/>
            <a:t> element </a:t>
          </a:r>
          <a:r>
            <a:rPr lang="en-US" dirty="0" err="1" smtClean="0"/>
            <a:t>bergantung</a:t>
          </a:r>
          <a:r>
            <a:rPr lang="en-US" dirty="0" smtClean="0"/>
            <a:t> </a:t>
          </a:r>
          <a:r>
            <a:rPr lang="en-US" dirty="0" err="1" smtClean="0"/>
            <a:t>dalam</a:t>
          </a:r>
          <a:r>
            <a:rPr lang="en-US" dirty="0" smtClean="0"/>
            <a:t> </a:t>
          </a:r>
          <a:r>
            <a:rPr lang="en-US" dirty="0" err="1" smtClean="0"/>
            <a:t>beberapa</a:t>
          </a:r>
          <a:r>
            <a:rPr lang="en-US" dirty="0" smtClean="0"/>
            <a:t> </a:t>
          </a:r>
          <a:r>
            <a:rPr lang="en-US" dirty="0" err="1" smtClean="0"/>
            <a:t>cara</a:t>
          </a:r>
          <a:r>
            <a:rPr lang="en-US" dirty="0" smtClean="0"/>
            <a:t> </a:t>
          </a:r>
          <a:r>
            <a:rPr lang="en-US" dirty="0" err="1" smtClean="0"/>
            <a:t>ke</a:t>
          </a:r>
          <a:r>
            <a:rPr lang="en-US" dirty="0" smtClean="0"/>
            <a:t> element </a:t>
          </a:r>
          <a:r>
            <a:rPr lang="en-US" dirty="0" err="1" smtClean="0"/>
            <a:t>lainnya</a:t>
          </a:r>
          <a:r>
            <a:rPr lang="en-US" dirty="0" smtClean="0"/>
            <a:t>.</a:t>
          </a:r>
          <a:endParaRPr lang="en-US" dirty="0"/>
        </a:p>
      </dgm:t>
    </dgm:pt>
    <dgm:pt modelId="{C7D35672-75B4-4F1C-B82C-FAB145C7C9C3}" type="parTrans" cxnId="{CC0BE65D-4149-4987-9AC6-F866ACACE0C9}">
      <dgm:prSet/>
      <dgm:spPr/>
      <dgm:t>
        <a:bodyPr/>
        <a:lstStyle/>
        <a:p>
          <a:endParaRPr lang="en-US"/>
        </a:p>
      </dgm:t>
    </dgm:pt>
    <dgm:pt modelId="{C98825A4-40CB-4FB9-B326-A948A50CC23C}" type="sibTrans" cxnId="{CC0BE65D-4149-4987-9AC6-F866ACACE0C9}">
      <dgm:prSet/>
      <dgm:spPr/>
      <dgm:t>
        <a:bodyPr/>
        <a:lstStyle/>
        <a:p>
          <a:endParaRPr lang="en-US"/>
        </a:p>
      </dgm:t>
    </dgm:pt>
    <dgm:pt modelId="{28EC5151-0966-4EC3-8B5D-6D7E50F5524B}">
      <dgm:prSet/>
      <dgm:spPr/>
      <dgm:t>
        <a:bodyPr/>
        <a:lstStyle/>
        <a:p>
          <a:pPr rtl="0"/>
          <a:r>
            <a:rPr lang="en-US" i="1" dirty="0" smtClean="0"/>
            <a:t>Aggregation</a:t>
          </a:r>
          <a:r>
            <a:rPr lang="en-US" dirty="0" smtClean="0"/>
            <a:t>, </a:t>
          </a:r>
          <a:r>
            <a:rPr lang="en-US" dirty="0" err="1" smtClean="0"/>
            <a:t>bentuk</a:t>
          </a:r>
          <a:r>
            <a:rPr lang="en-US" dirty="0" smtClean="0"/>
            <a:t> </a:t>
          </a:r>
          <a:r>
            <a:rPr lang="en-US" dirty="0" err="1" smtClean="0"/>
            <a:t>assosiation</a:t>
          </a:r>
          <a:r>
            <a:rPr lang="en-US" dirty="0" smtClean="0"/>
            <a:t>  </a:t>
          </a:r>
          <a:r>
            <a:rPr lang="en-US" dirty="0" err="1" smtClean="0"/>
            <a:t>dimana</a:t>
          </a:r>
          <a:r>
            <a:rPr lang="en-US" dirty="0" smtClean="0"/>
            <a:t> </a:t>
          </a:r>
          <a:r>
            <a:rPr lang="en-US" dirty="0" err="1" smtClean="0"/>
            <a:t>sebuah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r>
            <a:rPr lang="en-US" dirty="0" smtClean="0"/>
            <a:t> </a:t>
          </a:r>
          <a:r>
            <a:rPr lang="en-US" dirty="0" err="1" smtClean="0"/>
            <a:t>berisi</a:t>
          </a:r>
          <a:r>
            <a:rPr lang="en-US" dirty="0" smtClean="0"/>
            <a:t> </a:t>
          </a:r>
          <a:r>
            <a:rPr lang="en-US" dirty="0" err="1" smtClean="0"/>
            <a:t>elemen</a:t>
          </a:r>
          <a:r>
            <a:rPr lang="en-US" dirty="0" smtClean="0"/>
            <a:t> </a:t>
          </a:r>
          <a:r>
            <a:rPr lang="en-US" dirty="0" err="1" smtClean="0"/>
            <a:t>lainnya</a:t>
          </a:r>
          <a:r>
            <a:rPr lang="en-US" dirty="0" smtClean="0"/>
            <a:t>.</a:t>
          </a:r>
          <a:endParaRPr lang="en-US" dirty="0"/>
        </a:p>
      </dgm:t>
    </dgm:pt>
    <dgm:pt modelId="{F748A79D-A328-4D9C-B985-5D320FC5F1E0}" type="parTrans" cxnId="{47498AC0-8CFD-4E3D-812A-9BB1031DBDA2}">
      <dgm:prSet/>
      <dgm:spPr/>
      <dgm:t>
        <a:bodyPr/>
        <a:lstStyle/>
        <a:p>
          <a:endParaRPr lang="en-US"/>
        </a:p>
      </dgm:t>
    </dgm:pt>
    <dgm:pt modelId="{897C505C-9C97-49DC-BC27-8AB35615E5BD}" type="sibTrans" cxnId="{47498AC0-8CFD-4E3D-812A-9BB1031DBDA2}">
      <dgm:prSet/>
      <dgm:spPr/>
      <dgm:t>
        <a:bodyPr/>
        <a:lstStyle/>
        <a:p>
          <a:endParaRPr lang="en-US"/>
        </a:p>
      </dgm:t>
    </dgm:pt>
    <dgm:pt modelId="{BC28C532-120F-4878-829F-7D00210306DA}" type="pres">
      <dgm:prSet presAssocID="{A3CA65A1-BED5-473E-B242-F3E5AF8B18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C1E6224-4322-468F-981A-943A9680B43C}" type="pres">
      <dgm:prSet presAssocID="{0E528B8B-FBE8-4080-9947-F4296ED91EE6}" presName="composite" presStyleCnt="0"/>
      <dgm:spPr/>
    </dgm:pt>
    <dgm:pt modelId="{4C5C1A61-F8B5-4AF1-9FC0-D478ED6F824D}" type="pres">
      <dgm:prSet presAssocID="{0E528B8B-FBE8-4080-9947-F4296ED91EE6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C1DEAD-5206-474D-AFE8-77E61137B637}" type="pres">
      <dgm:prSet presAssocID="{0E528B8B-FBE8-4080-9947-F4296ED91EE6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54C7B6-9CA1-46E8-AC56-392F1FA18814}" srcId="{0E528B8B-FBE8-4080-9947-F4296ED91EE6}" destId="{2E4832AE-7932-45FC-AE4B-24810E74E8B8}" srcOrd="1" destOrd="0" parTransId="{7BE7E271-CEE7-4B0C-B82A-F477C3355ECB}" sibTransId="{CCD3CFE7-23DD-44BE-A6E0-B883B57BF693}"/>
    <dgm:cxn modelId="{75FC71AC-2143-4A4B-AB6A-A0D893A354B7}" type="presOf" srcId="{8F89BCC2-11FC-4AA8-A6C5-0DE14B09FA8A}" destId="{E6C1DEAD-5206-474D-AFE8-77E61137B637}" srcOrd="0" destOrd="0" presId="urn:microsoft.com/office/officeart/2005/8/layout/hList1"/>
    <dgm:cxn modelId="{8F027A5D-8CAF-4B9E-A62D-E4D4302D377A}" srcId="{A3CA65A1-BED5-473E-B242-F3E5AF8B183A}" destId="{0E528B8B-FBE8-4080-9947-F4296ED91EE6}" srcOrd="0" destOrd="0" parTransId="{8651D828-FCF0-4951-BB6C-6A56201376E9}" sibTransId="{C1D6C6B8-4573-4C1F-8A42-C50F85B6FB72}"/>
    <dgm:cxn modelId="{8E94386E-C777-4D76-9732-B2FEA106CE56}" type="presOf" srcId="{0E528B8B-FBE8-4080-9947-F4296ED91EE6}" destId="{4C5C1A61-F8B5-4AF1-9FC0-D478ED6F824D}" srcOrd="0" destOrd="0" presId="urn:microsoft.com/office/officeart/2005/8/layout/hList1"/>
    <dgm:cxn modelId="{CC0BE65D-4149-4987-9AC6-F866ACACE0C9}" srcId="{0E528B8B-FBE8-4080-9947-F4296ED91EE6}" destId="{6C125C3B-8C78-4F9A-90A9-83F2E0BE7BF8}" srcOrd="2" destOrd="0" parTransId="{C7D35672-75B4-4F1C-B82C-FAB145C7C9C3}" sibTransId="{C98825A4-40CB-4FB9-B326-A948A50CC23C}"/>
    <dgm:cxn modelId="{47498AC0-8CFD-4E3D-812A-9BB1031DBDA2}" srcId="{0E528B8B-FBE8-4080-9947-F4296ED91EE6}" destId="{28EC5151-0966-4EC3-8B5D-6D7E50F5524B}" srcOrd="3" destOrd="0" parTransId="{F748A79D-A328-4D9C-B985-5D320FC5F1E0}" sibTransId="{897C505C-9C97-49DC-BC27-8AB35615E5BD}"/>
    <dgm:cxn modelId="{7194A410-4B6F-4106-A039-1B3EB285A2EE}" type="presOf" srcId="{28EC5151-0966-4EC3-8B5D-6D7E50F5524B}" destId="{E6C1DEAD-5206-474D-AFE8-77E61137B637}" srcOrd="0" destOrd="3" presId="urn:microsoft.com/office/officeart/2005/8/layout/hList1"/>
    <dgm:cxn modelId="{FE354349-357A-429A-9008-5C84C97A0D11}" type="presOf" srcId="{2E4832AE-7932-45FC-AE4B-24810E74E8B8}" destId="{E6C1DEAD-5206-474D-AFE8-77E61137B637}" srcOrd="0" destOrd="1" presId="urn:microsoft.com/office/officeart/2005/8/layout/hList1"/>
    <dgm:cxn modelId="{6C089B7A-3387-4811-AC33-92DEE6228652}" type="presOf" srcId="{6C125C3B-8C78-4F9A-90A9-83F2E0BE7BF8}" destId="{E6C1DEAD-5206-474D-AFE8-77E61137B637}" srcOrd="0" destOrd="2" presId="urn:microsoft.com/office/officeart/2005/8/layout/hList1"/>
    <dgm:cxn modelId="{B3BABD32-7AD7-48CC-93CE-68A09D1524C2}" type="presOf" srcId="{A3CA65A1-BED5-473E-B242-F3E5AF8B183A}" destId="{BC28C532-120F-4878-829F-7D00210306DA}" srcOrd="0" destOrd="0" presId="urn:microsoft.com/office/officeart/2005/8/layout/hList1"/>
    <dgm:cxn modelId="{1B7EE784-9735-4A11-B830-5E88DE21107D}" srcId="{0E528B8B-FBE8-4080-9947-F4296ED91EE6}" destId="{8F89BCC2-11FC-4AA8-A6C5-0DE14B09FA8A}" srcOrd="0" destOrd="0" parTransId="{DEBA8B74-7C7C-435C-AD82-43E6451DFC6C}" sibTransId="{D8C118B5-9A6E-46A8-909A-056C1FAFECA5}"/>
    <dgm:cxn modelId="{E25F2F6A-2053-4927-BA62-ABC333F4A424}" type="presParOf" srcId="{BC28C532-120F-4878-829F-7D00210306DA}" destId="{7C1E6224-4322-468F-981A-943A9680B43C}" srcOrd="0" destOrd="0" presId="urn:microsoft.com/office/officeart/2005/8/layout/hList1"/>
    <dgm:cxn modelId="{1881AE45-C01A-400B-AD36-50C121DDDA2B}" type="presParOf" srcId="{7C1E6224-4322-468F-981A-943A9680B43C}" destId="{4C5C1A61-F8B5-4AF1-9FC0-D478ED6F824D}" srcOrd="0" destOrd="0" presId="urn:microsoft.com/office/officeart/2005/8/layout/hList1"/>
    <dgm:cxn modelId="{4CEBDB08-5AB7-4DF4-BA65-92D156F06283}" type="presParOf" srcId="{7C1E6224-4322-468F-981A-943A9680B43C}" destId="{E6C1DEAD-5206-474D-AFE8-77E61137B6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2DA2C3-4B94-4DBB-B503-4765E38502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39E342-B8E4-484D-9E4D-EBCD7C7000AF}">
      <dgm:prSet/>
      <dgm:spPr/>
      <dgm:t>
        <a:bodyPr/>
        <a:lstStyle/>
        <a:p>
          <a:pPr rtl="0"/>
          <a:r>
            <a:rPr lang="en-US" smtClean="0"/>
            <a:t>Tipe relasi/ </a:t>
          </a:r>
          <a:r>
            <a:rPr lang="en-US" i="1" smtClean="0"/>
            <a:t>stereotype </a:t>
          </a:r>
          <a:r>
            <a:rPr lang="en-US" smtClean="0"/>
            <a:t>yang mungkin terjadi pada </a:t>
          </a:r>
          <a:r>
            <a:rPr lang="en-US" i="1" smtClean="0"/>
            <a:t>use case diagram</a:t>
          </a:r>
          <a:r>
            <a:rPr lang="en-US" smtClean="0"/>
            <a:t>:</a:t>
          </a:r>
          <a:endParaRPr lang="en-US"/>
        </a:p>
      </dgm:t>
    </dgm:pt>
    <dgm:pt modelId="{5F3A388E-0678-4303-A3F5-B695B1377A10}" type="parTrans" cxnId="{56E7D7D7-4D89-46A1-87F5-2CC482797D90}">
      <dgm:prSet/>
      <dgm:spPr/>
      <dgm:t>
        <a:bodyPr/>
        <a:lstStyle/>
        <a:p>
          <a:endParaRPr lang="en-US"/>
        </a:p>
      </dgm:t>
    </dgm:pt>
    <dgm:pt modelId="{D127955E-BA56-471A-9CB5-5BE8C5EBB8B6}" type="sibTrans" cxnId="{56E7D7D7-4D89-46A1-87F5-2CC482797D90}">
      <dgm:prSet/>
      <dgm:spPr/>
      <dgm:t>
        <a:bodyPr/>
        <a:lstStyle/>
        <a:p>
          <a:endParaRPr lang="en-US"/>
        </a:p>
      </dgm:t>
    </dgm:pt>
    <dgm:pt modelId="{5321E469-319D-4AA1-91A4-9D77CBE79192}">
      <dgm:prSet/>
      <dgm:spPr/>
      <dgm:t>
        <a:bodyPr/>
        <a:lstStyle/>
        <a:p>
          <a:pPr rtl="0"/>
          <a:r>
            <a:rPr lang="en-US" b="1" smtClean="0"/>
            <a:t>&lt;&lt;include&gt;&gt; </a:t>
          </a:r>
          <a:r>
            <a:rPr lang="en-US" smtClean="0"/>
            <a:t>,  yaitu  kelakuan  yang  harus  terpenuhi  agar  sebuah  </a:t>
          </a:r>
          <a:r>
            <a:rPr lang="en-US" i="1" smtClean="0"/>
            <a:t>event  </a:t>
          </a:r>
          <a:r>
            <a:rPr lang="en-US" smtClean="0"/>
            <a:t>dapat terjadi,  dimana  pada  kondisi  ini  sebuah  </a:t>
          </a:r>
          <a:r>
            <a:rPr lang="en-US" i="1" smtClean="0"/>
            <a:t>use  case  </a:t>
          </a:r>
          <a:r>
            <a:rPr lang="en-US" smtClean="0"/>
            <a:t>adalah  bagian  dari  </a:t>
          </a:r>
          <a:r>
            <a:rPr lang="en-US" i="1" smtClean="0"/>
            <a:t>use  case </a:t>
          </a:r>
          <a:r>
            <a:rPr lang="en-US" smtClean="0"/>
            <a:t>lainnya.</a:t>
          </a:r>
          <a:endParaRPr lang="en-US"/>
        </a:p>
      </dgm:t>
    </dgm:pt>
    <dgm:pt modelId="{D68D6B31-C607-4835-9AAD-CA987FE6566B}" type="parTrans" cxnId="{76E685CE-8C6F-4E38-A457-6E05AEE3BC68}">
      <dgm:prSet/>
      <dgm:spPr/>
      <dgm:t>
        <a:bodyPr/>
        <a:lstStyle/>
        <a:p>
          <a:endParaRPr lang="en-US"/>
        </a:p>
      </dgm:t>
    </dgm:pt>
    <dgm:pt modelId="{1BAE883E-EA48-4D2A-9CF7-968E20158CB4}" type="sibTrans" cxnId="{76E685CE-8C6F-4E38-A457-6E05AEE3BC68}">
      <dgm:prSet/>
      <dgm:spPr/>
      <dgm:t>
        <a:bodyPr/>
        <a:lstStyle/>
        <a:p>
          <a:endParaRPr lang="en-US"/>
        </a:p>
      </dgm:t>
    </dgm:pt>
    <dgm:pt modelId="{68CD4878-3B07-4001-894B-A39E0910150A}">
      <dgm:prSet/>
      <dgm:spPr/>
      <dgm:t>
        <a:bodyPr/>
        <a:lstStyle/>
        <a:p>
          <a:pPr rtl="0"/>
          <a:r>
            <a:rPr lang="en-US" b="1" smtClean="0"/>
            <a:t>&lt;&lt;extends&gt;&gt; </a:t>
          </a:r>
          <a:r>
            <a:rPr lang="en-US" smtClean="0"/>
            <a:t>, kelakuan  yang  hanya  berjalan  di  bawah  kondisi  tertentu  seperti menggerakkan alarm.</a:t>
          </a:r>
          <a:endParaRPr lang="en-US"/>
        </a:p>
      </dgm:t>
    </dgm:pt>
    <dgm:pt modelId="{4B369FC5-AE2D-42A4-8510-43A93CCDC52D}" type="parTrans" cxnId="{B2EBC22D-7547-4B18-842C-FB5EFDA8D09F}">
      <dgm:prSet/>
      <dgm:spPr/>
      <dgm:t>
        <a:bodyPr/>
        <a:lstStyle/>
        <a:p>
          <a:endParaRPr lang="en-US"/>
        </a:p>
      </dgm:t>
    </dgm:pt>
    <dgm:pt modelId="{D9C246E5-52A2-4ADB-9180-393A8071B905}" type="sibTrans" cxnId="{B2EBC22D-7547-4B18-842C-FB5EFDA8D09F}">
      <dgm:prSet/>
      <dgm:spPr/>
      <dgm:t>
        <a:bodyPr/>
        <a:lstStyle/>
        <a:p>
          <a:endParaRPr lang="en-US"/>
        </a:p>
      </dgm:t>
    </dgm:pt>
    <dgm:pt modelId="{00E0983C-0131-4BDB-A05E-DB0FBDCCFFFD}">
      <dgm:prSet/>
      <dgm:spPr/>
      <dgm:t>
        <a:bodyPr/>
        <a:lstStyle/>
        <a:p>
          <a:pPr rtl="0"/>
          <a:r>
            <a:rPr lang="en-US" smtClean="0"/>
            <a:t>&lt;&lt;</a:t>
          </a:r>
          <a:r>
            <a:rPr lang="en-US" b="1" smtClean="0"/>
            <a:t>communicates </a:t>
          </a:r>
          <a:r>
            <a:rPr lang="en-US" smtClean="0"/>
            <a:t>&gt;&gt;,  mungkin  ditambahkan  untuk  asosiasi  yang  menunjukkan asosiasinya  adalah  </a:t>
          </a:r>
          <a:r>
            <a:rPr lang="en-US" i="1" smtClean="0"/>
            <a:t>communicates  association </a:t>
          </a:r>
          <a:r>
            <a:rPr lang="en-US" smtClean="0"/>
            <a:t>.  Ini  merupakan  pilihan  selama asociasi hanya tipe </a:t>
          </a:r>
          <a:r>
            <a:rPr lang="en-US" i="1" smtClean="0"/>
            <a:t>ralationship  </a:t>
          </a:r>
          <a:r>
            <a:rPr lang="en-US" smtClean="0"/>
            <a:t>yang dibolehkan antara </a:t>
          </a:r>
          <a:r>
            <a:rPr lang="en-US" i="1" smtClean="0"/>
            <a:t>actor </a:t>
          </a:r>
          <a:r>
            <a:rPr lang="en-US" smtClean="0"/>
            <a:t>dan </a:t>
          </a:r>
          <a:r>
            <a:rPr lang="en-US" i="1" smtClean="0"/>
            <a:t>use case</a:t>
          </a:r>
          <a:r>
            <a:rPr lang="en-US" smtClean="0"/>
            <a:t>.</a:t>
          </a:r>
          <a:endParaRPr lang="en-US"/>
        </a:p>
      </dgm:t>
    </dgm:pt>
    <dgm:pt modelId="{324C709A-AC14-4859-9FE6-B08CF0217240}" type="parTrans" cxnId="{EDAFEC7C-412F-4668-B028-1CD4740CC595}">
      <dgm:prSet/>
      <dgm:spPr/>
      <dgm:t>
        <a:bodyPr/>
        <a:lstStyle/>
        <a:p>
          <a:endParaRPr lang="en-US"/>
        </a:p>
      </dgm:t>
    </dgm:pt>
    <dgm:pt modelId="{7BB666F8-9E47-47BB-8741-A035D4BDFD9D}" type="sibTrans" cxnId="{EDAFEC7C-412F-4668-B028-1CD4740CC595}">
      <dgm:prSet/>
      <dgm:spPr/>
      <dgm:t>
        <a:bodyPr/>
        <a:lstStyle/>
        <a:p>
          <a:endParaRPr lang="en-US"/>
        </a:p>
      </dgm:t>
    </dgm:pt>
    <dgm:pt modelId="{0523A9DB-7580-49CB-B1BA-2450D32A6653}" type="pres">
      <dgm:prSet presAssocID="{6B2DA2C3-4B94-4DBB-B503-4765E385029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E7A2BF4-CC25-464A-BB10-946D471DE54A}" type="pres">
      <dgm:prSet presAssocID="{A539E342-B8E4-484D-9E4D-EBCD7C7000A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5DCD78B-F296-429A-8F2A-58B649C2F333}" type="pres">
      <dgm:prSet presAssocID="{A539E342-B8E4-484D-9E4D-EBCD7C7000A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6E685CE-8C6F-4E38-A457-6E05AEE3BC68}" srcId="{A539E342-B8E4-484D-9E4D-EBCD7C7000AF}" destId="{5321E469-319D-4AA1-91A4-9D77CBE79192}" srcOrd="0" destOrd="0" parTransId="{D68D6B31-C607-4835-9AAD-CA987FE6566B}" sibTransId="{1BAE883E-EA48-4D2A-9CF7-968E20158CB4}"/>
    <dgm:cxn modelId="{CC65F7FD-C4C3-4E4F-95CE-F0EF814AE0E3}" type="presOf" srcId="{A539E342-B8E4-484D-9E4D-EBCD7C7000AF}" destId="{9E7A2BF4-CC25-464A-BB10-946D471DE54A}" srcOrd="0" destOrd="0" presId="urn:microsoft.com/office/officeart/2005/8/layout/vList2"/>
    <dgm:cxn modelId="{EDAFEC7C-412F-4668-B028-1CD4740CC595}" srcId="{A539E342-B8E4-484D-9E4D-EBCD7C7000AF}" destId="{00E0983C-0131-4BDB-A05E-DB0FBDCCFFFD}" srcOrd="2" destOrd="0" parTransId="{324C709A-AC14-4859-9FE6-B08CF0217240}" sibTransId="{7BB666F8-9E47-47BB-8741-A035D4BDFD9D}"/>
    <dgm:cxn modelId="{A03C9ECC-D309-4DF0-B84F-7491DCC55237}" type="presOf" srcId="{5321E469-319D-4AA1-91A4-9D77CBE79192}" destId="{25DCD78B-F296-429A-8F2A-58B649C2F333}" srcOrd="0" destOrd="0" presId="urn:microsoft.com/office/officeart/2005/8/layout/vList2"/>
    <dgm:cxn modelId="{99E21395-C1BF-4D6E-A8AB-C7CB2C68CBBC}" type="presOf" srcId="{6B2DA2C3-4B94-4DBB-B503-4765E3850299}" destId="{0523A9DB-7580-49CB-B1BA-2450D32A6653}" srcOrd="0" destOrd="0" presId="urn:microsoft.com/office/officeart/2005/8/layout/vList2"/>
    <dgm:cxn modelId="{56E7D7D7-4D89-46A1-87F5-2CC482797D90}" srcId="{6B2DA2C3-4B94-4DBB-B503-4765E3850299}" destId="{A539E342-B8E4-484D-9E4D-EBCD7C7000AF}" srcOrd="0" destOrd="0" parTransId="{5F3A388E-0678-4303-A3F5-B695B1377A10}" sibTransId="{D127955E-BA56-471A-9CB5-5BE8C5EBB8B6}"/>
    <dgm:cxn modelId="{B2EBC22D-7547-4B18-842C-FB5EFDA8D09F}" srcId="{A539E342-B8E4-484D-9E4D-EBCD7C7000AF}" destId="{68CD4878-3B07-4001-894B-A39E0910150A}" srcOrd="1" destOrd="0" parTransId="{4B369FC5-AE2D-42A4-8510-43A93CCDC52D}" sibTransId="{D9C246E5-52A2-4ADB-9180-393A8071B905}"/>
    <dgm:cxn modelId="{126484DB-FAE8-4ECC-B221-5A2A15F10B9C}" type="presOf" srcId="{68CD4878-3B07-4001-894B-A39E0910150A}" destId="{25DCD78B-F296-429A-8F2A-58B649C2F333}" srcOrd="0" destOrd="1" presId="urn:microsoft.com/office/officeart/2005/8/layout/vList2"/>
    <dgm:cxn modelId="{785C97A9-A7A2-4171-AD89-824F6236AB1C}" type="presOf" srcId="{00E0983C-0131-4BDB-A05E-DB0FBDCCFFFD}" destId="{25DCD78B-F296-429A-8F2A-58B649C2F333}" srcOrd="0" destOrd="2" presId="urn:microsoft.com/office/officeart/2005/8/layout/vList2"/>
    <dgm:cxn modelId="{931854CA-8A80-456A-A102-966EA9147A83}" type="presParOf" srcId="{0523A9DB-7580-49CB-B1BA-2450D32A6653}" destId="{9E7A2BF4-CC25-464A-BB10-946D471DE54A}" srcOrd="0" destOrd="0" presId="urn:microsoft.com/office/officeart/2005/8/layout/vList2"/>
    <dgm:cxn modelId="{E79C1EB2-3A0D-43A9-B03D-D34B709B71E9}" type="presParOf" srcId="{0523A9DB-7580-49CB-B1BA-2450D32A6653}" destId="{25DCD78B-F296-429A-8F2A-58B649C2F33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AEDA0F-3C84-49B8-BAF2-EC2D955721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8FF90DE-701A-4FC9-A004-243EEEEAC3D8}">
      <dgm:prSet/>
      <dgm:spPr/>
      <dgm:t>
        <a:bodyPr/>
        <a:lstStyle/>
        <a:p>
          <a:pPr rtl="0"/>
          <a:r>
            <a:rPr lang="en-GB" dirty="0" err="1" smtClean="0"/>
            <a:t>Buatlah</a:t>
          </a:r>
          <a:r>
            <a:rPr lang="en-GB" dirty="0" smtClean="0"/>
            <a:t> Use Case </a:t>
          </a:r>
          <a:r>
            <a:rPr lang="en-GB" dirty="0" err="1" smtClean="0"/>
            <a:t>untuk</a:t>
          </a:r>
          <a:r>
            <a:rPr lang="en-GB" dirty="0" smtClean="0"/>
            <a:t> </a:t>
          </a:r>
          <a:r>
            <a:rPr lang="en-GB" dirty="0" err="1" smtClean="0"/>
            <a:t>Studi</a:t>
          </a:r>
          <a:r>
            <a:rPr lang="en-GB" dirty="0" smtClean="0"/>
            <a:t> </a:t>
          </a:r>
          <a:r>
            <a:rPr lang="en-GB" dirty="0" err="1" smtClean="0"/>
            <a:t>Kasus</a:t>
          </a:r>
          <a:r>
            <a:rPr lang="en-GB" dirty="0" smtClean="0"/>
            <a:t> </a:t>
          </a:r>
          <a:r>
            <a:rPr lang="en-GB" dirty="0" err="1" smtClean="0"/>
            <a:t>berikut</a:t>
          </a:r>
          <a:r>
            <a:rPr lang="en-GB" dirty="0" smtClean="0"/>
            <a:t>:</a:t>
          </a:r>
          <a:endParaRPr lang="en-GB" dirty="0"/>
        </a:p>
      </dgm:t>
    </dgm:pt>
    <dgm:pt modelId="{CADC4A4F-DBA9-4225-8C51-532C89FA9463}" type="parTrans" cxnId="{73E46C58-C934-4882-AA60-43F4F1E70549}">
      <dgm:prSet/>
      <dgm:spPr/>
      <dgm:t>
        <a:bodyPr/>
        <a:lstStyle/>
        <a:p>
          <a:endParaRPr lang="en-GB"/>
        </a:p>
      </dgm:t>
    </dgm:pt>
    <dgm:pt modelId="{087BA39B-B5F1-46F3-96B4-A833AD56133F}" type="sibTrans" cxnId="{73E46C58-C934-4882-AA60-43F4F1E70549}">
      <dgm:prSet/>
      <dgm:spPr/>
      <dgm:t>
        <a:bodyPr/>
        <a:lstStyle/>
        <a:p>
          <a:endParaRPr lang="en-GB"/>
        </a:p>
      </dgm:t>
    </dgm:pt>
    <dgm:pt modelId="{9D30FDA5-4BD9-45D7-B236-374A0854B29B}">
      <dgm:prSet/>
      <dgm:spPr/>
      <dgm:t>
        <a:bodyPr/>
        <a:lstStyle/>
        <a:p>
          <a:pPr rtl="0"/>
          <a:r>
            <a:rPr lang="en-GB" dirty="0" err="1" smtClean="0"/>
            <a:t>Sebuah</a:t>
          </a:r>
          <a:r>
            <a:rPr lang="en-GB" dirty="0" smtClean="0"/>
            <a:t> </a:t>
          </a:r>
          <a:r>
            <a:rPr lang="en-GB" dirty="0" err="1" smtClean="0"/>
            <a:t>Restoran</a:t>
          </a:r>
          <a:r>
            <a:rPr lang="en-GB" dirty="0" smtClean="0"/>
            <a:t> Pizza </a:t>
          </a:r>
          <a:r>
            <a:rPr lang="en-GB" dirty="0" err="1" smtClean="0"/>
            <a:t>ingin</a:t>
          </a:r>
          <a:r>
            <a:rPr lang="en-GB" dirty="0" smtClean="0"/>
            <a:t> </a:t>
          </a:r>
          <a:r>
            <a:rPr lang="en-GB" dirty="0" err="1" smtClean="0"/>
            <a:t>membangun</a:t>
          </a:r>
          <a:r>
            <a:rPr lang="en-GB" dirty="0" smtClean="0"/>
            <a:t> </a:t>
          </a:r>
          <a:r>
            <a:rPr lang="en-GB" dirty="0" err="1" smtClean="0"/>
            <a:t>sistem</a:t>
          </a:r>
          <a:r>
            <a:rPr lang="en-GB" dirty="0" smtClean="0"/>
            <a:t> </a:t>
          </a:r>
          <a:r>
            <a:rPr lang="en-GB" dirty="0" err="1" smtClean="0"/>
            <a:t>pemesanan</a:t>
          </a:r>
          <a:r>
            <a:rPr lang="en-GB" dirty="0" smtClean="0"/>
            <a:t> menu </a:t>
          </a:r>
          <a:r>
            <a:rPr lang="en-GB" dirty="0" err="1" smtClean="0"/>
            <a:t>dengan</a:t>
          </a:r>
          <a:r>
            <a:rPr lang="en-GB" dirty="0" smtClean="0"/>
            <a:t> </a:t>
          </a:r>
          <a:r>
            <a:rPr lang="en-GB" dirty="0" err="1" smtClean="0"/>
            <a:t>aplikasi</a:t>
          </a:r>
          <a:r>
            <a:rPr lang="en-GB" dirty="0" smtClean="0"/>
            <a:t> </a:t>
          </a:r>
          <a:r>
            <a:rPr lang="en-GB" dirty="0" err="1" smtClean="0"/>
            <a:t>sederhana</a:t>
          </a:r>
          <a:r>
            <a:rPr lang="en-GB" dirty="0" smtClean="0"/>
            <a:t> yang </a:t>
          </a:r>
          <a:r>
            <a:rPr lang="en-GB" dirty="0" err="1" smtClean="0"/>
            <a:t>tersedia</a:t>
          </a:r>
          <a:r>
            <a:rPr lang="en-GB" dirty="0" smtClean="0"/>
            <a:t> di </a:t>
          </a:r>
          <a:r>
            <a:rPr lang="en-GB" dirty="0" err="1" smtClean="0"/>
            <a:t>setiap</a:t>
          </a:r>
          <a:r>
            <a:rPr lang="en-GB" dirty="0" smtClean="0"/>
            <a:t> </a:t>
          </a:r>
          <a:r>
            <a:rPr lang="en-GB" dirty="0" err="1" smtClean="0"/>
            <a:t>meja</a:t>
          </a:r>
          <a:r>
            <a:rPr lang="en-GB" dirty="0" smtClean="0"/>
            <a:t>. </a:t>
          </a:r>
          <a:r>
            <a:rPr lang="en-GB" dirty="0" err="1" smtClean="0"/>
            <a:t>Sehingga</a:t>
          </a:r>
          <a:r>
            <a:rPr lang="en-GB" dirty="0" smtClean="0"/>
            <a:t> </a:t>
          </a:r>
          <a:r>
            <a:rPr lang="en-GB" dirty="0" err="1" smtClean="0"/>
            <a:t>pelanggan</a:t>
          </a:r>
          <a:r>
            <a:rPr lang="en-GB" dirty="0" smtClean="0"/>
            <a:t> </a:t>
          </a:r>
          <a:r>
            <a:rPr lang="en-GB" dirty="0" err="1" smtClean="0"/>
            <a:t>dan</a:t>
          </a:r>
          <a:r>
            <a:rPr lang="en-GB" dirty="0" smtClean="0"/>
            <a:t> </a:t>
          </a:r>
          <a:r>
            <a:rPr lang="en-GB" dirty="0" err="1" smtClean="0"/>
            <a:t>karyawan</a:t>
          </a:r>
          <a:r>
            <a:rPr lang="en-GB" dirty="0" smtClean="0"/>
            <a:t> </a:t>
          </a:r>
          <a:r>
            <a:rPr lang="en-GB" dirty="0" err="1" smtClean="0"/>
            <a:t>dimudahkan</a:t>
          </a:r>
          <a:r>
            <a:rPr lang="en-GB" dirty="0" smtClean="0"/>
            <a:t> </a:t>
          </a:r>
          <a:r>
            <a:rPr lang="en-GB" dirty="0" err="1" smtClean="0"/>
            <a:t>saat</a:t>
          </a:r>
          <a:r>
            <a:rPr lang="en-GB" dirty="0" smtClean="0"/>
            <a:t> </a:t>
          </a:r>
          <a:r>
            <a:rPr lang="en-GB" dirty="0" err="1" smtClean="0"/>
            <a:t>transaksi</a:t>
          </a:r>
          <a:r>
            <a:rPr lang="en-GB" dirty="0" smtClean="0"/>
            <a:t> </a:t>
          </a:r>
          <a:r>
            <a:rPr lang="en-GB" dirty="0" err="1" smtClean="0"/>
            <a:t>pemesanan</a:t>
          </a:r>
          <a:r>
            <a:rPr lang="en-GB" dirty="0" smtClean="0"/>
            <a:t> </a:t>
          </a:r>
          <a:r>
            <a:rPr lang="en-GB" dirty="0" err="1" smtClean="0"/>
            <a:t>berlangsung</a:t>
          </a:r>
          <a:r>
            <a:rPr lang="en-GB" dirty="0" smtClean="0"/>
            <a:t>. </a:t>
          </a:r>
          <a:r>
            <a:rPr lang="en-GB" dirty="0" err="1" smtClean="0"/>
            <a:t>Pelanggan</a:t>
          </a:r>
          <a:r>
            <a:rPr lang="en-GB" dirty="0" smtClean="0"/>
            <a:t> </a:t>
          </a:r>
          <a:r>
            <a:rPr lang="en-GB" dirty="0" err="1" smtClean="0"/>
            <a:t>dapat</a:t>
          </a:r>
          <a:r>
            <a:rPr lang="en-GB" dirty="0" smtClean="0"/>
            <a:t> </a:t>
          </a:r>
          <a:r>
            <a:rPr lang="en-GB" dirty="0" err="1" smtClean="0"/>
            <a:t>memesan</a:t>
          </a:r>
          <a:r>
            <a:rPr lang="en-GB" dirty="0" smtClean="0"/>
            <a:t> pizza </a:t>
          </a:r>
          <a:r>
            <a:rPr lang="en-GB" dirty="0" err="1" smtClean="0"/>
            <a:t>berdasarkan</a:t>
          </a:r>
          <a:r>
            <a:rPr lang="en-GB" dirty="0" smtClean="0"/>
            <a:t> </a:t>
          </a:r>
          <a:r>
            <a:rPr lang="en-GB" dirty="0" err="1" smtClean="0"/>
            <a:t>ukuran</a:t>
          </a:r>
          <a:r>
            <a:rPr lang="en-GB" dirty="0" smtClean="0"/>
            <a:t> </a:t>
          </a:r>
          <a:r>
            <a:rPr lang="en-GB" dirty="0" err="1" smtClean="0"/>
            <a:t>dan</a:t>
          </a:r>
          <a:r>
            <a:rPr lang="en-GB" dirty="0" smtClean="0"/>
            <a:t> topping yang </a:t>
          </a:r>
          <a:r>
            <a:rPr lang="en-GB" dirty="0" err="1" smtClean="0"/>
            <a:t>diinginkan</a:t>
          </a:r>
          <a:r>
            <a:rPr lang="en-GB" dirty="0" smtClean="0"/>
            <a:t>. </a:t>
          </a:r>
          <a:r>
            <a:rPr lang="en-GB" dirty="0" err="1" smtClean="0"/>
            <a:t>Pesanan</a:t>
          </a:r>
          <a:r>
            <a:rPr lang="en-GB" dirty="0" smtClean="0"/>
            <a:t> </a:t>
          </a:r>
          <a:r>
            <a:rPr lang="en-GB" dirty="0" err="1" smtClean="0"/>
            <a:t>akan</a:t>
          </a:r>
          <a:r>
            <a:rPr lang="en-GB" dirty="0" smtClean="0"/>
            <a:t> </a:t>
          </a:r>
          <a:r>
            <a:rPr lang="en-GB" dirty="0" err="1" smtClean="0"/>
            <a:t>langsung</a:t>
          </a:r>
          <a:r>
            <a:rPr lang="en-GB" dirty="0" smtClean="0"/>
            <a:t> </a:t>
          </a:r>
          <a:r>
            <a:rPr lang="en-GB" dirty="0" err="1" smtClean="0"/>
            <a:t>dikirim</a:t>
          </a:r>
          <a:r>
            <a:rPr lang="en-GB" dirty="0" smtClean="0"/>
            <a:t> </a:t>
          </a:r>
          <a:r>
            <a:rPr lang="en-GB" dirty="0" err="1" smtClean="0"/>
            <a:t>ke</a:t>
          </a:r>
          <a:r>
            <a:rPr lang="en-GB" dirty="0" smtClean="0"/>
            <a:t> </a:t>
          </a:r>
          <a:r>
            <a:rPr lang="en-GB" dirty="0" err="1" smtClean="0"/>
            <a:t>bagian</a:t>
          </a:r>
          <a:r>
            <a:rPr lang="en-GB" dirty="0" smtClean="0"/>
            <a:t> </a:t>
          </a:r>
          <a:r>
            <a:rPr lang="en-GB" dirty="0" err="1" smtClean="0"/>
            <a:t>dapur</a:t>
          </a:r>
          <a:r>
            <a:rPr lang="en-GB" dirty="0" smtClean="0"/>
            <a:t> (</a:t>
          </a:r>
          <a:r>
            <a:rPr lang="en-GB" dirty="0" err="1" smtClean="0"/>
            <a:t>koki</a:t>
          </a:r>
          <a:r>
            <a:rPr lang="en-GB" dirty="0" smtClean="0"/>
            <a:t>) </a:t>
          </a:r>
          <a:r>
            <a:rPr lang="en-GB" dirty="0" err="1" smtClean="0"/>
            <a:t>sesuai</a:t>
          </a:r>
          <a:r>
            <a:rPr lang="en-GB" dirty="0" smtClean="0"/>
            <a:t> </a:t>
          </a:r>
          <a:r>
            <a:rPr lang="en-GB" dirty="0" err="1" smtClean="0"/>
            <a:t>dengan</a:t>
          </a:r>
          <a:r>
            <a:rPr lang="en-GB" dirty="0" smtClean="0"/>
            <a:t> </a:t>
          </a:r>
          <a:r>
            <a:rPr lang="en-GB" dirty="0" err="1" smtClean="0"/>
            <a:t>nomor</a:t>
          </a:r>
          <a:r>
            <a:rPr lang="en-GB" dirty="0" smtClean="0"/>
            <a:t> </a:t>
          </a:r>
          <a:r>
            <a:rPr lang="en-GB" dirty="0" err="1" smtClean="0"/>
            <a:t>meja</a:t>
          </a:r>
          <a:r>
            <a:rPr lang="en-GB" dirty="0" smtClean="0"/>
            <a:t> </a:t>
          </a:r>
          <a:r>
            <a:rPr lang="en-GB" dirty="0" err="1" smtClean="0"/>
            <a:t>pelanggan</a:t>
          </a:r>
          <a:r>
            <a:rPr lang="en-GB" dirty="0" smtClean="0"/>
            <a:t>. </a:t>
          </a:r>
          <a:r>
            <a:rPr lang="en-GB" dirty="0" err="1" smtClean="0"/>
            <a:t>Jika</a:t>
          </a:r>
          <a:r>
            <a:rPr lang="en-GB" dirty="0" smtClean="0"/>
            <a:t> </a:t>
          </a:r>
          <a:r>
            <a:rPr lang="en-GB" dirty="0" err="1" smtClean="0"/>
            <a:t>pesanan</a:t>
          </a:r>
          <a:r>
            <a:rPr lang="en-GB" dirty="0" smtClean="0"/>
            <a:t> yang </a:t>
          </a:r>
          <a:r>
            <a:rPr lang="en-GB" dirty="0" err="1" smtClean="0"/>
            <a:t>diminta</a:t>
          </a:r>
          <a:r>
            <a:rPr lang="en-GB" dirty="0" smtClean="0"/>
            <a:t> </a:t>
          </a:r>
          <a:r>
            <a:rPr lang="en-GB" dirty="0" err="1" smtClean="0"/>
            <a:t>habis</a:t>
          </a:r>
          <a:r>
            <a:rPr lang="en-GB" dirty="0" smtClean="0"/>
            <a:t> </a:t>
          </a:r>
          <a:r>
            <a:rPr lang="en-GB" dirty="0" err="1" smtClean="0"/>
            <a:t>maka</a:t>
          </a:r>
          <a:r>
            <a:rPr lang="en-GB" dirty="0" smtClean="0"/>
            <a:t> </a:t>
          </a:r>
          <a:r>
            <a:rPr lang="en-GB" dirty="0" err="1" smtClean="0"/>
            <a:t>koki</a:t>
          </a:r>
          <a:r>
            <a:rPr lang="en-GB" dirty="0" smtClean="0"/>
            <a:t> </a:t>
          </a:r>
          <a:r>
            <a:rPr lang="en-GB" dirty="0" err="1" smtClean="0"/>
            <a:t>akan</a:t>
          </a:r>
          <a:r>
            <a:rPr lang="en-GB" dirty="0" smtClean="0"/>
            <a:t> </a:t>
          </a:r>
          <a:r>
            <a:rPr lang="en-GB" dirty="0" err="1" smtClean="0"/>
            <a:t>mengirimkan</a:t>
          </a:r>
          <a:r>
            <a:rPr lang="en-GB" dirty="0" smtClean="0"/>
            <a:t> </a:t>
          </a:r>
          <a:r>
            <a:rPr lang="en-GB" dirty="0" err="1" smtClean="0"/>
            <a:t>menolak</a:t>
          </a:r>
          <a:r>
            <a:rPr lang="en-GB" dirty="0" smtClean="0"/>
            <a:t> </a:t>
          </a:r>
          <a:r>
            <a:rPr lang="en-GB" dirty="0" err="1" smtClean="0"/>
            <a:t>pesanan</a:t>
          </a:r>
          <a:r>
            <a:rPr lang="en-GB" dirty="0" smtClean="0"/>
            <a:t> </a:t>
          </a:r>
          <a:r>
            <a:rPr lang="en-GB" dirty="0" err="1" smtClean="0"/>
            <a:t>dan</a:t>
          </a:r>
          <a:r>
            <a:rPr lang="en-GB" dirty="0" smtClean="0"/>
            <a:t> system </a:t>
          </a:r>
          <a:r>
            <a:rPr lang="en-GB" dirty="0" err="1" smtClean="0"/>
            <a:t>memberi</a:t>
          </a:r>
          <a:r>
            <a:rPr lang="en-GB" dirty="0" smtClean="0"/>
            <a:t> </a:t>
          </a:r>
          <a:r>
            <a:rPr lang="en-GB" dirty="0" err="1" smtClean="0"/>
            <a:t>notifikasi</a:t>
          </a:r>
          <a:r>
            <a:rPr lang="en-GB" dirty="0" smtClean="0"/>
            <a:t> </a:t>
          </a:r>
          <a:r>
            <a:rPr lang="en-GB" dirty="0" err="1" smtClean="0"/>
            <a:t>pada</a:t>
          </a:r>
          <a:r>
            <a:rPr lang="en-GB" dirty="0" smtClean="0"/>
            <a:t> </a:t>
          </a:r>
          <a:r>
            <a:rPr lang="en-GB" dirty="0" err="1" smtClean="0"/>
            <a:t>pelanggan</a:t>
          </a:r>
          <a:r>
            <a:rPr lang="en-GB" dirty="0" smtClean="0"/>
            <a:t> </a:t>
          </a:r>
          <a:r>
            <a:rPr lang="en-GB" dirty="0" err="1" smtClean="0"/>
            <a:t>bahwa</a:t>
          </a:r>
          <a:r>
            <a:rPr lang="en-GB" dirty="0" smtClean="0"/>
            <a:t> </a:t>
          </a:r>
          <a:r>
            <a:rPr lang="en-GB" dirty="0" err="1" smtClean="0"/>
            <a:t>pesanan</a:t>
          </a:r>
          <a:r>
            <a:rPr lang="en-GB" dirty="0" smtClean="0"/>
            <a:t> </a:t>
          </a:r>
          <a:r>
            <a:rPr lang="en-GB" dirty="0" err="1" smtClean="0"/>
            <a:t>habis</a:t>
          </a:r>
          <a:r>
            <a:rPr lang="en-GB" dirty="0" smtClean="0"/>
            <a:t>/</a:t>
          </a:r>
          <a:r>
            <a:rPr lang="en-GB" dirty="0" err="1" smtClean="0"/>
            <a:t>tidak</a:t>
          </a:r>
          <a:r>
            <a:rPr lang="en-GB" dirty="0" smtClean="0"/>
            <a:t> </a:t>
          </a:r>
          <a:r>
            <a:rPr lang="en-GB" dirty="0" err="1" smtClean="0"/>
            <a:t>tersedia</a:t>
          </a:r>
          <a:r>
            <a:rPr lang="en-GB" dirty="0" smtClean="0"/>
            <a:t>. </a:t>
          </a:r>
          <a:r>
            <a:rPr lang="en-GB" dirty="0" err="1" smtClean="0"/>
            <a:t>Aplikasi</a:t>
          </a:r>
          <a:r>
            <a:rPr lang="en-GB" dirty="0" smtClean="0"/>
            <a:t> </a:t>
          </a:r>
          <a:r>
            <a:rPr lang="en-GB" dirty="0" err="1" smtClean="0"/>
            <a:t>juga</a:t>
          </a:r>
          <a:r>
            <a:rPr lang="en-GB" dirty="0" smtClean="0"/>
            <a:t> </a:t>
          </a:r>
          <a:r>
            <a:rPr lang="en-GB" dirty="0" err="1" smtClean="0"/>
            <a:t>dapat</a:t>
          </a:r>
          <a:r>
            <a:rPr lang="en-GB" dirty="0" smtClean="0"/>
            <a:t> </a:t>
          </a:r>
          <a:r>
            <a:rPr lang="en-GB" dirty="0" err="1" smtClean="0"/>
            <a:t>menampilkan</a:t>
          </a:r>
          <a:r>
            <a:rPr lang="en-GB" dirty="0" smtClean="0"/>
            <a:t> total bill, </a:t>
          </a:r>
          <a:r>
            <a:rPr lang="en-GB" dirty="0" err="1" smtClean="0"/>
            <a:t>sehingga</a:t>
          </a:r>
          <a:r>
            <a:rPr lang="en-GB" dirty="0" smtClean="0"/>
            <a:t> </a:t>
          </a:r>
          <a:r>
            <a:rPr lang="en-GB" dirty="0" err="1" smtClean="0"/>
            <a:t>saat</a:t>
          </a:r>
          <a:r>
            <a:rPr lang="en-GB" dirty="0" smtClean="0"/>
            <a:t> </a:t>
          </a:r>
          <a:r>
            <a:rPr lang="en-GB" dirty="0" err="1" smtClean="0"/>
            <a:t>pesanan</a:t>
          </a:r>
          <a:r>
            <a:rPr lang="en-GB" dirty="0" smtClean="0"/>
            <a:t> </a:t>
          </a:r>
          <a:r>
            <a:rPr lang="en-GB" dirty="0" err="1" smtClean="0"/>
            <a:t>diantarkan</a:t>
          </a:r>
          <a:r>
            <a:rPr lang="en-GB" dirty="0" smtClean="0"/>
            <a:t> </a:t>
          </a:r>
          <a:r>
            <a:rPr lang="en-GB" dirty="0" err="1" smtClean="0"/>
            <a:t>pelayan</a:t>
          </a:r>
          <a:r>
            <a:rPr lang="en-GB" dirty="0" smtClean="0"/>
            <a:t>, </a:t>
          </a:r>
          <a:r>
            <a:rPr lang="en-GB" dirty="0" err="1" smtClean="0"/>
            <a:t>pelanggan</a:t>
          </a:r>
          <a:r>
            <a:rPr lang="en-GB" dirty="0" smtClean="0"/>
            <a:t> </a:t>
          </a:r>
          <a:r>
            <a:rPr lang="en-GB" dirty="0" err="1" smtClean="0"/>
            <a:t>dapat</a:t>
          </a:r>
          <a:r>
            <a:rPr lang="en-GB" dirty="0" smtClean="0"/>
            <a:t> </a:t>
          </a:r>
          <a:r>
            <a:rPr lang="en-GB" dirty="0" err="1" smtClean="0"/>
            <a:t>langsung</a:t>
          </a:r>
          <a:r>
            <a:rPr lang="en-GB" dirty="0" smtClean="0"/>
            <a:t> </a:t>
          </a:r>
          <a:r>
            <a:rPr lang="en-GB" dirty="0" err="1" smtClean="0"/>
            <a:t>membayar</a:t>
          </a:r>
          <a:r>
            <a:rPr lang="en-GB" dirty="0" smtClean="0"/>
            <a:t> bill-</a:t>
          </a:r>
          <a:r>
            <a:rPr lang="en-GB" dirty="0" err="1" smtClean="0"/>
            <a:t>nya</a:t>
          </a:r>
          <a:r>
            <a:rPr lang="en-GB" dirty="0" smtClean="0"/>
            <a:t>. Hal </a:t>
          </a:r>
          <a:r>
            <a:rPr lang="en-GB" dirty="0" err="1" smtClean="0"/>
            <a:t>ini</a:t>
          </a:r>
          <a:r>
            <a:rPr lang="en-GB" dirty="0" smtClean="0"/>
            <a:t> </a:t>
          </a:r>
          <a:r>
            <a:rPr lang="en-GB" dirty="0" err="1" smtClean="0"/>
            <a:t>dapat</a:t>
          </a:r>
          <a:r>
            <a:rPr lang="en-GB" dirty="0" smtClean="0"/>
            <a:t> </a:t>
          </a:r>
          <a:r>
            <a:rPr lang="en-GB" dirty="0" err="1" smtClean="0"/>
            <a:t>mengurangi</a:t>
          </a:r>
          <a:r>
            <a:rPr lang="en-GB" dirty="0" smtClean="0"/>
            <a:t> </a:t>
          </a:r>
          <a:r>
            <a:rPr lang="en-GB" dirty="0" err="1" smtClean="0"/>
            <a:t>risiko</a:t>
          </a:r>
          <a:r>
            <a:rPr lang="en-GB" dirty="0" smtClean="0"/>
            <a:t> </a:t>
          </a:r>
          <a:r>
            <a:rPr lang="en-GB" dirty="0" err="1" smtClean="0"/>
            <a:t>kesalahan</a:t>
          </a:r>
          <a:r>
            <a:rPr lang="en-GB" dirty="0" smtClean="0"/>
            <a:t> </a:t>
          </a:r>
          <a:r>
            <a:rPr lang="en-GB" dirty="0" err="1" smtClean="0"/>
            <a:t>menghitung</a:t>
          </a:r>
          <a:r>
            <a:rPr lang="en-GB" dirty="0" smtClean="0"/>
            <a:t> bill </a:t>
          </a:r>
          <a:r>
            <a:rPr lang="en-GB" dirty="0" err="1" smtClean="0"/>
            <a:t>ataupun</a:t>
          </a:r>
          <a:r>
            <a:rPr lang="en-GB" dirty="0" smtClean="0"/>
            <a:t> </a:t>
          </a:r>
          <a:r>
            <a:rPr lang="en-GB" dirty="0" err="1" smtClean="0"/>
            <a:t>pelanggan</a:t>
          </a:r>
          <a:r>
            <a:rPr lang="en-GB" dirty="0" smtClean="0"/>
            <a:t> yang </a:t>
          </a:r>
          <a:r>
            <a:rPr lang="en-GB" dirty="0" err="1" smtClean="0"/>
            <a:t>tidak</a:t>
          </a:r>
          <a:r>
            <a:rPr lang="en-GB" dirty="0" smtClean="0"/>
            <a:t> </a:t>
          </a:r>
          <a:r>
            <a:rPr lang="en-GB" dirty="0" err="1" smtClean="0"/>
            <a:t>bayar</a:t>
          </a:r>
          <a:r>
            <a:rPr lang="en-GB" dirty="0" smtClean="0"/>
            <a:t>.</a:t>
          </a:r>
          <a:endParaRPr lang="en-GB" dirty="0"/>
        </a:p>
      </dgm:t>
    </dgm:pt>
    <dgm:pt modelId="{C2ECC824-4140-4D7C-B9C4-DB29BDC4A8EE}" type="parTrans" cxnId="{C82C5B7F-8551-4739-9812-E190D1411A2C}">
      <dgm:prSet/>
      <dgm:spPr/>
      <dgm:t>
        <a:bodyPr/>
        <a:lstStyle/>
        <a:p>
          <a:endParaRPr lang="en-GB"/>
        </a:p>
      </dgm:t>
    </dgm:pt>
    <dgm:pt modelId="{99BC91D1-AFE6-479E-8E5B-DBC78DC13A97}" type="sibTrans" cxnId="{C82C5B7F-8551-4739-9812-E190D1411A2C}">
      <dgm:prSet/>
      <dgm:spPr/>
      <dgm:t>
        <a:bodyPr/>
        <a:lstStyle/>
        <a:p>
          <a:endParaRPr lang="en-GB"/>
        </a:p>
      </dgm:t>
    </dgm:pt>
    <dgm:pt modelId="{43671D8B-BED0-4C34-9094-6FECE57B394A}" type="pres">
      <dgm:prSet presAssocID="{65AEDA0F-3C84-49B8-BAF2-EC2D955721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FEB3DA8-CBF7-4EA9-9B47-BAF345B2F151}" type="pres">
      <dgm:prSet presAssocID="{28FF90DE-701A-4FC9-A004-243EEEEAC3D8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CCEBC7B-F47A-4DAC-A2B6-776E72372B12}" type="pres">
      <dgm:prSet presAssocID="{28FF90DE-701A-4FC9-A004-243EEEEAC3D8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C82C5B7F-8551-4739-9812-E190D1411A2C}" srcId="{28FF90DE-701A-4FC9-A004-243EEEEAC3D8}" destId="{9D30FDA5-4BD9-45D7-B236-374A0854B29B}" srcOrd="0" destOrd="0" parTransId="{C2ECC824-4140-4D7C-B9C4-DB29BDC4A8EE}" sibTransId="{99BC91D1-AFE6-479E-8E5B-DBC78DC13A97}"/>
    <dgm:cxn modelId="{C1AF98D8-8412-4720-A351-67A21395F7DB}" type="presOf" srcId="{65AEDA0F-3C84-49B8-BAF2-EC2D95572187}" destId="{43671D8B-BED0-4C34-9094-6FECE57B394A}" srcOrd="0" destOrd="0" presId="urn:microsoft.com/office/officeart/2005/8/layout/vList2"/>
    <dgm:cxn modelId="{D6EEE0BB-6CDF-4FF9-9AEB-C176E89A3578}" type="presOf" srcId="{9D30FDA5-4BD9-45D7-B236-374A0854B29B}" destId="{ACCEBC7B-F47A-4DAC-A2B6-776E72372B12}" srcOrd="0" destOrd="0" presId="urn:microsoft.com/office/officeart/2005/8/layout/vList2"/>
    <dgm:cxn modelId="{73E46C58-C934-4882-AA60-43F4F1E70549}" srcId="{65AEDA0F-3C84-49B8-BAF2-EC2D95572187}" destId="{28FF90DE-701A-4FC9-A004-243EEEEAC3D8}" srcOrd="0" destOrd="0" parTransId="{CADC4A4F-DBA9-4225-8C51-532C89FA9463}" sibTransId="{087BA39B-B5F1-46F3-96B4-A833AD56133F}"/>
    <dgm:cxn modelId="{7F2964AE-DAAE-429E-82CC-BB507F0EEE5F}" type="presOf" srcId="{28FF90DE-701A-4FC9-A004-243EEEEAC3D8}" destId="{8FEB3DA8-CBF7-4EA9-9B47-BAF345B2F151}" srcOrd="0" destOrd="0" presId="urn:microsoft.com/office/officeart/2005/8/layout/vList2"/>
    <dgm:cxn modelId="{7C784036-87E9-46FB-A3E5-A5B629678447}" type="presParOf" srcId="{43671D8B-BED0-4C34-9094-6FECE57B394A}" destId="{8FEB3DA8-CBF7-4EA9-9B47-BAF345B2F151}" srcOrd="0" destOrd="0" presId="urn:microsoft.com/office/officeart/2005/8/layout/vList2"/>
    <dgm:cxn modelId="{DF28696E-B9EE-46F4-AB27-2E8FEFC0B1E2}" type="presParOf" srcId="{43671D8B-BED0-4C34-9094-6FECE57B394A}" destId="{ACCEBC7B-F47A-4DAC-A2B6-776E72372B1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F3C3A76-320A-41DF-A7D4-BB8FE1DE2ED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6234239-B794-4E1E-944D-FC379B10193C}">
      <dgm:prSet/>
      <dgm:spPr/>
      <dgm:t>
        <a:bodyPr/>
        <a:lstStyle/>
        <a:p>
          <a:pPr rtl="0"/>
          <a:r>
            <a:rPr lang="en-US" dirty="0" err="1" smtClean="0"/>
            <a:t>Buatlah</a:t>
          </a:r>
          <a:r>
            <a:rPr lang="en-US" dirty="0" smtClean="0"/>
            <a:t> Use Case </a:t>
          </a:r>
          <a:r>
            <a:rPr lang="en-US" dirty="0" err="1" smtClean="0"/>
            <a:t>lengkap</a:t>
          </a:r>
          <a:r>
            <a:rPr lang="en-US" dirty="0" smtClean="0"/>
            <a:t> </a:t>
          </a:r>
          <a:r>
            <a:rPr lang="en-US" dirty="0" err="1" smtClean="0"/>
            <a:t>dengan</a:t>
          </a:r>
          <a:r>
            <a:rPr lang="en-US" dirty="0" smtClean="0"/>
            <a:t> </a:t>
          </a:r>
          <a:r>
            <a:rPr lang="en-US" dirty="0" err="1" smtClean="0"/>
            <a:t>Skenario</a:t>
          </a:r>
          <a:r>
            <a:rPr lang="en-US" dirty="0" smtClean="0"/>
            <a:t> Use Case-</a:t>
          </a:r>
          <a:r>
            <a:rPr lang="en-US" dirty="0" err="1" smtClean="0"/>
            <a:t>nya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studi</a:t>
          </a:r>
          <a:r>
            <a:rPr lang="en-US" dirty="0" smtClean="0"/>
            <a:t> </a:t>
          </a:r>
          <a:r>
            <a:rPr lang="en-US" dirty="0" err="1" smtClean="0"/>
            <a:t>kasus</a:t>
          </a:r>
          <a:r>
            <a:rPr lang="en-US" dirty="0" smtClean="0"/>
            <a:t> </a:t>
          </a:r>
          <a:r>
            <a:rPr lang="en-US" dirty="0" err="1" smtClean="0"/>
            <a:t>pada</a:t>
          </a:r>
          <a:r>
            <a:rPr lang="en-US" dirty="0" smtClean="0"/>
            <a:t> </a:t>
          </a:r>
          <a:r>
            <a:rPr lang="en-US" dirty="0" err="1" smtClean="0"/>
            <a:t>latihan</a:t>
          </a:r>
          <a:r>
            <a:rPr lang="en-US" dirty="0" smtClean="0"/>
            <a:t> Use Case di </a:t>
          </a:r>
          <a:r>
            <a:rPr lang="en-US" dirty="0" err="1" smtClean="0"/>
            <a:t>atas</a:t>
          </a:r>
          <a:r>
            <a:rPr lang="en-US" dirty="0" smtClean="0"/>
            <a:t>.</a:t>
          </a:r>
          <a:endParaRPr lang="en-GB" dirty="0"/>
        </a:p>
      </dgm:t>
    </dgm:pt>
    <dgm:pt modelId="{7113D2EE-F538-4C7D-B0AA-CA1E5053C76C}" type="parTrans" cxnId="{AE7D2520-85F0-4331-B04B-DD34DF696D20}">
      <dgm:prSet/>
      <dgm:spPr/>
      <dgm:t>
        <a:bodyPr/>
        <a:lstStyle/>
        <a:p>
          <a:endParaRPr lang="en-GB"/>
        </a:p>
      </dgm:t>
    </dgm:pt>
    <dgm:pt modelId="{DEDCE40F-0AD7-4E16-A719-1E8D3CCEB746}" type="sibTrans" cxnId="{AE7D2520-85F0-4331-B04B-DD34DF696D20}">
      <dgm:prSet/>
      <dgm:spPr/>
      <dgm:t>
        <a:bodyPr/>
        <a:lstStyle/>
        <a:p>
          <a:endParaRPr lang="en-GB"/>
        </a:p>
      </dgm:t>
    </dgm:pt>
    <dgm:pt modelId="{D47025E9-B913-447C-A82B-86E4712D055B}" type="pres">
      <dgm:prSet presAssocID="{BF3C3A76-320A-41DF-A7D4-BB8FE1DE2ED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8C0CFE30-C206-466E-860D-30B823006B9C}" type="pres">
      <dgm:prSet presAssocID="{56234239-B794-4E1E-944D-FC379B10193C}" presName="parentText" presStyleLbl="node1" presStyleIdx="0" presStyleCnt="1" custLinFactNeighborX="-877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AE7D2520-85F0-4331-B04B-DD34DF696D20}" srcId="{BF3C3A76-320A-41DF-A7D4-BB8FE1DE2ED3}" destId="{56234239-B794-4E1E-944D-FC379B10193C}" srcOrd="0" destOrd="0" parTransId="{7113D2EE-F538-4C7D-B0AA-CA1E5053C76C}" sibTransId="{DEDCE40F-0AD7-4E16-A719-1E8D3CCEB746}"/>
    <dgm:cxn modelId="{C05D6899-A572-42AE-9003-CC4A24A10CB9}" type="presOf" srcId="{56234239-B794-4E1E-944D-FC379B10193C}" destId="{8C0CFE30-C206-466E-860D-30B823006B9C}" srcOrd="0" destOrd="0" presId="urn:microsoft.com/office/officeart/2005/8/layout/vList2"/>
    <dgm:cxn modelId="{C0EB3B0B-1A53-4894-8555-FA5080EDBA44}" type="presOf" srcId="{BF3C3A76-320A-41DF-A7D4-BB8FE1DE2ED3}" destId="{D47025E9-B913-447C-A82B-86E4712D055B}" srcOrd="0" destOrd="0" presId="urn:microsoft.com/office/officeart/2005/8/layout/vList2"/>
    <dgm:cxn modelId="{3120AAA2-3E02-4F42-AEAD-225D29BA94C4}" type="presParOf" srcId="{D47025E9-B913-447C-A82B-86E4712D055B}" destId="{8C0CFE30-C206-466E-860D-30B823006B9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9B63C-F19C-43EC-9461-C5659DC3A269}">
      <dsp:nvSpPr>
        <dsp:cNvPr id="0" name=""/>
        <dsp:cNvSpPr/>
      </dsp:nvSpPr>
      <dsp:spPr>
        <a:xfrm>
          <a:off x="1004" y="1020773"/>
          <a:ext cx="8227590" cy="24847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err="1" smtClean="0"/>
            <a:t>Interaksi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antara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Aktor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dengan</a:t>
          </a:r>
          <a:r>
            <a:rPr lang="en-US" sz="3600" kern="1200" dirty="0" smtClean="0"/>
            <a:t> </a:t>
          </a:r>
          <a:r>
            <a:rPr lang="en-US" sz="3600" kern="1200" dirty="0" err="1" smtClean="0"/>
            <a:t>Sistem</a:t>
          </a:r>
          <a:endParaRPr lang="en-US" sz="3600" kern="1200" dirty="0"/>
        </a:p>
      </dsp:txBody>
      <dsp:txXfrm>
        <a:off x="1004" y="1020773"/>
        <a:ext cx="8227590" cy="24847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D692A9-2F4F-4462-8049-0260E9438AF9}">
      <dsp:nvSpPr>
        <dsp:cNvPr id="0" name=""/>
        <dsp:cNvSpPr/>
      </dsp:nvSpPr>
      <dsp:spPr>
        <a:xfrm>
          <a:off x="0" y="91125"/>
          <a:ext cx="8229600" cy="9347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smtClean="0"/>
            <a:t>Ada beberapa kemungkinan yang menyebabkan  </a:t>
          </a:r>
          <a:r>
            <a:rPr lang="en-US" sz="2700" i="1" kern="1200" smtClean="0"/>
            <a:t>actor </a:t>
          </a:r>
          <a:r>
            <a:rPr lang="en-US" sz="2700" kern="1200" smtClean="0"/>
            <a:t>tersebut terkait dengan sistem antara lain:</a:t>
          </a:r>
          <a:endParaRPr lang="en-US" sz="2700" kern="1200"/>
        </a:p>
      </dsp:txBody>
      <dsp:txXfrm>
        <a:off x="0" y="91125"/>
        <a:ext cx="8229600" cy="934739"/>
      </dsp:txXfrm>
    </dsp:sp>
    <dsp:sp modelId="{B3EE18B9-6740-412C-9654-261A4BDDA85A}">
      <dsp:nvSpPr>
        <dsp:cNvPr id="0" name=""/>
        <dsp:cNvSpPr/>
      </dsp:nvSpPr>
      <dsp:spPr>
        <a:xfrm>
          <a:off x="0" y="1025865"/>
          <a:ext cx="8229600" cy="34092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Yang  berkepentingan  terhadap  sistem  dimana  adanya  arus informasi  baik yang diterimanya maupun yang dia inputkan ke sistem.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Orang ataupun pihak yang akan mengelola sistem tersebut.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i="1" kern="1200" smtClean="0"/>
            <a:t>External resource </a:t>
          </a:r>
          <a:r>
            <a:rPr lang="en-US" sz="2700" kern="1200" smtClean="0"/>
            <a:t>yang digunakan oleh sistem.</a:t>
          </a:r>
          <a:endParaRPr lang="en-US" sz="2700" kern="120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Sistem lain yang berinteraksi dengan sistem yang akan dibuat.</a:t>
          </a:r>
          <a:endParaRPr lang="en-US" sz="2700" kern="1200"/>
        </a:p>
      </dsp:txBody>
      <dsp:txXfrm>
        <a:off x="0" y="1025865"/>
        <a:ext cx="8229600" cy="3409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A9DF67-E476-4E2C-A18E-6D2F4CFC931D}">
      <dsp:nvSpPr>
        <dsp:cNvPr id="0" name=""/>
        <dsp:cNvSpPr/>
      </dsp:nvSpPr>
      <dsp:spPr>
        <a:xfrm>
          <a:off x="617219" y="0"/>
          <a:ext cx="6995160" cy="45262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80A537-3670-4443-BB5D-0B31B21D7804}">
      <dsp:nvSpPr>
        <dsp:cNvPr id="0" name=""/>
        <dsp:cNvSpPr/>
      </dsp:nvSpPr>
      <dsp:spPr>
        <a:xfrm>
          <a:off x="90011" y="1357884"/>
          <a:ext cx="8049577" cy="1810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i="1" kern="1200" smtClean="0"/>
            <a:t>Use case </a:t>
          </a:r>
          <a:r>
            <a:rPr lang="en-US" sz="2700" kern="1200" smtClean="0"/>
            <a:t>adalah gambaran fungsionalitas dari suatu sistem, sehingga </a:t>
          </a:r>
          <a:r>
            <a:rPr lang="en-US" sz="2700" i="1" kern="1200" smtClean="0"/>
            <a:t>customer  </a:t>
          </a:r>
          <a:r>
            <a:rPr lang="en-US" sz="2700" kern="1200" smtClean="0"/>
            <a:t>atau pengguna  sistem   paham   dan   mengerti   mengenai   kegunaan   sistem   yang   akan dibangun.</a:t>
          </a:r>
          <a:endParaRPr lang="en-US" sz="2700" kern="1200"/>
        </a:p>
      </dsp:txBody>
      <dsp:txXfrm>
        <a:off x="178393" y="1446266"/>
        <a:ext cx="7872813" cy="1633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611263-5987-4A00-8D74-65CA56B963C6}">
      <dsp:nvSpPr>
        <dsp:cNvPr id="0" name=""/>
        <dsp:cNvSpPr/>
      </dsp:nvSpPr>
      <dsp:spPr>
        <a:xfrm>
          <a:off x="0" y="511065"/>
          <a:ext cx="8229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i="0" kern="1200" dirty="0" err="1" smtClean="0"/>
            <a:t>Catatan</a:t>
          </a:r>
          <a:r>
            <a:rPr lang="en-US" sz="4400" i="0" kern="1200" dirty="0" smtClean="0"/>
            <a:t>:</a:t>
          </a:r>
          <a:endParaRPr lang="en-US" sz="4400" i="0" kern="1200" dirty="0"/>
        </a:p>
      </dsp:txBody>
      <dsp:txXfrm>
        <a:off x="59399" y="570464"/>
        <a:ext cx="8110802" cy="1098002"/>
      </dsp:txXfrm>
    </dsp:sp>
    <dsp:sp modelId="{42B8B368-6B4C-4A5B-A9DF-D88FD4678F36}">
      <dsp:nvSpPr>
        <dsp:cNvPr id="0" name=""/>
        <dsp:cNvSpPr/>
      </dsp:nvSpPr>
      <dsp:spPr>
        <a:xfrm>
          <a:off x="0" y="1727865"/>
          <a:ext cx="8229600" cy="2287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i="1" kern="1200" dirty="0" smtClean="0"/>
            <a:t>Use  case  diagram  </a:t>
          </a:r>
          <a:r>
            <a:rPr lang="en-US" sz="2800" kern="1200" dirty="0" err="1" smtClean="0"/>
            <a:t>adalah</a:t>
          </a:r>
          <a:r>
            <a:rPr lang="en-US" sz="2800" kern="1200" dirty="0" smtClean="0"/>
            <a:t>  </a:t>
          </a:r>
          <a:r>
            <a:rPr lang="en-US" sz="2800" kern="1200" dirty="0" err="1" smtClean="0"/>
            <a:t>penggambaran</a:t>
          </a:r>
          <a:r>
            <a:rPr lang="en-US" sz="2800" kern="1200" dirty="0" smtClean="0"/>
            <a:t>  </a:t>
          </a:r>
          <a:r>
            <a:rPr lang="en-US" sz="2800" kern="1200" dirty="0" err="1" smtClean="0"/>
            <a:t>sistem</a:t>
          </a:r>
          <a:r>
            <a:rPr lang="en-US" sz="2800" kern="1200" dirty="0" smtClean="0"/>
            <a:t>  </a:t>
          </a:r>
          <a:r>
            <a:rPr lang="en-US" sz="2800" kern="1200" dirty="0" err="1" smtClean="0"/>
            <a:t>dari</a:t>
          </a:r>
          <a:r>
            <a:rPr lang="en-US" sz="2800" kern="1200" dirty="0" smtClean="0"/>
            <a:t>  </a:t>
          </a:r>
          <a:r>
            <a:rPr lang="en-US" sz="2800" b="1" kern="1200" dirty="0" err="1" smtClean="0"/>
            <a:t>sudut</a:t>
          </a:r>
          <a:r>
            <a:rPr lang="en-US" sz="2800" b="1" kern="1200" dirty="0" smtClean="0"/>
            <a:t>  </a:t>
          </a:r>
          <a:r>
            <a:rPr lang="en-US" sz="2800" b="1" kern="1200" dirty="0" err="1" smtClean="0"/>
            <a:t>pandang</a:t>
          </a:r>
          <a:r>
            <a:rPr lang="en-US" sz="2800" b="1" kern="1200" dirty="0" smtClean="0"/>
            <a:t>  </a:t>
          </a:r>
          <a:r>
            <a:rPr lang="en-US" sz="2800" b="1" kern="1200" dirty="0" err="1" smtClean="0"/>
            <a:t>pengguna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sistem</a:t>
          </a:r>
          <a:r>
            <a:rPr lang="en-US" sz="2800" b="1" kern="1200" dirty="0" smtClean="0"/>
            <a:t>  </a:t>
          </a:r>
          <a:r>
            <a:rPr lang="en-US" sz="2800" kern="1200" dirty="0" err="1" smtClean="0"/>
            <a:t>tersebut</a:t>
          </a:r>
          <a:r>
            <a:rPr lang="en-US" sz="2800" kern="1200" dirty="0" smtClean="0"/>
            <a:t> (</a:t>
          </a:r>
          <a:r>
            <a:rPr lang="en-US" sz="2800" i="1" kern="1200" dirty="0" smtClean="0"/>
            <a:t>user</a:t>
          </a:r>
          <a:r>
            <a:rPr lang="en-US" sz="2800" kern="1200" dirty="0" smtClean="0"/>
            <a:t>) , </a:t>
          </a:r>
          <a:r>
            <a:rPr lang="en-US" sz="2800" kern="1200" dirty="0" err="1" smtClean="0"/>
            <a:t>sehingga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pembuatan</a:t>
          </a:r>
          <a:r>
            <a:rPr lang="en-US" sz="2800" kern="1200" dirty="0" smtClean="0"/>
            <a:t>  </a:t>
          </a:r>
          <a:r>
            <a:rPr lang="en-US" sz="2800" i="1" kern="1200" dirty="0" smtClean="0"/>
            <a:t>use case  </a:t>
          </a:r>
          <a:r>
            <a:rPr lang="en-US" sz="2800" kern="1200" dirty="0" err="1" smtClean="0"/>
            <a:t>lebih</a:t>
          </a:r>
          <a:r>
            <a:rPr lang="en-US" sz="2800" kern="1200" dirty="0" smtClean="0"/>
            <a:t> </a:t>
          </a:r>
          <a:r>
            <a:rPr lang="en-US" sz="2800" b="1" kern="1200" dirty="0" err="1" smtClean="0"/>
            <a:t>dititikberatkan</a:t>
          </a:r>
          <a:r>
            <a:rPr lang="en-US" sz="2800" b="1" kern="1200" dirty="0" smtClean="0"/>
            <a:t>  </a:t>
          </a:r>
          <a:r>
            <a:rPr lang="en-US" sz="2800" b="1" kern="1200" dirty="0" err="1" smtClean="0"/>
            <a:t>pada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fungsionalitas</a:t>
          </a:r>
          <a:r>
            <a:rPr lang="en-US" sz="2800" b="1" kern="1200" dirty="0" smtClean="0"/>
            <a:t> </a:t>
          </a:r>
          <a:r>
            <a:rPr lang="en-US" sz="2800" kern="1200" dirty="0" smtClean="0"/>
            <a:t>yang </a:t>
          </a:r>
          <a:r>
            <a:rPr lang="en-US" sz="2800" kern="1200" dirty="0" err="1" smtClean="0"/>
            <a:t>ada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pada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sistem</a:t>
          </a:r>
          <a:r>
            <a:rPr lang="en-US" sz="2800" kern="1200" dirty="0" smtClean="0"/>
            <a:t>, </a:t>
          </a:r>
          <a:r>
            <a:rPr lang="en-US" sz="2800" b="1" kern="1200" dirty="0" err="1" smtClean="0"/>
            <a:t>bukan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berdasarkan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alur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atau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urutan</a:t>
          </a:r>
          <a:r>
            <a:rPr lang="en-US" sz="2800" b="1" kern="1200" dirty="0" smtClean="0"/>
            <a:t> </a:t>
          </a:r>
          <a:r>
            <a:rPr lang="en-US" sz="2800" b="1" kern="1200" dirty="0" err="1" smtClean="0"/>
            <a:t>kejadian</a:t>
          </a:r>
          <a:r>
            <a:rPr lang="en-US" sz="2800" b="1" kern="1200" dirty="0" smtClean="0"/>
            <a:t>.</a:t>
          </a:r>
          <a:endParaRPr lang="en-US" sz="2800" kern="1200" dirty="0"/>
        </a:p>
      </dsp:txBody>
      <dsp:txXfrm>
        <a:off x="0" y="1727865"/>
        <a:ext cx="8229600" cy="22873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69F25-11C2-4E67-B057-FBA5F88EA03B}">
      <dsp:nvSpPr>
        <dsp:cNvPr id="0" name=""/>
        <dsp:cNvSpPr/>
      </dsp:nvSpPr>
      <dsp:spPr>
        <a:xfrm rot="5400000">
          <a:off x="3785616" y="-370332"/>
          <a:ext cx="3621024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Pola perilaku perangkat lunak aplikasi.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Gambaran tugas dari sebuah </a:t>
          </a:r>
          <a:r>
            <a:rPr lang="en-US" sz="2300" i="1" kern="1200" smtClean="0"/>
            <a:t>actor</a:t>
          </a:r>
          <a:r>
            <a:rPr lang="en-US" sz="2300" kern="1200" smtClean="0"/>
            <a:t>.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Sistem atau “benda”  yang memberikan sesuatu  yang bernilai kepada </a:t>
          </a:r>
          <a:r>
            <a:rPr lang="en-US" sz="2300" i="1" kern="1200" smtClean="0"/>
            <a:t>actor</a:t>
          </a:r>
          <a:r>
            <a:rPr lang="en-US" sz="2300" kern="1200" smtClean="0"/>
            <a:t>.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smtClean="0"/>
            <a:t>Apa  yang  dikerjakan  oleh  suatu  perangkat  lunak  (*  bukan  bagaimana  cara mengerjakannya.).</a:t>
          </a:r>
          <a:endParaRPr lang="en-US" sz="2300" kern="1200"/>
        </a:p>
      </dsp:txBody>
      <dsp:txXfrm rot="-5400000">
        <a:off x="2962656" y="629392"/>
        <a:ext cx="5090180" cy="3267496"/>
      </dsp:txXfrm>
    </dsp:sp>
    <dsp:sp modelId="{B16D59B5-9379-46A5-9A7D-0497CF4DF7B8}">
      <dsp:nvSpPr>
        <dsp:cNvPr id="0" name=""/>
        <dsp:cNvSpPr/>
      </dsp:nvSpPr>
      <dsp:spPr>
        <a:xfrm>
          <a:off x="0" y="0"/>
          <a:ext cx="2962656" cy="4526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Cara </a:t>
          </a:r>
          <a:r>
            <a:rPr lang="en-US" sz="2400" b="1" kern="1200" dirty="0" err="1" smtClean="0"/>
            <a:t>menentukan</a:t>
          </a:r>
          <a:r>
            <a:rPr lang="en-US" sz="2400" b="1" kern="1200" dirty="0" smtClean="0"/>
            <a:t> Use Case </a:t>
          </a:r>
          <a:r>
            <a:rPr lang="en-US" sz="2400" b="1" kern="1200" dirty="0" err="1" smtClean="0"/>
            <a:t>dalam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suatu</a:t>
          </a:r>
          <a:r>
            <a:rPr lang="en-US" sz="2400" b="1" kern="1200" dirty="0" smtClean="0"/>
            <a:t> </a:t>
          </a:r>
          <a:r>
            <a:rPr lang="en-US" sz="2400" b="1" kern="1200" dirty="0" err="1" smtClean="0"/>
            <a:t>sistem</a:t>
          </a:r>
          <a:r>
            <a:rPr lang="en-US" sz="2400" b="1" kern="1200" dirty="0" smtClean="0"/>
            <a:t>:</a:t>
          </a:r>
          <a:endParaRPr lang="en-US" sz="2400" kern="1200" dirty="0"/>
        </a:p>
      </dsp:txBody>
      <dsp:txXfrm>
        <a:off x="144625" y="144625"/>
        <a:ext cx="2673406" cy="42370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D768E-E331-4702-88F5-44AB206E392C}" type="datetimeFigureOut">
              <a:rPr lang="en-US" smtClean="0"/>
              <a:t>9/28/2014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F6687-1A83-4B75-8B29-A5BC33081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84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36872DFC-8FA0-463A-82DA-435CBE5379E9}" type="datetime1">
              <a:rPr lang="en-US" smtClean="0"/>
              <a:t>9/28/2014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F1A15E8-8BF6-42E3-B69D-0FA8F2D80CD8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8A1F876-DA01-46FA-A832-754979175C86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FEC76FE2-AF28-46E2-9127-46CA5E37347E}" type="datetime1">
              <a:rPr lang="en-US" smtClean="0"/>
              <a:t>9/28/2014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C7C3294-1533-4660-9EC3-13F234F5D53D}" type="datetime1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F385CF-555C-40A4-8E8F-C9A003EE4155}" type="datetime1">
              <a:rPr lang="en-US" smtClean="0"/>
              <a:t>9/28/2014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267B2-8BA5-40BD-B8B9-6084B5C24C04}" type="datetime1">
              <a:rPr lang="en-US" smtClean="0"/>
              <a:t>9/28/2014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3405EF-9ADB-4C23-898B-E686DA5D9211}" type="datetime1">
              <a:rPr lang="en-US" smtClean="0"/>
              <a:t>9/28/2014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E20703E5-2E15-4CE7-82C3-A972285C0032}" type="datetime1">
              <a:rPr lang="en-US" smtClean="0"/>
              <a:t>9/28/2014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4B94D99-62A6-4833-B2F3-A683A9291E76}" type="datetime1">
              <a:rPr lang="en-US" smtClean="0"/>
              <a:t>9/28/2014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968AA9FC-B25C-4B46-8CB5-DD45F94127CF}" type="datetime1">
              <a:rPr lang="en-US" smtClean="0"/>
              <a:t>9/28/2014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8B8A2E52-D5C4-45CE-A637-57CA126CADCC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Pertemuan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Use Case Diagram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1D5C6-7F32-4906-9F50-854787D2E771}" type="datetime1">
              <a:rPr lang="en-US" smtClean="0"/>
              <a:t>9/28/2014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 Case (Cont.)</a:t>
            </a:r>
            <a:endParaRPr lang="en-US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33447"/>
              </p:ext>
            </p:extLst>
          </p:nvPr>
        </p:nvGraphicFramePr>
        <p:xfrm>
          <a:off x="457200" y="1646237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 Case (Cont.)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695950" cy="48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 Case (Cont.)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12</a:t>
            </a:fld>
            <a:endParaRPr lang="en-US"/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137" y="1996281"/>
            <a:ext cx="4386263" cy="36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3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63453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Skenario</a:t>
            </a:r>
            <a:r>
              <a:rPr lang="en-US" sz="3200" dirty="0" smtClean="0"/>
              <a:t> Use Case</a:t>
            </a:r>
            <a:endParaRPr lang="en-US" sz="3200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904635"/>
              </p:ext>
            </p:extLst>
          </p:nvPr>
        </p:nvGraphicFramePr>
        <p:xfrm>
          <a:off x="304800" y="786936"/>
          <a:ext cx="8534400" cy="5762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9048"/>
                <a:gridCol w="6535352"/>
              </a:tblGrid>
              <a:tr h="2141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Use Case ID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1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</a:tr>
              <a:tr h="2141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Use Case Name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Buy Soda 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</a:tr>
              <a:tr h="21419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Actors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Buyer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</a:tr>
              <a:tr h="17135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Description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effectLst/>
                        </a:rPr>
                        <a:t>Buyer </a:t>
                      </a:r>
                      <a:r>
                        <a:rPr lang="en-US" sz="1100" kern="0" dirty="0" err="1">
                          <a:effectLst/>
                        </a:rPr>
                        <a:t>membeli</a:t>
                      </a:r>
                      <a:r>
                        <a:rPr lang="en-US" sz="1100" kern="0" dirty="0">
                          <a:effectLst/>
                        </a:rPr>
                        <a:t> soda yang </a:t>
                      </a:r>
                      <a:r>
                        <a:rPr lang="en-US" sz="1100" kern="0" dirty="0" err="1">
                          <a:effectLst/>
                        </a:rPr>
                        <a:t>tersedia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pada</a:t>
                      </a:r>
                      <a:r>
                        <a:rPr lang="en-US" sz="1100" kern="0" dirty="0">
                          <a:effectLst/>
                        </a:rPr>
                        <a:t> vending machine. Use case </a:t>
                      </a:r>
                      <a:r>
                        <a:rPr lang="en-US" sz="1100" kern="0" dirty="0" err="1">
                          <a:effectLst/>
                        </a:rPr>
                        <a:t>ini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memiliki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kumpulan</a:t>
                      </a:r>
                      <a:r>
                        <a:rPr lang="en-US" sz="1100" kern="0" dirty="0">
                          <a:effectLst/>
                        </a:rPr>
                        <a:t> use case lain </a:t>
                      </a:r>
                      <a:r>
                        <a:rPr lang="en-US" sz="1100" kern="0" dirty="0" err="1">
                          <a:effectLst/>
                        </a:rPr>
                        <a:t>antara</a:t>
                      </a:r>
                      <a:r>
                        <a:rPr lang="en-US" sz="1100" kern="0" dirty="0">
                          <a:effectLst/>
                        </a:rPr>
                        <a:t> lain: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>
                          <a:effectLst/>
                        </a:rPr>
                        <a:t>Use Case Insert Coin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>
                          <a:effectLst/>
                        </a:rPr>
                        <a:t>Use Case Check Coin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>
                          <a:effectLst/>
                        </a:rPr>
                        <a:t>Use Case Check Product Available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>
                          <a:effectLst/>
                        </a:rPr>
                        <a:t>Use Case Get Change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>
                          <a:effectLst/>
                        </a:rPr>
                        <a:t>Use Case Count Price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>
                          <a:effectLst/>
                        </a:rPr>
                        <a:t>Use Case </a:t>
                      </a:r>
                      <a:r>
                        <a:rPr lang="en-US" sz="1100" kern="0" dirty="0" err="1">
                          <a:effectLst/>
                        </a:rPr>
                        <a:t>Cansel</a:t>
                      </a:r>
                      <a:r>
                        <a:rPr lang="en-US" sz="1100" kern="0" dirty="0">
                          <a:effectLst/>
                        </a:rPr>
                        <a:t> Transaction 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</a:tr>
              <a:tr h="32837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Preconditions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>
                          <a:effectLst/>
                        </a:rPr>
                        <a:t>Vending Machine menampilkan Daftar Stok Soda dan Harga Soda yang tersedia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</a:tr>
              <a:tr h="453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Postconditions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>
                          <a:effectLst/>
                        </a:rPr>
                        <a:t>Buyer mendapatkan Soda yang diinginkan</a:t>
                      </a:r>
                      <a:endParaRPr lang="en-US" sz="1100" kern="10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>
                          <a:effectLst/>
                        </a:rPr>
                        <a:t>Buyer mendapatkan Coin Kembalian jika coin lebih dari harga soda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</a:tr>
              <a:tr h="14993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Normal Flow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>
                          <a:effectLst/>
                        </a:rPr>
                        <a:t>Buyer </a:t>
                      </a:r>
                      <a:r>
                        <a:rPr lang="en-US" sz="1100" kern="0" dirty="0" err="1">
                          <a:effectLst/>
                        </a:rPr>
                        <a:t>melakukan</a:t>
                      </a:r>
                      <a:r>
                        <a:rPr lang="en-US" sz="1100" kern="0" dirty="0">
                          <a:effectLst/>
                        </a:rPr>
                        <a:t> Insert Coin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>
                          <a:effectLst/>
                        </a:rPr>
                        <a:t>Coin di </a:t>
                      </a:r>
                      <a:r>
                        <a:rPr lang="en-US" sz="1100" kern="0" dirty="0" err="1">
                          <a:effectLst/>
                        </a:rPr>
                        <a:t>cek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nilainya</a:t>
                      </a:r>
                      <a:r>
                        <a:rPr lang="en-US" sz="1100" kern="0" dirty="0">
                          <a:effectLst/>
                        </a:rPr>
                        <a:t>, </a:t>
                      </a:r>
                      <a:r>
                        <a:rPr lang="en-US" sz="1100" kern="0" dirty="0" err="1">
                          <a:effectLst/>
                        </a:rPr>
                        <a:t>jika</a:t>
                      </a:r>
                      <a:r>
                        <a:rPr lang="en-US" sz="1100" kern="0" dirty="0">
                          <a:effectLst/>
                        </a:rPr>
                        <a:t> coin </a:t>
                      </a:r>
                      <a:r>
                        <a:rPr lang="en-US" sz="1100" kern="0" dirty="0" err="1">
                          <a:effectLst/>
                        </a:rPr>
                        <a:t>bukan</a:t>
                      </a:r>
                      <a:r>
                        <a:rPr lang="en-US" sz="1100" kern="0" dirty="0">
                          <a:effectLst/>
                        </a:rPr>
                        <a:t> slug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>
                          <a:effectLst/>
                        </a:rPr>
                        <a:t>Buyer </a:t>
                      </a:r>
                      <a:r>
                        <a:rPr lang="en-US" sz="1100" kern="0" dirty="0" err="1">
                          <a:effectLst/>
                        </a:rPr>
                        <a:t>memilih</a:t>
                      </a:r>
                      <a:r>
                        <a:rPr lang="en-US" sz="1100" kern="0" dirty="0">
                          <a:effectLst/>
                        </a:rPr>
                        <a:t> soda yang </a:t>
                      </a:r>
                      <a:r>
                        <a:rPr lang="en-US" sz="1100" kern="0" dirty="0" err="1">
                          <a:effectLst/>
                        </a:rPr>
                        <a:t>tersedia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 err="1">
                          <a:effectLst/>
                        </a:rPr>
                        <a:t>Jika</a:t>
                      </a:r>
                      <a:r>
                        <a:rPr lang="en-US" sz="1100" kern="0" dirty="0">
                          <a:effectLst/>
                        </a:rPr>
                        <a:t> Coin </a:t>
                      </a:r>
                      <a:r>
                        <a:rPr lang="en-US" sz="1100" kern="0" dirty="0" err="1">
                          <a:effectLst/>
                        </a:rPr>
                        <a:t>tidak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mencukupi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harga</a:t>
                      </a:r>
                      <a:r>
                        <a:rPr lang="en-US" sz="1100" kern="0" dirty="0">
                          <a:effectLst/>
                        </a:rPr>
                        <a:t> soda, </a:t>
                      </a:r>
                      <a:r>
                        <a:rPr lang="en-US" sz="1100" kern="0" dirty="0" err="1">
                          <a:effectLst/>
                        </a:rPr>
                        <a:t>maka</a:t>
                      </a:r>
                      <a:r>
                        <a:rPr lang="en-US" sz="1100" kern="0" dirty="0">
                          <a:effectLst/>
                        </a:rPr>
                        <a:t> coin </a:t>
                      </a:r>
                      <a:r>
                        <a:rPr lang="en-US" sz="1100" kern="0" dirty="0" err="1">
                          <a:effectLst/>
                        </a:rPr>
                        <a:t>akan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dikembalikan</a:t>
                      </a:r>
                      <a:r>
                        <a:rPr lang="en-US" sz="1100" kern="0" dirty="0">
                          <a:effectLst/>
                        </a:rPr>
                        <a:t>, soda </a:t>
                      </a:r>
                      <a:r>
                        <a:rPr lang="en-US" sz="1100" kern="0" dirty="0" err="1">
                          <a:effectLst/>
                        </a:rPr>
                        <a:t>tidak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dikeluarkan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 err="1">
                          <a:effectLst/>
                        </a:rPr>
                        <a:t>Jika</a:t>
                      </a:r>
                      <a:r>
                        <a:rPr lang="en-US" sz="1100" kern="0" dirty="0">
                          <a:effectLst/>
                        </a:rPr>
                        <a:t> Coin </a:t>
                      </a:r>
                      <a:r>
                        <a:rPr lang="en-US" sz="1100" kern="0" dirty="0" err="1">
                          <a:effectLst/>
                        </a:rPr>
                        <a:t>mencukupi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harga</a:t>
                      </a:r>
                      <a:r>
                        <a:rPr lang="en-US" sz="1100" kern="0" dirty="0">
                          <a:effectLst/>
                        </a:rPr>
                        <a:t> soda, </a:t>
                      </a:r>
                      <a:r>
                        <a:rPr lang="en-US" sz="1100" kern="0" dirty="0" err="1">
                          <a:effectLst/>
                        </a:rPr>
                        <a:t>maka</a:t>
                      </a:r>
                      <a:r>
                        <a:rPr lang="en-US" sz="1100" kern="0" dirty="0">
                          <a:effectLst/>
                        </a:rPr>
                        <a:t> soda </a:t>
                      </a:r>
                      <a:r>
                        <a:rPr lang="en-US" sz="1100" kern="0" dirty="0" err="1">
                          <a:effectLst/>
                        </a:rPr>
                        <a:t>dikeluarkan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 err="1">
                          <a:effectLst/>
                        </a:rPr>
                        <a:t>Jika</a:t>
                      </a:r>
                      <a:r>
                        <a:rPr lang="en-US" sz="1100" kern="0" dirty="0">
                          <a:effectLst/>
                        </a:rPr>
                        <a:t> Coin </a:t>
                      </a:r>
                      <a:r>
                        <a:rPr lang="en-US" sz="1100" kern="0" dirty="0" err="1">
                          <a:effectLst/>
                        </a:rPr>
                        <a:t>melebihi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harga</a:t>
                      </a:r>
                      <a:r>
                        <a:rPr lang="en-US" sz="1100" kern="0" dirty="0">
                          <a:effectLst/>
                        </a:rPr>
                        <a:t> soda, </a:t>
                      </a:r>
                      <a:r>
                        <a:rPr lang="en-US" sz="1100" kern="0" dirty="0" err="1">
                          <a:effectLst/>
                        </a:rPr>
                        <a:t>maka</a:t>
                      </a:r>
                      <a:r>
                        <a:rPr lang="en-US" sz="1100" kern="0" dirty="0">
                          <a:effectLst/>
                        </a:rPr>
                        <a:t> soda </a:t>
                      </a:r>
                      <a:r>
                        <a:rPr lang="en-US" sz="1100" kern="0" dirty="0" err="1">
                          <a:effectLst/>
                        </a:rPr>
                        <a:t>dikeluarkan</a:t>
                      </a:r>
                      <a:r>
                        <a:rPr lang="en-US" sz="1100" kern="0" dirty="0">
                          <a:effectLst/>
                        </a:rPr>
                        <a:t>, </a:t>
                      </a:r>
                      <a:r>
                        <a:rPr lang="en-US" sz="1100" kern="0" dirty="0" err="1">
                          <a:effectLst/>
                        </a:rPr>
                        <a:t>dan</a:t>
                      </a:r>
                      <a:r>
                        <a:rPr lang="en-US" sz="1100" kern="0" dirty="0">
                          <a:effectLst/>
                        </a:rPr>
                        <a:t> buyer </a:t>
                      </a:r>
                      <a:r>
                        <a:rPr lang="en-US" sz="1100" kern="0" dirty="0" err="1">
                          <a:effectLst/>
                        </a:rPr>
                        <a:t>mendapatkan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kembalian</a:t>
                      </a:r>
                      <a:r>
                        <a:rPr lang="en-US" sz="1100" kern="0" dirty="0">
                          <a:effectLst/>
                        </a:rPr>
                        <a:t>. 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</a:tr>
              <a:tr h="65674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</a:rPr>
                        <a:t>Alternative Flows</a:t>
                      </a:r>
                      <a:endParaRPr lang="en-US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 err="1">
                          <a:effectLst/>
                        </a:rPr>
                        <a:t>Jika</a:t>
                      </a:r>
                      <a:r>
                        <a:rPr lang="en-US" sz="1100" kern="0" dirty="0">
                          <a:effectLst/>
                        </a:rPr>
                        <a:t> coin </a:t>
                      </a:r>
                      <a:r>
                        <a:rPr lang="en-US" sz="1100" kern="0" dirty="0" err="1">
                          <a:effectLst/>
                        </a:rPr>
                        <a:t>terdeteksi</a:t>
                      </a:r>
                      <a:r>
                        <a:rPr lang="en-US" sz="1100" kern="0" dirty="0">
                          <a:effectLst/>
                        </a:rPr>
                        <a:t> slug, slug </a:t>
                      </a:r>
                      <a:r>
                        <a:rPr lang="en-US" sz="1100" kern="0" dirty="0" err="1">
                          <a:effectLst/>
                        </a:rPr>
                        <a:t>langsung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dikeluarkan</a:t>
                      </a:r>
                      <a:r>
                        <a:rPr lang="en-US" sz="1100" kern="0" dirty="0">
                          <a:effectLst/>
                        </a:rPr>
                        <a:t>, </a:t>
                      </a:r>
                      <a:r>
                        <a:rPr lang="en-US" sz="1100" kern="0" dirty="0" err="1">
                          <a:effectLst/>
                        </a:rPr>
                        <a:t>dan</a:t>
                      </a:r>
                      <a:r>
                        <a:rPr lang="en-US" sz="1100" kern="0" dirty="0">
                          <a:effectLst/>
                        </a:rPr>
                        <a:t> buyer </a:t>
                      </a:r>
                      <a:r>
                        <a:rPr lang="en-US" sz="1100" kern="0" dirty="0" err="1">
                          <a:effectLst/>
                        </a:rPr>
                        <a:t>tidak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dapat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membeli</a:t>
                      </a:r>
                      <a:r>
                        <a:rPr lang="en-US" sz="1100" kern="0" dirty="0">
                          <a:effectLst/>
                        </a:rPr>
                        <a:t> soda. 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342900" marR="0" lvl="0" indent="-34290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100" kern="0" dirty="0" err="1">
                          <a:effectLst/>
                        </a:rPr>
                        <a:t>Jika</a:t>
                      </a:r>
                      <a:r>
                        <a:rPr lang="en-US" sz="1100" kern="0" dirty="0">
                          <a:effectLst/>
                        </a:rPr>
                        <a:t> buyer </a:t>
                      </a:r>
                      <a:r>
                        <a:rPr lang="en-US" sz="1100" kern="0" dirty="0" err="1">
                          <a:effectLst/>
                        </a:rPr>
                        <a:t>melakukan</a:t>
                      </a:r>
                      <a:r>
                        <a:rPr lang="en-US" sz="1100" kern="0" dirty="0">
                          <a:effectLst/>
                        </a:rPr>
                        <a:t> cancel transaction, coin </a:t>
                      </a:r>
                      <a:r>
                        <a:rPr lang="en-US" sz="1100" kern="0" dirty="0" err="1">
                          <a:effectLst/>
                        </a:rPr>
                        <a:t>dikeluarkan</a:t>
                      </a:r>
                      <a:r>
                        <a:rPr lang="en-US" sz="1100" kern="0" dirty="0">
                          <a:effectLst/>
                        </a:rPr>
                        <a:t>, </a:t>
                      </a:r>
                      <a:r>
                        <a:rPr lang="en-US" sz="1100" kern="0" dirty="0" err="1">
                          <a:effectLst/>
                        </a:rPr>
                        <a:t>dan</a:t>
                      </a:r>
                      <a:r>
                        <a:rPr lang="en-US" sz="1100" kern="0" dirty="0">
                          <a:effectLst/>
                        </a:rPr>
                        <a:t> soda </a:t>
                      </a:r>
                      <a:r>
                        <a:rPr lang="en-US" sz="1100" kern="0" dirty="0" err="1">
                          <a:effectLst/>
                        </a:rPr>
                        <a:t>tidak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dikeluarkan</a:t>
                      </a:r>
                      <a:endParaRPr lang="en-US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5717" marR="45717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4943735"/>
              </p:ext>
            </p:extLst>
          </p:nvPr>
        </p:nvGraphicFramePr>
        <p:xfrm>
          <a:off x="228600" y="1371601"/>
          <a:ext cx="8686800" cy="18287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51287"/>
                <a:gridCol w="6735513"/>
              </a:tblGrid>
              <a:tr h="261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Use Case ID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UC-3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7837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Brief Description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Aktor perwalian melakukan autentifikasi ke dalam sistem, memilih pilihan transkrip nilai mahasiswa dan melihat transkrip nilai mahasiswa. 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261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Business Trigger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Aktor perwalian bermaksud melihat daftar nilai dan IPK mahasiswa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5225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Preconditions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Aktor perwalian sudah melakukan autentifikasi ke dalam sistem. Sistem menampilkan pilihan untuk melihat transkrip nilai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216671"/>
              </p:ext>
            </p:extLst>
          </p:nvPr>
        </p:nvGraphicFramePr>
        <p:xfrm>
          <a:off x="228600" y="3535680"/>
          <a:ext cx="8686800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6653"/>
                <a:gridCol w="1957546"/>
                <a:gridCol w="5562601"/>
              </a:tblGrid>
              <a:tr h="0">
                <a:tc grid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Basic Flow (</a:t>
                      </a:r>
                      <a:r>
                        <a:rPr lang="id-ID" sz="1400">
                          <a:effectLst/>
                        </a:rPr>
                        <a:t>UC-3.0</a:t>
                      </a:r>
                      <a:r>
                        <a:rPr lang="en-GB" sz="1400">
                          <a:effectLst/>
                        </a:rPr>
                        <a:t>)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Assumptions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Sepanjang proses lihat transkrip nilai sampai logout , baik server maupun komputer actor terus terhubung (tidak ada pemutusan koneksi, mati lampu, dan sebagainya).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Line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System Actor Action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System Response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1.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Aktor perwalian memilih menu transkrip mahasiswa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Sistem menerima input nim mahasiswa dan mengirim kueri pada database untuk mengambil data transkrip sesuai dengan nim mahasiswa, dan menampilkannya dalam format baku laporan ke layar. 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2.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>
                          <a:effectLst/>
                        </a:rPr>
                        <a:t>Aktor perwalian melakukan logout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Sistem menghapus sesi autentikasi aktor perwalian.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Post Condition</a:t>
                      </a:r>
                      <a:endParaRPr lang="en-US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d-ID" sz="1400" dirty="0">
                          <a:effectLst/>
                        </a:rPr>
                        <a:t>Koneksi sistem ke database akademik dihentikan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634536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Lain </a:t>
            </a:r>
            <a:r>
              <a:rPr lang="en-US" sz="3200" dirty="0" err="1" smtClean="0"/>
              <a:t>Skenario</a:t>
            </a:r>
            <a:r>
              <a:rPr lang="en-US" sz="3200" dirty="0" smtClean="0"/>
              <a:t> Use Case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135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Latihan</a:t>
            </a:r>
            <a:r>
              <a:rPr lang="en-GB" dirty="0" smtClean="0"/>
              <a:t> Use Case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223528"/>
              </p:ext>
            </p:extLst>
          </p:nvPr>
        </p:nvGraphicFramePr>
        <p:xfrm>
          <a:off x="228600" y="1396536"/>
          <a:ext cx="8686800" cy="511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5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Tugas</a:t>
            </a:r>
            <a:r>
              <a:rPr lang="en-US" sz="3200" dirty="0"/>
              <a:t> </a:t>
            </a:r>
            <a:r>
              <a:rPr lang="en-US" sz="3200" dirty="0" err="1" smtClean="0"/>
              <a:t>Kelompok</a:t>
            </a:r>
            <a:endParaRPr lang="en-US" sz="32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0694882"/>
              </p:ext>
            </p:extLst>
          </p:nvPr>
        </p:nvGraphicFramePr>
        <p:xfrm>
          <a:off x="381000" y="2667000"/>
          <a:ext cx="8382000" cy="121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4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Use Case Diagram?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847375"/>
              </p:ext>
            </p:extLst>
          </p:nvPr>
        </p:nvGraphicFramePr>
        <p:xfrm>
          <a:off x="457200" y="1646237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2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‘</a:t>
            </a:r>
            <a:r>
              <a:rPr lang="en-US" sz="2400" dirty="0" err="1" smtClean="0"/>
              <a:t>Sesuatu</a:t>
            </a:r>
            <a:r>
              <a:rPr lang="en-US" sz="2400" dirty="0" smtClean="0"/>
              <a:t>’ yang </a:t>
            </a:r>
            <a:r>
              <a:rPr lang="en-US" sz="2400" dirty="0" err="1" smtClean="0"/>
              <a:t>berinteraksi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sistem</a:t>
            </a:r>
            <a:r>
              <a:rPr lang="en-US" sz="2400" dirty="0" smtClean="0"/>
              <a:t> </a:t>
            </a:r>
            <a:r>
              <a:rPr lang="en-US" sz="2400" i="1" dirty="0" smtClean="0"/>
              <a:t>(use case)</a:t>
            </a:r>
          </a:p>
          <a:p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digambarkan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/</a:t>
            </a:r>
            <a:r>
              <a:rPr lang="en-US" sz="2400" dirty="0" err="1" smtClean="0"/>
              <a:t>spesifik</a:t>
            </a:r>
            <a:endParaRPr lang="en-US" sz="2400" dirty="0" smtClean="0"/>
          </a:p>
          <a:p>
            <a:r>
              <a:rPr lang="en-US" sz="2400" dirty="0" err="1" smtClean="0"/>
              <a:t>Notasi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162300"/>
            <a:ext cx="377634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3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Aktor</a:t>
            </a:r>
            <a:r>
              <a:rPr lang="en-US" dirty="0" smtClean="0"/>
              <a:t> (Cont.)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300342"/>
              </p:ext>
            </p:extLst>
          </p:nvPr>
        </p:nvGraphicFramePr>
        <p:xfrm>
          <a:off x="457200" y="1646237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0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 Case</a:t>
            </a:r>
            <a:endParaRPr lang="en-US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219454"/>
              </p:ext>
            </p:extLst>
          </p:nvPr>
        </p:nvGraphicFramePr>
        <p:xfrm>
          <a:off x="457200" y="1646237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 Case (Cont.)</a:t>
            </a:r>
            <a:endParaRPr lang="en-US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264040"/>
              </p:ext>
            </p:extLst>
          </p:nvPr>
        </p:nvGraphicFramePr>
        <p:xfrm>
          <a:off x="457200" y="1646237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 Case (Cont.)</a:t>
            </a:r>
            <a:endParaRPr lang="en-US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552139"/>
              </p:ext>
            </p:extLst>
          </p:nvPr>
        </p:nvGraphicFramePr>
        <p:xfrm>
          <a:off x="457200" y="1646237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 Case (Cont.)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Notasi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0" y="2514600"/>
            <a:ext cx="56007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4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Use Case (Cont.)</a:t>
            </a:r>
            <a:endParaRPr lang="en-US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176008"/>
              </p:ext>
            </p:extLst>
          </p:nvPr>
        </p:nvGraphicFramePr>
        <p:xfrm>
          <a:off x="457200" y="1646237"/>
          <a:ext cx="8229600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93219-BE03-4F52-9C64-B2B18CB22B3E}" type="datetime1">
              <a:rPr lang="en-US" smtClean="0"/>
              <a:t>9/28/2014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Prak.RPLLanjut/UIN/IF/V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2E52-D5C4-45CE-A637-57CA126CAD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108</TotalTime>
  <Words>906</Words>
  <Application>Microsoft Office PowerPoint</Application>
  <PresentationFormat>On-screen Show (4:3)</PresentationFormat>
  <Paragraphs>146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Foundry</vt:lpstr>
      <vt:lpstr>Pertemuan 5</vt:lpstr>
      <vt:lpstr>What is Use Case Diagram?</vt:lpstr>
      <vt:lpstr>Aktor</vt:lpstr>
      <vt:lpstr>Aktor (Cont.)</vt:lpstr>
      <vt:lpstr>Use Case</vt:lpstr>
      <vt:lpstr>Use Case (Cont.)</vt:lpstr>
      <vt:lpstr>Use Case (Cont.)</vt:lpstr>
      <vt:lpstr>Use Case (Cont.)</vt:lpstr>
      <vt:lpstr>Use Case (Cont.)</vt:lpstr>
      <vt:lpstr>Use Case (Cont.)</vt:lpstr>
      <vt:lpstr>Use Case (Cont.)</vt:lpstr>
      <vt:lpstr>Use Case (Cont.)</vt:lpstr>
      <vt:lpstr>Skenario Use Case</vt:lpstr>
      <vt:lpstr>Contoh Lain Skenario Use Case</vt:lpstr>
      <vt:lpstr>Latihan Use Case</vt:lpstr>
      <vt:lpstr>Tugas Kelompok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2</dc:title>
  <dc:creator>deeshamay</dc:creator>
  <cp:lastModifiedBy>Rian Andrian</cp:lastModifiedBy>
  <cp:revision>32</cp:revision>
  <dcterms:created xsi:type="dcterms:W3CDTF">2013-09-18T13:14:40Z</dcterms:created>
  <dcterms:modified xsi:type="dcterms:W3CDTF">2014-09-28T12:09:15Z</dcterms:modified>
</cp:coreProperties>
</file>