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C16D-4C40-4A7A-9C15-F2F6365B6CE1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DFA4-1DC8-416E-9619-F3FDB36765A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382000" cy="14700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Kedokteran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31" y="4114800"/>
            <a:ext cx="7117180" cy="1447800"/>
          </a:xfrm>
        </p:spPr>
        <p:txBody>
          <a:bodyPr>
            <a:noAutofit/>
          </a:bodyPr>
          <a:lstStyle/>
          <a:p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 err="1"/>
              <a:t>Kelompok</a:t>
            </a:r>
            <a:r>
              <a:rPr lang="en-US" dirty="0"/>
              <a:t> 3</a:t>
            </a:r>
            <a:endParaRPr lang="en-US" b="1" dirty="0"/>
          </a:p>
          <a:p>
            <a:r>
              <a:rPr lang="en-US" dirty="0"/>
              <a:t>1127050166	</a:t>
            </a:r>
            <a:r>
              <a:rPr lang="en-US" dirty="0" err="1"/>
              <a:t>Utami</a:t>
            </a:r>
            <a:r>
              <a:rPr lang="en-US" dirty="0"/>
              <a:t> Budi </a:t>
            </a:r>
            <a:r>
              <a:rPr lang="en-US" dirty="0" err="1"/>
              <a:t>Rahayu</a:t>
            </a:r>
            <a:endParaRPr lang="en-US" b="1" dirty="0"/>
          </a:p>
          <a:p>
            <a:r>
              <a:rPr lang="en-US" dirty="0"/>
              <a:t>1127050148	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Nurpadilah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0"/>
            <a:ext cx="3632200" cy="14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16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19200"/>
            <a:ext cx="717973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0" y="1219200"/>
            <a:ext cx="7976091" cy="49863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9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4" y="1600200"/>
            <a:ext cx="5376862" cy="47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1" y="1576387"/>
            <a:ext cx="5834062" cy="47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" y="1502746"/>
            <a:ext cx="8888677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5" y="1905000"/>
            <a:ext cx="7210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6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2" y="1752600"/>
            <a:ext cx="867901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5" y="1538287"/>
            <a:ext cx="5748338" cy="4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0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1676400"/>
            <a:ext cx="5576888" cy="4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62025"/>
            <a:ext cx="7010400" cy="92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3352800"/>
            <a:ext cx="7125112" cy="25059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49522"/>
            <a:ext cx="7010400" cy="4278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Latar</a:t>
            </a:r>
            <a:r>
              <a:rPr lang="en-US" sz="1600" dirty="0" smtClean="0"/>
              <a:t> </a:t>
            </a:r>
            <a:r>
              <a:rPr lang="en-US" sz="1600" dirty="0" err="1" smtClean="0"/>
              <a:t>Belakang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Batasan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Tujuan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Deskripsi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Struktur</a:t>
            </a:r>
            <a:r>
              <a:rPr lang="en-US" sz="1600" dirty="0" smtClean="0"/>
              <a:t> </a:t>
            </a:r>
            <a:r>
              <a:rPr lang="en-US" sz="1600" dirty="0" err="1" smtClean="0"/>
              <a:t>Navigasi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Rancangan</a:t>
            </a:r>
            <a:r>
              <a:rPr lang="en-US" sz="1600" dirty="0" smtClean="0"/>
              <a:t> </a:t>
            </a:r>
            <a:r>
              <a:rPr lang="en-US" sz="1600" dirty="0" err="1" smtClean="0"/>
              <a:t>Tampilan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Non </a:t>
            </a:r>
            <a:r>
              <a:rPr lang="en-US" sz="1600" dirty="0" err="1" smtClean="0"/>
              <a:t>Fungsional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Fungsional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Usecase</a:t>
            </a:r>
            <a:r>
              <a:rPr lang="en-US" sz="1600" dirty="0" smtClean="0"/>
              <a:t>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Class </a:t>
            </a:r>
            <a:r>
              <a:rPr lang="en-US" sz="1600" dirty="0" smtClean="0"/>
              <a:t>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Activity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Sequence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Collaboration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Statechart</a:t>
            </a:r>
            <a:r>
              <a:rPr lang="en-US" sz="1600" dirty="0" smtClean="0"/>
              <a:t>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Component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Deployment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Kesimpulan</a:t>
            </a:r>
            <a:endParaRPr lang="en-US" sz="16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8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5" y="2881312"/>
            <a:ext cx="8494936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5" y="2362200"/>
            <a:ext cx="7526793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2676524"/>
            <a:ext cx="8625763" cy="14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3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2809874"/>
            <a:ext cx="8965374" cy="18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3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7338"/>
            <a:ext cx="8470091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26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6" y="2881312"/>
            <a:ext cx="6674832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2847974"/>
            <a:ext cx="7178727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3" y="1676399"/>
            <a:ext cx="5178529" cy="4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3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22" y="1328737"/>
            <a:ext cx="3137991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93" y="1295400"/>
            <a:ext cx="2205037" cy="50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201313" cy="92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201312" cy="44958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dewasa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bermunculan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pula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istilah-istilah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dibawa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seiring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perkembangannya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tergerak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handset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mencoba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kiranya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penggunanya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menterjemahkan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5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" y="2138362"/>
            <a:ext cx="7252094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4" y="2305050"/>
            <a:ext cx="6998211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5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yang </a:t>
            </a:r>
            <a:r>
              <a:rPr lang="en-US" dirty="0" err="1"/>
              <a:t>berbasis</a:t>
            </a:r>
            <a:r>
              <a:rPr lang="en-US" dirty="0"/>
              <a:t> Android,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internet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mobile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1064"/>
            <a:ext cx="7125113" cy="92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286000"/>
            <a:ext cx="7125112" cy="35727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1" y="1143000"/>
            <a:ext cx="7010400" cy="924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6000"/>
            <a:ext cx="7010400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membahas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JDK (Java Development Kit)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Eclipse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Juno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Android SDK Manager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SQLite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438400"/>
            <a:ext cx="6991558" cy="342039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menterjemahkan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praktis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1" y="1143000"/>
            <a:ext cx="7010400" cy="924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TUJUAN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72850"/>
            <a:ext cx="28384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276600"/>
            <a:ext cx="754380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yang </a:t>
            </a:r>
            <a:r>
              <a:rPr lang="en-US" dirty="0" err="1"/>
              <a:t>berbasis</a:t>
            </a:r>
            <a:r>
              <a:rPr lang="en-US" dirty="0"/>
              <a:t> Android,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internet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mobile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270575"/>
            <a:ext cx="45720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DESKRIPSI APLIKASI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88" y="2057400"/>
            <a:ext cx="7125112" cy="40514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mobile, </a:t>
            </a:r>
            <a:r>
              <a:rPr lang="en-US" dirty="0" err="1"/>
              <a:t>yakni</a:t>
            </a:r>
            <a:r>
              <a:rPr lang="en-US" dirty="0"/>
              <a:t> “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Android”, 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data.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Operating System Android.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arsitektur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Operating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Android.</a:t>
            </a:r>
          </a:p>
          <a:p>
            <a:pPr lvl="0"/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mobile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DESKRIPSI APLIKASI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491" y="3334603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PENCARIAN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5099" y="337156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ABOUT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3522" y="1905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UTAMA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26095" y="4724400"/>
            <a:ext cx="225351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PENDESKRIPSIAN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0" idx="2"/>
          </p:cNvCxnSpPr>
          <p:nvPr/>
        </p:nvCxnSpPr>
        <p:spPr>
          <a:xfrm flipV="1">
            <a:off x="4473622" y="2514600"/>
            <a:ext cx="0" cy="410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5591" y="2924601"/>
            <a:ext cx="4929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1975591" y="2924601"/>
            <a:ext cx="0" cy="41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05199" y="2924601"/>
            <a:ext cx="0" cy="44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>
            <a:off x="6905199" y="2955876"/>
            <a:ext cx="0" cy="41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>
            <a:off x="1975591" y="3944203"/>
            <a:ext cx="0" cy="780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STRUKTUR NAVIGASI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4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628" y="1143000"/>
            <a:ext cx="4027064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KEBUTUHAN NON FUNGSIONAL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143000"/>
            <a:ext cx="3962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KEBUTUHAN FUNGSIONAL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62716"/>
              </p:ext>
            </p:extLst>
          </p:nvPr>
        </p:nvGraphicFramePr>
        <p:xfrm>
          <a:off x="4876800" y="2514600"/>
          <a:ext cx="4077269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2979989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Deskripsi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>
                          <a:effectLst/>
                        </a:rPr>
                        <a:t>KIDok-F-01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>
                          <a:effectLst/>
                        </a:rPr>
                        <a:t>Sistem mampu menampilkan d</a:t>
                      </a:r>
                      <a:r>
                        <a:rPr lang="en-US" sz="1000">
                          <a:effectLst/>
                        </a:rPr>
                        <a:t>a</a:t>
                      </a:r>
                      <a:r>
                        <a:rPr lang="id-ID" sz="1000">
                          <a:effectLst/>
                        </a:rPr>
                        <a:t>ftar pencarian kata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>
                          <a:effectLst/>
                        </a:rPr>
                        <a:t>KID</a:t>
                      </a:r>
                      <a:r>
                        <a:rPr lang="en-US" sz="1000">
                          <a:effectLst/>
                        </a:rPr>
                        <a:t>o</a:t>
                      </a:r>
                      <a:r>
                        <a:rPr lang="id-ID" sz="1000">
                          <a:effectLst/>
                        </a:rPr>
                        <a:t>k-F-02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>
                          <a:effectLst/>
                        </a:rPr>
                        <a:t>Sistem mampu menampilkan pendefinisian istilah yang dicari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KIDok-F-03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Sistem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mampu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menampilkan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bantuan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cara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penggunaan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714"/>
              </p:ext>
            </p:extLst>
          </p:nvPr>
        </p:nvGraphicFramePr>
        <p:xfrm>
          <a:off x="272628" y="2514600"/>
          <a:ext cx="437557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2181012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Kebutuhan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Availability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Aplikasi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digunakan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saat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diperlukan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saja</a:t>
                      </a:r>
                      <a:r>
                        <a:rPr lang="en-GB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Reliability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Tidak gagal dalam pencocokkan kata.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Ergonomy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Nyaman dipakai karena user friendly.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Portability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Dapat digunakan pada OS Android di mobile, PC, dll.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Memory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Memerlukan sedikit memory karena ukuran relative kecil.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Response time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Menampilkan deskripsi dalam waktu 5 detik.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Safety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Software dipakai di system operasi Android.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Security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Keamanan dengan menampilkan copyright.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KIDok-NF-09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User Interface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Sangat User Friendly.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Others 1: Bahasa komunikasi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Semua harus dalam bahasa Indonesia.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KIDok-NF-11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Other 2 : Logo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Setiap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layar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harus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mengandung</a:t>
                      </a:r>
                      <a:r>
                        <a:rPr lang="en-GB" sz="1000" dirty="0">
                          <a:effectLst/>
                        </a:rPr>
                        <a:t> logo </a:t>
                      </a:r>
                      <a:r>
                        <a:rPr lang="en-GB" sz="1000" dirty="0" err="1">
                          <a:effectLst/>
                        </a:rPr>
                        <a:t>kidok</a:t>
                      </a:r>
                      <a:r>
                        <a:rPr lang="en-GB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28028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772</TotalTime>
  <Words>676</Words>
  <Application>Microsoft Office PowerPoint</Application>
  <PresentationFormat>On-screen Show (4:3)</PresentationFormat>
  <Paragraphs>128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Winter</vt:lpstr>
      <vt:lpstr>Aplikasi Kamus Istilah Ilmu Kedokteran Berbasis Android</vt:lpstr>
      <vt:lpstr>PEMBAHASAN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Kamus Istilah Ilmu Kedokteran Berbasis Desktop</dc:title>
  <dc:creator>utami</dc:creator>
  <cp:lastModifiedBy>utami</cp:lastModifiedBy>
  <cp:revision>28</cp:revision>
  <dcterms:created xsi:type="dcterms:W3CDTF">2014-10-19T08:13:11Z</dcterms:created>
  <dcterms:modified xsi:type="dcterms:W3CDTF">2014-12-14T14:26:41Z</dcterms:modified>
</cp:coreProperties>
</file>