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C16D-4C40-4A7A-9C15-F2F6365B6CE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00200"/>
            <a:ext cx="8382000" cy="147002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Kamus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Kedokteran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431" y="4114800"/>
            <a:ext cx="7117180" cy="1447800"/>
          </a:xfrm>
        </p:spPr>
        <p:txBody>
          <a:bodyPr>
            <a:noAutofit/>
          </a:bodyPr>
          <a:lstStyle/>
          <a:p>
            <a:r>
              <a:rPr lang="en-US" dirty="0" err="1"/>
              <a:t>Dipersiapkan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:</a:t>
            </a:r>
            <a:endParaRPr lang="en-US" b="1" dirty="0"/>
          </a:p>
          <a:p>
            <a:r>
              <a:rPr lang="en-US" dirty="0" err="1"/>
              <a:t>Kelompok</a:t>
            </a:r>
            <a:r>
              <a:rPr lang="en-US" dirty="0"/>
              <a:t> 3</a:t>
            </a:r>
            <a:endParaRPr lang="en-US" b="1" dirty="0"/>
          </a:p>
          <a:p>
            <a:r>
              <a:rPr lang="en-US" dirty="0"/>
              <a:t>1127050166	</a:t>
            </a:r>
            <a:r>
              <a:rPr lang="en-US" dirty="0" err="1"/>
              <a:t>Utami</a:t>
            </a:r>
            <a:r>
              <a:rPr lang="en-US" dirty="0"/>
              <a:t> Budi </a:t>
            </a:r>
            <a:r>
              <a:rPr lang="en-US" dirty="0" err="1"/>
              <a:t>Rahayu</a:t>
            </a:r>
            <a:endParaRPr lang="en-US" b="1" dirty="0"/>
          </a:p>
          <a:p>
            <a:r>
              <a:rPr lang="en-US" dirty="0"/>
              <a:t>1127050148	</a:t>
            </a:r>
            <a:r>
              <a:rPr lang="en-US" dirty="0" err="1"/>
              <a:t>Siti</a:t>
            </a:r>
            <a:r>
              <a:rPr lang="en-US" dirty="0"/>
              <a:t> </a:t>
            </a:r>
            <a:r>
              <a:rPr lang="en-US" dirty="0" err="1"/>
              <a:t>Nurpadilah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657600"/>
            <a:ext cx="2696570" cy="26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7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125208"/>
              </p:ext>
            </p:extLst>
          </p:nvPr>
        </p:nvGraphicFramePr>
        <p:xfrm>
          <a:off x="272628" y="2362200"/>
          <a:ext cx="4027063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7063"/>
              </a:tblGrid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 dirty="0">
                          <a:effectLst/>
                        </a:rPr>
                        <a:t>Aplikasi beroperasi jika aplikasi digunakan oleh user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>
                          <a:effectLst/>
                        </a:rPr>
                        <a:t>Aplikasi harus dapat menampilkan hasil pencarian paling lambat 5 detik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 dirty="0">
                          <a:effectLst/>
                        </a:rPr>
                        <a:t>Sistem harus terintegrasi antar bagiannya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 dirty="0">
                          <a:effectLst/>
                        </a:rPr>
                        <a:t>Semua tanya jawab dalam bahasa Indonesia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2628" y="1143000"/>
            <a:ext cx="4027064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KEBUTUHAN NON FUNGSIONAL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144430"/>
              </p:ext>
            </p:extLst>
          </p:nvPr>
        </p:nvGraphicFramePr>
        <p:xfrm>
          <a:off x="4495800" y="2362200"/>
          <a:ext cx="4038599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8599"/>
              </a:tblGrid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 dirty="0">
                          <a:effectLst/>
                        </a:rPr>
                        <a:t>Sistem mampu menampilkan d</a:t>
                      </a:r>
                      <a:r>
                        <a:rPr lang="en-US" sz="1000" dirty="0">
                          <a:effectLst/>
                        </a:rPr>
                        <a:t>a</a:t>
                      </a:r>
                      <a:r>
                        <a:rPr lang="id-ID" sz="1000" dirty="0">
                          <a:effectLst/>
                        </a:rPr>
                        <a:t>ftar pencarian kata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 dirty="0">
                          <a:effectLst/>
                        </a:rPr>
                        <a:t>Sistem mampu menampilkan pendefinisian istilah yang dicari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Sistem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mampu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menampilkan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bantuan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cara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penggunaan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0" y="1143000"/>
            <a:ext cx="39624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KEBUTUHAN FUNGSIONAL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2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602474" y="962024"/>
            <a:ext cx="5634250" cy="200977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594511" y="3200400"/>
            <a:ext cx="563425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0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143000"/>
            <a:ext cx="7010400" cy="9244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3352800"/>
            <a:ext cx="7125112" cy="250599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286000"/>
            <a:ext cx="7010400" cy="39703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Navigasi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Kebutuhan</a:t>
            </a:r>
            <a:r>
              <a:rPr lang="en-US" dirty="0" smtClean="0"/>
              <a:t> Non </a:t>
            </a:r>
            <a:r>
              <a:rPr lang="en-US" dirty="0" err="1" smtClean="0"/>
              <a:t>Fungsional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Usecase</a:t>
            </a:r>
            <a:r>
              <a:rPr lang="en-US" dirty="0" smtClean="0"/>
              <a:t>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Class Diagram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8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201313" cy="9244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201312" cy="44958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Perkembangan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pesat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dewasa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bermunculan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pula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istilah-istilah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dibawa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seiring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perkembangannya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tergerak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efisiensi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handset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Android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pencarian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penulisan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mencoba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Kamus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Kedokteran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Android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kiranya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membantu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penggunanya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menterjemahkan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kedokteran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5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1064"/>
            <a:ext cx="7125113" cy="92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2286000"/>
            <a:ext cx="7125112" cy="35727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1" y="1143000"/>
            <a:ext cx="7010400" cy="924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BATASAN MASALAH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286000"/>
            <a:ext cx="7010400" cy="35394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membahas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JDK (Java Development Kit)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Eclipse Helios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Android SDK Manager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SQLite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3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2438400"/>
            <a:ext cx="6991558" cy="342039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menterjemahkan</a:t>
            </a:r>
            <a:endParaRPr lang="en-US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Efisiensi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endParaRPr lang="en-US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sesuatu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praktis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1" y="1143000"/>
            <a:ext cx="7010400" cy="924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TUJUAN PENULISAN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8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72850"/>
            <a:ext cx="2838450" cy="178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276600"/>
            <a:ext cx="754380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kosa</a:t>
            </a:r>
            <a:r>
              <a:rPr lang="en-US" dirty="0"/>
              <a:t> kata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kosakata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mobile yang </a:t>
            </a:r>
            <a:r>
              <a:rPr lang="en-US" dirty="0" err="1"/>
              <a:t>berbasis</a:t>
            </a:r>
            <a:r>
              <a:rPr lang="en-US" dirty="0"/>
              <a:t> Android,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internet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mobile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1270575"/>
            <a:ext cx="45720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DESKRIPSI APLIKASI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9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88" y="2057400"/>
            <a:ext cx="7125112" cy="405143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mobile, </a:t>
            </a:r>
            <a:r>
              <a:rPr lang="en-US" dirty="0" err="1"/>
              <a:t>yakni</a:t>
            </a:r>
            <a:r>
              <a:rPr lang="en-US" dirty="0"/>
              <a:t> “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Android”, input </a:t>
            </a:r>
            <a:r>
              <a:rPr lang="en-US" dirty="0" err="1"/>
              <a:t>dan</a:t>
            </a:r>
            <a:r>
              <a:rPr lang="en-US" dirty="0"/>
              <a:t> output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proses data.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handphone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Operating System Android.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arsitektur</a:t>
            </a:r>
            <a:r>
              <a:rPr lang="en-US" dirty="0"/>
              <a:t> proses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handphone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terinstall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handphone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Operating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r>
              <a:rPr lang="en-US" dirty="0"/>
              <a:t> Android.</a:t>
            </a:r>
          </a:p>
          <a:p>
            <a:pPr lvl="0"/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terinstall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mobile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kosa</a:t>
            </a:r>
            <a:r>
              <a:rPr lang="en-US" dirty="0"/>
              <a:t> kata.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143000"/>
            <a:ext cx="71628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DESKRIPSI APLIKASI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6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5491" y="3334603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HALAMAN PENCARIAN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73522" y="334029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HALAMAN ABOUT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05099" y="3363036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HALAMAN HELP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73522" y="1905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UTAMA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26095" y="4724400"/>
            <a:ext cx="225351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HALAMAN PENDESKRIPSIAN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0" idx="2"/>
          </p:cNvCxnSpPr>
          <p:nvPr/>
        </p:nvCxnSpPr>
        <p:spPr>
          <a:xfrm flipV="1">
            <a:off x="4473622" y="2514600"/>
            <a:ext cx="0" cy="820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75591" y="2924601"/>
            <a:ext cx="4929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0"/>
          </p:cNvCxnSpPr>
          <p:nvPr/>
        </p:nvCxnSpPr>
        <p:spPr>
          <a:xfrm>
            <a:off x="1975591" y="2924601"/>
            <a:ext cx="0" cy="410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905199" y="2924601"/>
            <a:ext cx="0" cy="446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0"/>
          </p:cNvCxnSpPr>
          <p:nvPr/>
        </p:nvCxnSpPr>
        <p:spPr>
          <a:xfrm>
            <a:off x="4473622" y="2924601"/>
            <a:ext cx="0" cy="415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</p:cNvCxnSpPr>
          <p:nvPr/>
        </p:nvCxnSpPr>
        <p:spPr>
          <a:xfrm>
            <a:off x="1975591" y="3944203"/>
            <a:ext cx="0" cy="7801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90600" y="1143000"/>
            <a:ext cx="71628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STRUKTUR NAVIGASI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4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7" y="1981200"/>
            <a:ext cx="8610600" cy="416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0600" y="1143000"/>
            <a:ext cx="71628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TAMPILAN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89668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366</TotalTime>
  <Words>436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Winter</vt:lpstr>
      <vt:lpstr>Aplikasi Kamus Istilah Ilmu Kedokteran Berbasis Desktop</vt:lpstr>
      <vt:lpstr>PEMBAHASAN</vt:lpstr>
      <vt:lpstr>LATAR BELAKANG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Kamus Istilah Ilmu Kedokteran Berbasis Desktop</dc:title>
  <dc:creator>utami</dc:creator>
  <cp:lastModifiedBy>utami</cp:lastModifiedBy>
  <cp:revision>17</cp:revision>
  <dcterms:created xsi:type="dcterms:W3CDTF">2014-10-19T08:13:11Z</dcterms:created>
  <dcterms:modified xsi:type="dcterms:W3CDTF">2014-10-19T14:19:46Z</dcterms:modified>
</cp:coreProperties>
</file>