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81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31B9-FAEC-4154-8042-D66AD482CC2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B144C-79C1-45C4-AA14-8F13C017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CC64-3383-42E5-BABF-479B1B787EF3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9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D363-BB1C-4FF7-B14B-AAA51DB87646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085-CBB3-4AB6-857F-F9CBCA76186E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26-41E5-4CFA-9792-BC24E2FD346E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2BD2-55F8-4B3C-8A38-106625579DB9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B762-5D1F-4D0D-9077-D4E868415F1A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7090-ED59-4E54-A512-3CC062134BC5}" type="datetime1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76CE-98CE-4F3A-8458-2E92F20F8591}" type="datetime1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91C-6F74-49B6-AA79-D6A449DD7A24}" type="datetime1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3EF7-B04A-4F75-9C9B-C453EF543C74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795-6462-4186-B0BA-5ECAC3FA2F58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1D79-30C3-4FD4-8E64-AB503978D22B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F50E-4845-4745-B490-411AF963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5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unanda/namarepo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br>
              <a:rPr lang="en-US" dirty="0" smtClean="0"/>
            </a:br>
            <a:r>
              <a:rPr lang="en-US" dirty="0" smtClean="0"/>
              <a:t>(Bekerja dengan Tim)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Praktek Rekayasa Perangkat Lunak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Setelah membuat repository baru, project manager melakukan hal yang sama seperti praktek pada minggu sebelumnya  yaitu:</a:t>
            </a:r>
          </a:p>
          <a:p>
            <a:pPr lvl="1"/>
            <a:r>
              <a:rPr lang="en-US" dirty="0" smtClean="0"/>
              <a:t>Masuk kedalam folder </a:t>
            </a:r>
            <a:r>
              <a:rPr lang="en-US" b="1" dirty="0"/>
              <a:t>project</a:t>
            </a:r>
            <a:r>
              <a:rPr lang="en-US" dirty="0" smtClean="0"/>
              <a:t> lalu klik kanan dan </a:t>
            </a:r>
            <a:r>
              <a:rPr lang="en-US" dirty="0"/>
              <a:t>pilih “Git Bash” atau “Git Bash Here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Next step:</a:t>
            </a:r>
          </a:p>
          <a:p>
            <a:pPr lvl="2"/>
            <a:r>
              <a:rPr lang="en-US" dirty="0" smtClean="0"/>
              <a:t>git init</a:t>
            </a:r>
          </a:p>
          <a:p>
            <a:pPr lvl="2"/>
            <a:r>
              <a:rPr lang="en-US" dirty="0" smtClean="0"/>
              <a:t>git add *</a:t>
            </a:r>
          </a:p>
          <a:p>
            <a:pPr lvl="2"/>
            <a:r>
              <a:rPr lang="en-US" dirty="0" smtClean="0"/>
              <a:t>git commit –m “commit messagenya apa?”</a:t>
            </a:r>
          </a:p>
          <a:p>
            <a:pPr lvl="2"/>
            <a:r>
              <a:rPr lang="en-US" dirty="0" smtClean="0"/>
              <a:t>git remote add origin </a:t>
            </a:r>
            <a:r>
              <a:rPr lang="en-US" dirty="0" smtClean="0">
                <a:hlinkClick r:id="rId2"/>
              </a:rPr>
              <a:t>https://github.com/akunanda/namarepo.git</a:t>
            </a:r>
            <a:endParaRPr lang="en-US" dirty="0" smtClean="0"/>
          </a:p>
          <a:p>
            <a:pPr lvl="2"/>
            <a:r>
              <a:rPr lang="en-US" dirty="0" smtClean="0"/>
              <a:t>git pull origin master</a:t>
            </a:r>
          </a:p>
          <a:p>
            <a:pPr lvl="2"/>
            <a:r>
              <a:rPr lang="en-US" dirty="0" smtClean="0"/>
              <a:t>git push origin master</a:t>
            </a:r>
          </a:p>
          <a:p>
            <a:pPr lvl="2"/>
            <a:r>
              <a:rPr lang="en-US" dirty="0" smtClean="0"/>
              <a:t>git checkout –b “NamaBranchUntukDevelop”</a:t>
            </a:r>
          </a:p>
          <a:p>
            <a:pPr lvl="2"/>
            <a:r>
              <a:rPr lang="en-US" dirty="0" smtClean="0"/>
              <a:t>Bekerja pada branch develop dan push pekerjaan pada branch ini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Project manager masuk kehalaman repository yang dibuat lalu masuk ke page setting pada repository tersebut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C:\Users\Rian Andrian\Documents\NGAJAR UIN\RPL 2\BARU\screenshot\page-se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7256"/>
            <a:ext cx="8153400" cy="42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Pilih tab collaborators dan silahkan masukan rekan kelompok anda sebagai collaborator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C:\Users\Rian Andrian\Documents\NGAJAR UIN\RPL 2\BARU\screenshot\add-collabo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981200"/>
            <a:ext cx="8562975" cy="39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8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Setelah di masukan sebagai collaborator, selanjutnya anggota tim login ke akun github lalu bisa dilihat widget sebelah kanan, collaborator sudah memiliki akses ke repository yang telah dibuat oleh project 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C:\Users\Rian Andrian\Documents\NGAJAR UIN\RPL 2\BARU\screenshot\collabo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68" y="2895600"/>
            <a:ext cx="384943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1600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Collaborator melakukan cloning data dari repository pada direktory penyimapan project dan gunakan printah: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git clone https://github.com/akunprojectmanager/kelompkbunga.git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 descr="C:\Users\Rian Andrian\Documents\NGAJAR UIN\RPL 2\BARU\screenshot\cl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2209800"/>
            <a:ext cx="8487509" cy="1066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81400"/>
            <a:ext cx="8229600" cy="523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url cloning dapat diambil di widget kanan bawah *dibawah setting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lvl="1"/>
            <a:endParaRPr lang="en-US" sz="2000" dirty="0" smtClean="0"/>
          </a:p>
        </p:txBody>
      </p:sp>
      <p:pic>
        <p:nvPicPr>
          <p:cNvPr id="5123" name="Picture 3" descr="C:\Users\Rian Andrian\Documents\NGAJAR UIN\RPL 2\BARU\screenshot\cl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869" y="4257675"/>
            <a:ext cx="1902131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Setelah clone, silahkan masuk ke folder yang telah di clone tadi dengan printah comand line windows atau linux contoh: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cd kelompokRian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Setelah melakukan cloning source dari repository, masing-masing membuat branch development nya sendiri untuk selanjutnya bekerja pada branch tersebut dengan perintah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Git checkout –b namabranch</a:t>
            </a:r>
            <a:endParaRPr lang="en-US" dirty="0" smtClean="0"/>
          </a:p>
          <a:p>
            <a:r>
              <a:rPr lang="en-US" dirty="0" smtClean="0"/>
              <a:t>Lakukan hal yang sama untuk setiap perubahan yaitu: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git add -A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git commit –m “commit message”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git pull origin </a:t>
            </a:r>
            <a:r>
              <a:rPr lang="en-US" dirty="0" smtClean="0">
                <a:solidFill>
                  <a:srgbClr val="FF0000"/>
                </a:solidFill>
              </a:rPr>
              <a:t>branchMasingMasing ‘atau’ master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Git push origin </a:t>
            </a:r>
            <a:r>
              <a:rPr lang="en-US" dirty="0">
                <a:solidFill>
                  <a:srgbClr val="FF0000"/>
                </a:solidFill>
              </a:rPr>
              <a:t>branchMasingMasing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Commit dan Push perubahan atau penambahan source code ke branch masing-masing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2133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Ketika semua telah selesai bekerja dan push semua perubahan ke branch masing-masing,lakukan pull request ke project manager untuk menggabungkan pekerjaan yang telah selesai ke branch master. Masuk ke repository dan klik button “Compare &amp; pull request”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17</a:t>
            </a:fld>
            <a:endParaRPr lang="en-US"/>
          </a:p>
        </p:txBody>
      </p:sp>
      <p:pic>
        <p:nvPicPr>
          <p:cNvPr id="1028" name="Picture 4" descr="C:\Users\Rian Andrian\Documents\NGAJAR UIN\RPL 2\BARU\screenshot\Screenshot from 2014-09-18 16_44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1"/>
            <a:ext cx="851135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Tulis pesan atau keterangan terkait pull request yang dilakukan agar mudah untuk di periksa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C:\Users\Rian Andrian\Documents\NGAJAR UIN\RPL 2\BARU\screenshot\Screenshot from 2014-09-18 16_46_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8" y="1295401"/>
            <a:ext cx="7080792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2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manager in action!!!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 pull request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19</a:t>
            </a:fld>
            <a:endParaRPr lang="en-US"/>
          </a:p>
        </p:txBody>
      </p:sp>
      <p:pic>
        <p:nvPicPr>
          <p:cNvPr id="3075" name="Picture 3" descr="C:\Users\Rian Andrian\Documents\NGAJAR UIN\RPL 2\BARU\screenshot\pull request - not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62999" cy="34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beberapa </a:t>
            </a:r>
            <a:r>
              <a:rPr lang="en-US" i="1" dirty="0"/>
              <a:t>workflow</a:t>
            </a:r>
            <a:r>
              <a:rPr lang="en-US" dirty="0"/>
              <a:t> yang bisa digunakan untuk </a:t>
            </a:r>
            <a:r>
              <a:rPr lang="en-US" i="1" dirty="0"/>
              <a:t>release management</a:t>
            </a:r>
            <a:r>
              <a:rPr lang="en-US" dirty="0"/>
              <a:t> serta </a:t>
            </a:r>
            <a:r>
              <a:rPr lang="en-US" i="1" dirty="0"/>
              <a:t>versioning</a:t>
            </a:r>
            <a:r>
              <a:rPr lang="en-US" dirty="0"/>
              <a:t> perangkat lunak diantaranya:</a:t>
            </a:r>
          </a:p>
          <a:p>
            <a:pPr lvl="1"/>
            <a:r>
              <a:rPr lang="en-US" i="1" dirty="0"/>
              <a:t>Centralized Workflow</a:t>
            </a:r>
            <a:endParaRPr lang="en-US" dirty="0"/>
          </a:p>
          <a:p>
            <a:pPr lvl="1"/>
            <a:r>
              <a:rPr lang="en-US" i="1" dirty="0"/>
              <a:t>Feature Branch Workflow</a:t>
            </a:r>
            <a:endParaRPr lang="en-US" dirty="0"/>
          </a:p>
          <a:p>
            <a:pPr lvl="1"/>
            <a:r>
              <a:rPr lang="en-US" i="1" dirty="0"/>
              <a:t>Git Flow Workflow</a:t>
            </a:r>
            <a:endParaRPr lang="en-US" dirty="0"/>
          </a:p>
          <a:p>
            <a:pPr lvl="1"/>
            <a:r>
              <a:rPr lang="en-US" i="1" dirty="0"/>
              <a:t>Forking Workflow</a:t>
            </a:r>
            <a:endParaRPr lang="en-US" dirty="0"/>
          </a:p>
          <a:p>
            <a:pPr lvl="1"/>
            <a:r>
              <a:rPr lang="en-US" i="1" dirty="0"/>
              <a:t>Pull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609600"/>
          </a:xfrm>
        </p:spPr>
        <p:txBody>
          <a:bodyPr/>
          <a:lstStyle/>
          <a:p>
            <a:r>
              <a:rPr lang="en-US" dirty="0" smtClean="0"/>
              <a:t>Notif pull request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 descr="C:\Users\Rian Andrian\Documents\NGAJAR UIN\RPL 2\BARU\screenshot\pull request - noti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21329" cy="332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Pull request page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 descr="C:\Users\Rian Andrian\Documents\NGAJAR UIN\RPL 2\BARU\screenshot\pull request -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85690" cy="24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dirty="0" smtClean="0"/>
              <a:t>Pull request page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3" descr="C:\Users\Rian Andrian\Documents\NGAJAR UIN\RPL 2\BARU\screenshot\pull request - p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" y="1447800"/>
            <a:ext cx="7904690" cy="35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838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Melihat perubahan atau apa saja yang ditambahkan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 descr="C:\Users\Rian Andrian\Documents\NGAJAR UIN\RPL 2\BARU\screenshot\pull request - prubah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74936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609600"/>
          </a:xfrm>
        </p:spPr>
        <p:txBody>
          <a:bodyPr/>
          <a:lstStyle/>
          <a:p>
            <a:r>
              <a:rPr lang="en-US" dirty="0" smtClean="0"/>
              <a:t>Merge pull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24</a:t>
            </a:fld>
            <a:endParaRPr lang="en-US"/>
          </a:p>
        </p:txBody>
      </p:sp>
      <p:pic>
        <p:nvPicPr>
          <p:cNvPr id="7170" name="Picture 2" descr="C:\Users\Rian Andrian\Documents\NGAJAR UIN\RPL 2\BARU\screenshot\pull request - 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4" y="1447801"/>
            <a:ext cx="8375956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Setelah selesai di merge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 descr="C:\Users\Rian Andrian\Documents\NGAJAR UIN\RPL 2\BARU\screenshot\pull request - mer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1447800"/>
            <a:ext cx="850053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0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Buat program sederhana menggunakan java</a:t>
            </a:r>
          </a:p>
          <a:p>
            <a:r>
              <a:rPr lang="en-US" dirty="0" smtClean="0"/>
              <a:t>Dikerjakan secara kelompok dengan jumlah 2 </a:t>
            </a:r>
            <a:r>
              <a:rPr lang="en-US" dirty="0" smtClean="0"/>
              <a:t>orang</a:t>
            </a:r>
          </a:p>
          <a:p>
            <a:r>
              <a:rPr lang="en-US" smtClean="0"/>
              <a:t>Deskripsi repository diisi dengan deskripsi aplikasi apa yang dibuat dan nama anggota kelompoknya</a:t>
            </a:r>
            <a:endParaRPr lang="en-US" dirty="0" smtClean="0"/>
          </a:p>
          <a:p>
            <a:r>
              <a:rPr lang="en-US" dirty="0" smtClean="0"/>
              <a:t>Praktekan workflow yang sudah dipelajari hari ini</a:t>
            </a:r>
          </a:p>
          <a:p>
            <a:r>
              <a:rPr lang="en-US" dirty="0" smtClean="0"/>
              <a:t>Selain temen satu kelompok, add metalengine sebagai collaborator</a:t>
            </a:r>
          </a:p>
          <a:p>
            <a:r>
              <a:rPr lang="en-US" dirty="0" smtClean="0"/>
              <a:t>Git log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Centralized Workflow</a:t>
            </a:r>
            <a:r>
              <a:rPr lang="en-US" dirty="0"/>
              <a:t> menggunakan </a:t>
            </a:r>
            <a:r>
              <a:rPr lang="en-US" i="1" dirty="0"/>
              <a:t>repository</a:t>
            </a:r>
            <a:r>
              <a:rPr lang="en-US" dirty="0"/>
              <a:t> pusat sebagai </a:t>
            </a:r>
            <a:r>
              <a:rPr lang="en-US" i="1" dirty="0"/>
              <a:t>single point-of-entry</a:t>
            </a:r>
            <a:r>
              <a:rPr lang="en-US" dirty="0"/>
              <a:t> untuk semua perubahan. </a:t>
            </a:r>
            <a:r>
              <a:rPr lang="en-US" i="1" dirty="0"/>
              <a:t>Branch</a:t>
            </a:r>
            <a:r>
              <a:rPr lang="en-US" dirty="0"/>
              <a:t>/cabang pengembangan </a:t>
            </a:r>
            <a:r>
              <a:rPr lang="en-US" i="1" dirty="0"/>
              <a:t>default</a:t>
            </a:r>
            <a:r>
              <a:rPr lang="en-US" dirty="0"/>
              <a:t> disebut </a:t>
            </a:r>
            <a:r>
              <a:rPr lang="en-US" i="1" dirty="0"/>
              <a:t>master</a:t>
            </a:r>
            <a:r>
              <a:rPr lang="en-US" dirty="0"/>
              <a:t>, dan semua perubahan yang dilakukan di dalam </a:t>
            </a:r>
            <a:r>
              <a:rPr lang="en-US" i="1" dirty="0"/>
              <a:t>branch</a:t>
            </a:r>
            <a:r>
              <a:rPr lang="en-US" dirty="0"/>
              <a:t> ini.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C:\Users\Rian Andrian\Pictures\c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47408"/>
            <a:ext cx="1486535" cy="1719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semua pengembangan feature harus berada pada branch khusus bukan pada master branch. Enkapsulasi ini memudahkan beberapa developer untuk bekerja pada feature tertentu tanpa mengganggu codebase utama.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:\Users\Rian Andrian\Downloads\git-workflow-feature-branch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800"/>
            <a:ext cx="3352800" cy="2932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Flow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Gitflow Workflow</a:t>
            </a:r>
            <a:r>
              <a:rPr lang="en-US" dirty="0"/>
              <a:t> mendefinisikan model percabangan ketat/</a:t>
            </a:r>
            <a:r>
              <a:rPr lang="en-US" i="1" dirty="0"/>
              <a:t>strict branching</a:t>
            </a:r>
            <a:r>
              <a:rPr lang="en-US" dirty="0"/>
              <a:t> yang dirancang di sekitar </a:t>
            </a:r>
            <a:r>
              <a:rPr lang="en-US" i="1" dirty="0"/>
              <a:t>project release</a:t>
            </a:r>
            <a:r>
              <a:rPr lang="en-US" dirty="0"/>
              <a:t>. Model ini sedikit lebih rumit dari pada </a:t>
            </a:r>
            <a:r>
              <a:rPr lang="en-US" i="1" dirty="0"/>
              <a:t>Feature Branch Workflow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C:\Users\Rian Andrian\Pictures\git-workflow-gitflo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44645"/>
            <a:ext cx="5108135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7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 berarti bahwa setiap kontributor tidak memiliki satu, melainkan dua </a:t>
            </a:r>
            <a:r>
              <a:rPr lang="en-US" i="1" dirty="0"/>
              <a:t>repository</a:t>
            </a:r>
            <a:r>
              <a:rPr lang="en-US" dirty="0"/>
              <a:t> Git. </a:t>
            </a:r>
            <a:r>
              <a:rPr lang="en-US" i="1" dirty="0"/>
              <a:t>Repository</a:t>
            </a:r>
            <a:r>
              <a:rPr lang="en-US" dirty="0"/>
              <a:t> tersebut diantaranya satu </a:t>
            </a:r>
            <a:r>
              <a:rPr lang="en-US" i="1" dirty="0"/>
              <a:t>private local</a:t>
            </a:r>
            <a:r>
              <a:rPr lang="en-US" dirty="0"/>
              <a:t> dan satu lagi </a:t>
            </a:r>
            <a:r>
              <a:rPr lang="en-US" i="1" dirty="0"/>
              <a:t>public server-side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C:\Users\Rian Andrian\Pictures\git-workflows-forkin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0000"/>
            <a:ext cx="2573858" cy="221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7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Pull requests</a:t>
            </a:r>
            <a:r>
              <a:rPr lang="en-US" dirty="0"/>
              <a:t> adalah </a:t>
            </a:r>
            <a:r>
              <a:rPr lang="en-US" i="1" dirty="0"/>
              <a:t>feature</a:t>
            </a:r>
            <a:r>
              <a:rPr lang="en-US" dirty="0"/>
              <a:t> yang memudahkan </a:t>
            </a:r>
            <a:r>
              <a:rPr lang="en-US" i="1" dirty="0"/>
              <a:t>developer</a:t>
            </a:r>
            <a:r>
              <a:rPr lang="en-US" dirty="0"/>
              <a:t> untuk </a:t>
            </a:r>
            <a:r>
              <a:rPr lang="en-US" dirty="0" smtClean="0"/>
              <a:t>berkolaborasi</a:t>
            </a:r>
          </a:p>
          <a:p>
            <a:r>
              <a:rPr lang="en-US" i="1" dirty="0"/>
              <a:t>Pull request</a:t>
            </a:r>
            <a:r>
              <a:rPr lang="en-US" dirty="0"/>
              <a:t> adalah mekanisme bagi </a:t>
            </a:r>
            <a:r>
              <a:rPr lang="en-US" i="1" dirty="0"/>
              <a:t>developer</a:t>
            </a:r>
            <a:r>
              <a:rPr lang="en-US" dirty="0"/>
              <a:t> untuk memberitahukan anggota tim bahwa mereka telah menyelesaikan sebuah </a:t>
            </a:r>
            <a:r>
              <a:rPr lang="en-US" i="1" dirty="0"/>
              <a:t>feature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:\Users\Rian Andrian\Pictures\pull-request-overvie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588127" cy="23867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977583"/>
            <a:ext cx="8229600" cy="661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Setelah </a:t>
            </a:r>
            <a:r>
              <a:rPr lang="en-US" i="1" dirty="0"/>
              <a:t>feature</a:t>
            </a:r>
            <a:r>
              <a:rPr lang="en-US" dirty="0"/>
              <a:t> </a:t>
            </a:r>
            <a:r>
              <a:rPr lang="en-US" i="1" dirty="0"/>
              <a:t>branch</a:t>
            </a:r>
            <a:r>
              <a:rPr lang="en-US" dirty="0"/>
              <a:t> mereka selesai, </a:t>
            </a:r>
            <a:r>
              <a:rPr lang="en-US" i="1" dirty="0"/>
              <a:t>developer</a:t>
            </a:r>
            <a:r>
              <a:rPr lang="en-US" dirty="0"/>
              <a:t> melakukan </a:t>
            </a:r>
            <a:r>
              <a:rPr lang="en-US" i="1" dirty="0"/>
              <a:t>pull request</a:t>
            </a:r>
            <a:endParaRPr lang="en-US" dirty="0"/>
          </a:p>
        </p:txBody>
      </p:sp>
      <p:pic>
        <p:nvPicPr>
          <p:cNvPr id="9" name="Picture 8" descr="C:\Users\Rian Andrian\Pictures\pull-request-bitbucke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562600"/>
            <a:ext cx="44196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77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Bekerja Tim dengan Pull </a:t>
            </a:r>
            <a:r>
              <a:rPr lang="en-US" dirty="0"/>
              <a:t>Request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Kebutuhan</a:t>
            </a:r>
          </a:p>
          <a:p>
            <a:pPr lvl="1"/>
            <a:r>
              <a:rPr lang="en-US" dirty="0"/>
              <a:t>Buat satu tim dengan jumlah dua orang</a:t>
            </a:r>
          </a:p>
          <a:p>
            <a:pPr lvl="1"/>
            <a:r>
              <a:rPr lang="en-US" dirty="0"/>
              <a:t>Tunjuk salah satu sebagai </a:t>
            </a:r>
            <a:r>
              <a:rPr lang="en-US" dirty="0" smtClean="0"/>
              <a:t>project </a:t>
            </a:r>
            <a:r>
              <a:rPr lang="en-US" dirty="0"/>
              <a:t>manager yang akan mengatur workflow</a:t>
            </a:r>
            <a:endParaRPr lang="en-US" dirty="0" smtClean="0"/>
          </a:p>
          <a:p>
            <a:r>
              <a:rPr lang="en-US" dirty="0" smtClean="0"/>
              <a:t>Skenario</a:t>
            </a:r>
          </a:p>
          <a:p>
            <a:pPr lvl="1"/>
            <a:r>
              <a:rPr lang="en-US" dirty="0" smtClean="0"/>
              <a:t>Project manager create satu repository and setup project</a:t>
            </a:r>
          </a:p>
          <a:p>
            <a:pPr lvl="1"/>
            <a:r>
              <a:rPr lang="en-US" dirty="0" smtClean="0"/>
              <a:t>Project manager add collaborator</a:t>
            </a:r>
          </a:p>
          <a:p>
            <a:pPr lvl="1"/>
            <a:r>
              <a:rPr lang="en-US" dirty="0" smtClean="0"/>
              <a:t>Keep master branch untuk final project dan buat branch masing-masing</a:t>
            </a:r>
          </a:p>
          <a:p>
            <a:pPr lvl="1"/>
            <a:r>
              <a:rPr lang="en-US" dirty="0" smtClean="0"/>
              <a:t>Bekerja pada branch masing-masing</a:t>
            </a:r>
          </a:p>
          <a:p>
            <a:pPr lvl="1"/>
            <a:r>
              <a:rPr lang="en-US" dirty="0" smtClean="0"/>
              <a:t>Ketika pekerjaan selesai, collaborator melakukan Pull requests kepada project manager untuk menggabungkan pekerjaan pada branch master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Repository (oleh project manager)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F50E-4845-4745-B490-411AF96352F7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 descr="C:\Users\Rian Andrian\Documents\NGAJAR UIN\RPL 2\BARU\screenshot\create-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34400" cy="429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5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934</Words>
  <Application>Microsoft Office PowerPoint</Application>
  <PresentationFormat>On-screen Show (4:3)</PresentationFormat>
  <Paragraphs>129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Version Control System (Bekerja dengan Tim)</vt:lpstr>
      <vt:lpstr>Workflow</vt:lpstr>
      <vt:lpstr>Centralized Workflow</vt:lpstr>
      <vt:lpstr>Feature Branch Workflow</vt:lpstr>
      <vt:lpstr>Git Flow Workflow</vt:lpstr>
      <vt:lpstr>Forking Workflow</vt:lpstr>
      <vt:lpstr>Pull Request Workflow</vt:lpstr>
      <vt:lpstr>Bekerja Tim dengan Pull Request Workflow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manager in action!!!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 (Bekerja Tim dan Branching)</dc:title>
  <dc:creator>Rian Andrian</dc:creator>
  <cp:lastModifiedBy>Rian Andrian</cp:lastModifiedBy>
  <cp:revision>29</cp:revision>
  <dcterms:created xsi:type="dcterms:W3CDTF">2014-08-28T04:12:23Z</dcterms:created>
  <dcterms:modified xsi:type="dcterms:W3CDTF">2014-09-22T03:17:22Z</dcterms:modified>
</cp:coreProperties>
</file>