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Jet Engine Health Monitoring System for Predictive Maintenance</a:t>
            </a:r>
          </a:p>
          <a:p>
            <a:r>
              <a:t>Team Name: [Team Name Placeholder]</a:t>
            </a:r>
          </a:p>
          <a:p>
            <a:r>
              <a:t>Course: Basic Design (Introduction to Industrial Project)</a:t>
            </a:r>
          </a:p>
          <a:p>
            <a:r>
              <a:t>Presented by: [Your Names as a Group]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tests: preprocessing, features.</a:t>
            </a:r>
          </a:p>
          <a:p>
            <a:r>
              <a:t>Integration test: end-to-end pipeline.</a:t>
            </a:r>
          </a:p>
          <a:p>
            <a:r>
              <a:t>RMSE ~12.4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>
                <a:solidFill>
                  <a:srgbClr val="0000FF"/>
                </a:solidFill>
              </a:rPr>
              <a:t>[View Diagram](https://i.imgur.com/VtiBI49.png)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Series: sensor, model, alert = lower reliability.</a:t>
            </a:r>
          </a:p>
          <a:p>
            <a:r>
              <a:t>Parallel fallback (rule-based) boosts to ~99.5%.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>
                <a:solidFill>
                  <a:srgbClr val="0000FF"/>
                </a:solidFill>
              </a:rPr>
              <a:t>[View Diagram](https://i.imgur.com/hyi1BzW.png)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Roles: data, model, UI, coordination.</a:t>
            </a:r>
          </a:p>
          <a:p>
            <a:r>
              <a:t>Check-ins, shared tools, peer review.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Gantt chart used for phase planning.</a:t>
            </a:r>
          </a:p>
          <a:p>
            <a:r>
              <a:t>Milestones: W2 (prep), W5 (model), W8 (alerts), W12 (polish).</a:t>
            </a:r>
          </a:p>
          <a:p>
            <a:r>
              <a:t>Used Colab to mitigate GPU risk.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>
                <a:solidFill>
                  <a:srgbClr val="0000FF"/>
                </a:solidFill>
              </a:rPr>
              <a:t>[View Diagram](https://i.imgur.com/Aeb3ajq.png)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Used public C-MAPSS data.</a:t>
            </a:r>
          </a:p>
          <a:p>
            <a:r>
              <a:t>Limitations disclosed.</a:t>
            </a:r>
          </a:p>
          <a:p>
            <a:r>
              <a:t>ChatGPT assisted ethically: tool use with understanding.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Clear written report and visuals.</a:t>
            </a:r>
          </a:p>
          <a:p>
            <a:r>
              <a:t>Presentation structured for all audiences.</a:t>
            </a:r>
          </a:p>
          <a:p>
            <a:r>
              <a:t>Used Trello + shared docs for internal sync.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>
                <a:solidFill>
                  <a:srgbClr val="0000FF"/>
                </a:solidFill>
              </a:rPr>
              <a:t>[View Diagram](https://i.imgur.com/3Z3jIuV.png)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Achieved RMSE ~12.4</a:t>
            </a:r>
          </a:p>
          <a:p>
            <a:r>
              <a:t>Alert system reliable.</a:t>
            </a:r>
          </a:p>
          <a:p>
            <a:r>
              <a:t>Future: real-time support, user-facing dashboard.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Acknowledgment to Professor Abolghasem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Jet engines degrade over time, leading to unplanned failures.</a:t>
            </a:r>
          </a:p>
          <a:p>
            <a:r>
              <a:t>Early prediction of Remaining Useful Life (RUL) is critical.</a:t>
            </a:r>
          </a:p>
          <a:p>
            <a:r>
              <a:t>Goal: Predictive system using C-MAPSS sensor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 engine RUL with RMSE &lt; 15 cycles.</a:t>
            </a:r>
          </a:p>
          <a:p>
            <a:r>
              <a:t>Trigger alerts when RUL &lt; 30 cycles.</a:t>
            </a:r>
          </a:p>
          <a:p>
            <a:r>
              <a:t>Complete project within 12 weeks.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Defined problem clearly.</a:t>
            </a:r>
          </a:p>
          <a:p>
            <a:r>
              <a:t>Explored LSTM, rule-based approaches.</a:t>
            </a:r>
          </a:p>
          <a:p>
            <a:r>
              <a:t>Evaluated models and iteratively tested system.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>
                <a:solidFill>
                  <a:srgbClr val="0000FF"/>
                </a:solidFill>
              </a:rPr>
              <a:t>[View Diagram](https://i.imgur.com/MgcvfeE.png)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Criteria: Accuracy, Latency, Interpretability.</a:t>
            </a:r>
          </a:p>
          <a:p>
            <a:r>
              <a:t>Chose LSTM, added rule-based fallback.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>
                <a:solidFill>
                  <a:srgbClr val="0000FF"/>
                </a:solidFill>
              </a:rPr>
              <a:t>[View Diagram](https://i.imgur.com/nSgYyJ5.png)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Functional: Load data, predict RUL, trigger alert.</a:t>
            </a:r>
          </a:p>
          <a:p>
            <a:r>
              <a:t>Non-functional: Low latency, modular, explainable.</a:t>
            </a:r>
          </a:p>
          <a:p>
            <a:r>
              <a:t>Verification: test cases, metrics.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Compared LSTM vs. XGBoost vs. Rules.</a:t>
            </a:r>
          </a:p>
          <a:p>
            <a:r>
              <a:t>LSTM chosen for RMSE and temporal learning.</a:t>
            </a:r>
          </a:p>
          <a:p>
            <a:r>
              <a:t>Rule-based used for redundancy.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>
                <a:solidFill>
                  <a:srgbClr val="0000FF"/>
                </a:solidFill>
              </a:rPr>
              <a:t>[View Diagram](https://i.imgur.com/CXq4UMe.png)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Breakdown: Ingestion, Preprocessing, Feature Eng.,</a:t>
            </a:r>
          </a:p>
          <a:p>
            <a:r>
              <a:t>Prediction, Alerting,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>
                <a:solidFill>
                  <a:srgbClr val="0000FF"/>
                </a:solidFill>
              </a:rPr>
              <a:t>[View Diagram](https://i.imgur.com/WINkWZc.png)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States: Normal (&gt;30), Notice (&lt;30), Warning (&lt;20), Critical (&lt;10).</a:t>
            </a:r>
          </a:p>
          <a:p>
            <a:r>
              <a:t>Alert thresholds reflect these transitions.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200" b="1">
                <a:solidFill>
                  <a:srgbClr val="0000FF"/>
                </a:solidFill>
              </a:rPr>
              <a:t>[View Diagram](https://i.imgur.com/1MTxeDb.png)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