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42739-BD42-49FF-A01A-564354E84101}" v="206" dt="2023-10-11T22:02:0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hapour, Raziye" userId="d9e19830-e267-44b3-945c-8f2daa1dc9ff" providerId="ADAL" clId="{3E342739-BD42-49FF-A01A-564354E84101}"/>
    <pc:docChg chg="undo custSel addSld modSld">
      <pc:chgData name="Aghapour, Raziye" userId="d9e19830-e267-44b3-945c-8f2daa1dc9ff" providerId="ADAL" clId="{3E342739-BD42-49FF-A01A-564354E84101}" dt="2023-10-11T22:02:09.967" v="391" actId="404"/>
      <pc:docMkLst>
        <pc:docMk/>
      </pc:docMkLst>
      <pc:sldChg chg="addSp delSp modSp new mod">
        <pc:chgData name="Aghapour, Raziye" userId="d9e19830-e267-44b3-945c-8f2daa1dc9ff" providerId="ADAL" clId="{3E342739-BD42-49FF-A01A-564354E84101}" dt="2023-10-11T22:02:09.967" v="391" actId="404"/>
        <pc:sldMkLst>
          <pc:docMk/>
          <pc:sldMk cId="1102058294" sldId="256"/>
        </pc:sldMkLst>
        <pc:spChg chg="del">
          <ac:chgData name="Aghapour, Raziye" userId="d9e19830-e267-44b3-945c-8f2daa1dc9ff" providerId="ADAL" clId="{3E342739-BD42-49FF-A01A-564354E84101}" dt="2023-10-11T21:09:42.484" v="1" actId="478"/>
          <ac:spMkLst>
            <pc:docMk/>
            <pc:sldMk cId="1102058294" sldId="256"/>
            <ac:spMk id="2" creationId="{87B53B82-12EA-DEA0-821D-039B0EB633A5}"/>
          </ac:spMkLst>
        </pc:spChg>
        <pc:spChg chg="del">
          <ac:chgData name="Aghapour, Raziye" userId="d9e19830-e267-44b3-945c-8f2daa1dc9ff" providerId="ADAL" clId="{3E342739-BD42-49FF-A01A-564354E84101}" dt="2023-10-11T21:09:46.796" v="2" actId="478"/>
          <ac:spMkLst>
            <pc:docMk/>
            <pc:sldMk cId="1102058294" sldId="256"/>
            <ac:spMk id="3" creationId="{08FEAA74-4E79-A04B-D488-2E34D12CA726}"/>
          </ac:spMkLst>
        </pc:spChg>
        <pc:spChg chg="add mod">
          <ac:chgData name="Aghapour, Raziye" userId="d9e19830-e267-44b3-945c-8f2daa1dc9ff" providerId="ADAL" clId="{3E342739-BD42-49FF-A01A-564354E84101}" dt="2023-10-11T21:10:14.934" v="7" actId="1076"/>
          <ac:spMkLst>
            <pc:docMk/>
            <pc:sldMk cId="1102058294" sldId="256"/>
            <ac:spMk id="4" creationId="{1F000CD7-6839-0923-4C67-8A74C40D27CA}"/>
          </ac:spMkLst>
        </pc:spChg>
        <pc:spChg chg="add mod">
          <ac:chgData name="Aghapour, Raziye" userId="d9e19830-e267-44b3-945c-8f2daa1dc9ff" providerId="ADAL" clId="{3E342739-BD42-49FF-A01A-564354E84101}" dt="2023-10-11T21:10:21.018" v="9" actId="1076"/>
          <ac:spMkLst>
            <pc:docMk/>
            <pc:sldMk cId="1102058294" sldId="256"/>
            <ac:spMk id="5" creationId="{7D3AB210-94E7-6DC6-B382-3367D7CB1F5B}"/>
          </ac:spMkLst>
        </pc:spChg>
        <pc:spChg chg="add mod">
          <ac:chgData name="Aghapour, Raziye" userId="d9e19830-e267-44b3-945c-8f2daa1dc9ff" providerId="ADAL" clId="{3E342739-BD42-49FF-A01A-564354E84101}" dt="2023-10-11T21:10:25.931" v="11" actId="1076"/>
          <ac:spMkLst>
            <pc:docMk/>
            <pc:sldMk cId="1102058294" sldId="256"/>
            <ac:spMk id="6" creationId="{885DB629-172C-47C2-7823-B7D5FFFD3336}"/>
          </ac:spMkLst>
        </pc:spChg>
        <pc:spChg chg="add mod">
          <ac:chgData name="Aghapour, Raziye" userId="d9e19830-e267-44b3-945c-8f2daa1dc9ff" providerId="ADAL" clId="{3E342739-BD42-49FF-A01A-564354E84101}" dt="2023-10-11T21:11:28.934" v="21" actId="1076"/>
          <ac:spMkLst>
            <pc:docMk/>
            <pc:sldMk cId="1102058294" sldId="256"/>
            <ac:spMk id="7" creationId="{E417E0AB-B6DA-9C4B-DDBC-5FFBF5EC7031}"/>
          </ac:spMkLst>
        </pc:spChg>
        <pc:spChg chg="add mod">
          <ac:chgData name="Aghapour, Raziye" userId="d9e19830-e267-44b3-945c-8f2daa1dc9ff" providerId="ADAL" clId="{3E342739-BD42-49FF-A01A-564354E84101}" dt="2023-10-11T21:11:25.074" v="20" actId="1076"/>
          <ac:spMkLst>
            <pc:docMk/>
            <pc:sldMk cId="1102058294" sldId="256"/>
            <ac:spMk id="8" creationId="{5ECBAA02-D9E8-6C1E-7D8F-F53D8D360824}"/>
          </ac:spMkLst>
        </pc:spChg>
        <pc:spChg chg="add mod">
          <ac:chgData name="Aghapour, Raziye" userId="d9e19830-e267-44b3-945c-8f2daa1dc9ff" providerId="ADAL" clId="{3E342739-BD42-49FF-A01A-564354E84101}" dt="2023-10-11T21:11:41.064" v="23" actId="1076"/>
          <ac:spMkLst>
            <pc:docMk/>
            <pc:sldMk cId="1102058294" sldId="256"/>
            <ac:spMk id="9" creationId="{855B9DC6-88A9-A2F7-4904-43BDC1FE45F2}"/>
          </ac:spMkLst>
        </pc:spChg>
        <pc:spChg chg="add mod">
          <ac:chgData name="Aghapour, Raziye" userId="d9e19830-e267-44b3-945c-8f2daa1dc9ff" providerId="ADAL" clId="{3E342739-BD42-49FF-A01A-564354E84101}" dt="2023-10-11T21:12:24.215" v="30" actId="1076"/>
          <ac:spMkLst>
            <pc:docMk/>
            <pc:sldMk cId="1102058294" sldId="256"/>
            <ac:spMk id="10" creationId="{23DBBE59-6555-68A4-E858-706FC9986DDA}"/>
          </ac:spMkLst>
        </pc:spChg>
        <pc:spChg chg="add mod">
          <ac:chgData name="Aghapour, Raziye" userId="d9e19830-e267-44b3-945c-8f2daa1dc9ff" providerId="ADAL" clId="{3E342739-BD42-49FF-A01A-564354E84101}" dt="2023-10-11T21:13:57.961" v="51" actId="1076"/>
          <ac:spMkLst>
            <pc:docMk/>
            <pc:sldMk cId="1102058294" sldId="256"/>
            <ac:spMk id="11" creationId="{D78EAFA3-C407-4E7B-85FF-CB55549420AF}"/>
          </ac:spMkLst>
        </pc:spChg>
        <pc:spChg chg="add mod">
          <ac:chgData name="Aghapour, Raziye" userId="d9e19830-e267-44b3-945c-8f2daa1dc9ff" providerId="ADAL" clId="{3E342739-BD42-49FF-A01A-564354E84101}" dt="2023-10-11T21:13:37.379" v="46" actId="1076"/>
          <ac:spMkLst>
            <pc:docMk/>
            <pc:sldMk cId="1102058294" sldId="256"/>
            <ac:spMk id="12" creationId="{28F05FB5-8B2F-8786-F449-031D17C67DBD}"/>
          </ac:spMkLst>
        </pc:spChg>
        <pc:spChg chg="add mod">
          <ac:chgData name="Aghapour, Raziye" userId="d9e19830-e267-44b3-945c-8f2daa1dc9ff" providerId="ADAL" clId="{3E342739-BD42-49FF-A01A-564354E84101}" dt="2023-10-11T21:13:30.416" v="45" actId="1076"/>
          <ac:spMkLst>
            <pc:docMk/>
            <pc:sldMk cId="1102058294" sldId="256"/>
            <ac:spMk id="13" creationId="{75BAD30E-4F33-8744-9172-4DF42F77BE4A}"/>
          </ac:spMkLst>
        </pc:spChg>
        <pc:spChg chg="add mod">
          <ac:chgData name="Aghapour, Raziye" userId="d9e19830-e267-44b3-945c-8f2daa1dc9ff" providerId="ADAL" clId="{3E342739-BD42-49FF-A01A-564354E84101}" dt="2023-10-11T21:13:21.656" v="44" actId="1076"/>
          <ac:spMkLst>
            <pc:docMk/>
            <pc:sldMk cId="1102058294" sldId="256"/>
            <ac:spMk id="14" creationId="{A7E9AF98-33F1-B50B-2B99-36B06086D0B3}"/>
          </ac:spMkLst>
        </pc:spChg>
        <pc:spChg chg="add mod">
          <ac:chgData name="Aghapour, Raziye" userId="d9e19830-e267-44b3-945c-8f2daa1dc9ff" providerId="ADAL" clId="{3E342739-BD42-49FF-A01A-564354E84101}" dt="2023-10-11T21:13:13.960" v="43" actId="1076"/>
          <ac:spMkLst>
            <pc:docMk/>
            <pc:sldMk cId="1102058294" sldId="256"/>
            <ac:spMk id="15" creationId="{BC901E68-C00B-7738-8827-302ADC6BF103}"/>
          </ac:spMkLst>
        </pc:spChg>
        <pc:spChg chg="add mod">
          <ac:chgData name="Aghapour, Raziye" userId="d9e19830-e267-44b3-945c-8f2daa1dc9ff" providerId="ADAL" clId="{3E342739-BD42-49FF-A01A-564354E84101}" dt="2023-10-11T21:13:50.080" v="48" actId="1076"/>
          <ac:spMkLst>
            <pc:docMk/>
            <pc:sldMk cId="1102058294" sldId="256"/>
            <ac:spMk id="16" creationId="{42C03072-6CF7-90EB-F8A9-62E43F163387}"/>
          </ac:spMkLst>
        </pc:spChg>
        <pc:spChg chg="add mod">
          <ac:chgData name="Aghapour, Raziye" userId="d9e19830-e267-44b3-945c-8f2daa1dc9ff" providerId="ADAL" clId="{3E342739-BD42-49FF-A01A-564354E84101}" dt="2023-10-11T21:14:00.004" v="52" actId="1076"/>
          <ac:spMkLst>
            <pc:docMk/>
            <pc:sldMk cId="1102058294" sldId="256"/>
            <ac:spMk id="17" creationId="{7F5B87C6-E0EC-CEF0-CB6F-CE8E22597E3C}"/>
          </ac:spMkLst>
        </pc:spChg>
        <pc:spChg chg="add del mod">
          <ac:chgData name="Aghapour, Raziye" userId="d9e19830-e267-44b3-945c-8f2daa1dc9ff" providerId="ADAL" clId="{3E342739-BD42-49FF-A01A-564354E84101}" dt="2023-10-11T21:40:18.948" v="241" actId="478"/>
          <ac:spMkLst>
            <pc:docMk/>
            <pc:sldMk cId="1102058294" sldId="256"/>
            <ac:spMk id="18" creationId="{F86C25AD-4841-33C6-F8B8-79310F96587B}"/>
          </ac:spMkLst>
        </pc:spChg>
        <pc:spChg chg="add mod">
          <ac:chgData name="Aghapour, Raziye" userId="d9e19830-e267-44b3-945c-8f2daa1dc9ff" providerId="ADAL" clId="{3E342739-BD42-49FF-A01A-564354E84101}" dt="2023-10-11T21:48:31.900" v="301" actId="1076"/>
          <ac:spMkLst>
            <pc:docMk/>
            <pc:sldMk cId="1102058294" sldId="256"/>
            <ac:spMk id="19" creationId="{62538C7F-D934-7BEB-3A11-3477CF3E814C}"/>
          </ac:spMkLst>
        </pc:spChg>
        <pc:spChg chg="add mod">
          <ac:chgData name="Aghapour, Raziye" userId="d9e19830-e267-44b3-945c-8f2daa1dc9ff" providerId="ADAL" clId="{3E342739-BD42-49FF-A01A-564354E84101}" dt="2023-10-11T21:38:12.998" v="177" actId="1076"/>
          <ac:spMkLst>
            <pc:docMk/>
            <pc:sldMk cId="1102058294" sldId="256"/>
            <ac:spMk id="20" creationId="{8DC0AB95-E92B-B487-7531-434C05BEC417}"/>
          </ac:spMkLst>
        </pc:spChg>
        <pc:spChg chg="add mod">
          <ac:chgData name="Aghapour, Raziye" userId="d9e19830-e267-44b3-945c-8f2daa1dc9ff" providerId="ADAL" clId="{3E342739-BD42-49FF-A01A-564354E84101}" dt="2023-10-11T21:34:53.161" v="147" actId="207"/>
          <ac:spMkLst>
            <pc:docMk/>
            <pc:sldMk cId="1102058294" sldId="256"/>
            <ac:spMk id="21" creationId="{FF81D00B-5209-4382-3751-BBCB36933863}"/>
          </ac:spMkLst>
        </pc:spChg>
        <pc:spChg chg="add mod">
          <ac:chgData name="Aghapour, Raziye" userId="d9e19830-e267-44b3-945c-8f2daa1dc9ff" providerId="ADAL" clId="{3E342739-BD42-49FF-A01A-564354E84101}" dt="2023-10-11T21:29:02.361" v="112" actId="404"/>
          <ac:spMkLst>
            <pc:docMk/>
            <pc:sldMk cId="1102058294" sldId="256"/>
            <ac:spMk id="22" creationId="{8A228712-2EF3-5E01-4983-7514BF0066DB}"/>
          </ac:spMkLst>
        </pc:spChg>
        <pc:spChg chg="add mod">
          <ac:chgData name="Aghapour, Raziye" userId="d9e19830-e267-44b3-945c-8f2daa1dc9ff" providerId="ADAL" clId="{3E342739-BD42-49FF-A01A-564354E84101}" dt="2023-10-11T21:52:32.941" v="308" actId="207"/>
          <ac:spMkLst>
            <pc:docMk/>
            <pc:sldMk cId="1102058294" sldId="256"/>
            <ac:spMk id="43" creationId="{2377598F-3B39-78C1-B9B4-3E7BC07C0DBC}"/>
          </ac:spMkLst>
        </pc:spChg>
        <pc:spChg chg="add mod">
          <ac:chgData name="Aghapour, Raziye" userId="d9e19830-e267-44b3-945c-8f2daa1dc9ff" providerId="ADAL" clId="{3E342739-BD42-49FF-A01A-564354E84101}" dt="2023-10-11T21:36:43.736" v="158" actId="207"/>
          <ac:spMkLst>
            <pc:docMk/>
            <pc:sldMk cId="1102058294" sldId="256"/>
            <ac:spMk id="44" creationId="{2707E4CD-8DA1-8BA0-1D6C-E82F1BE9CCA6}"/>
          </ac:spMkLst>
        </pc:spChg>
        <pc:spChg chg="add mod">
          <ac:chgData name="Aghapour, Raziye" userId="d9e19830-e267-44b3-945c-8f2daa1dc9ff" providerId="ADAL" clId="{3E342739-BD42-49FF-A01A-564354E84101}" dt="2023-10-11T21:33:45.677" v="137" actId="207"/>
          <ac:spMkLst>
            <pc:docMk/>
            <pc:sldMk cId="1102058294" sldId="256"/>
            <ac:spMk id="45" creationId="{C2612CA6-67FA-010D-0CB8-4DC65AB0030F}"/>
          </ac:spMkLst>
        </pc:spChg>
        <pc:spChg chg="add mod">
          <ac:chgData name="Aghapour, Raziye" userId="d9e19830-e267-44b3-945c-8f2daa1dc9ff" providerId="ADAL" clId="{3E342739-BD42-49FF-A01A-564354E84101}" dt="2023-10-11T21:34:09.173" v="140" actId="20577"/>
          <ac:spMkLst>
            <pc:docMk/>
            <pc:sldMk cId="1102058294" sldId="256"/>
            <ac:spMk id="46" creationId="{04322DB5-8717-0259-B5E1-BE3FB08B5608}"/>
          </ac:spMkLst>
        </pc:spChg>
        <pc:spChg chg="add mod">
          <ac:chgData name="Aghapour, Raziye" userId="d9e19830-e267-44b3-945c-8f2daa1dc9ff" providerId="ADAL" clId="{3E342739-BD42-49FF-A01A-564354E84101}" dt="2023-10-11T21:58:09.417" v="370" actId="1076"/>
          <ac:spMkLst>
            <pc:docMk/>
            <pc:sldMk cId="1102058294" sldId="256"/>
            <ac:spMk id="47" creationId="{52024F47-C8B9-8823-77F3-924981480358}"/>
          </ac:spMkLst>
        </pc:spChg>
        <pc:spChg chg="add mod">
          <ac:chgData name="Aghapour, Raziye" userId="d9e19830-e267-44b3-945c-8f2daa1dc9ff" providerId="ADAL" clId="{3E342739-BD42-49FF-A01A-564354E84101}" dt="2023-10-11T21:36:41.347" v="157" actId="1076"/>
          <ac:spMkLst>
            <pc:docMk/>
            <pc:sldMk cId="1102058294" sldId="256"/>
            <ac:spMk id="48" creationId="{1C96B8E2-6219-3D43-1E1C-961680C27B92}"/>
          </ac:spMkLst>
        </pc:spChg>
        <pc:spChg chg="add mod">
          <ac:chgData name="Aghapour, Raziye" userId="d9e19830-e267-44b3-945c-8f2daa1dc9ff" providerId="ADAL" clId="{3E342739-BD42-49FF-A01A-564354E84101}" dt="2023-10-11T21:37:09.338" v="165" actId="20577"/>
          <ac:spMkLst>
            <pc:docMk/>
            <pc:sldMk cId="1102058294" sldId="256"/>
            <ac:spMk id="49" creationId="{F3A60000-B192-4193-7150-BE9EC8EFCB60}"/>
          </ac:spMkLst>
        </pc:spChg>
        <pc:spChg chg="add mod">
          <ac:chgData name="Aghapour, Raziye" userId="d9e19830-e267-44b3-945c-8f2daa1dc9ff" providerId="ADAL" clId="{3E342739-BD42-49FF-A01A-564354E84101}" dt="2023-10-11T21:37:24.158" v="169" actId="20577"/>
          <ac:spMkLst>
            <pc:docMk/>
            <pc:sldMk cId="1102058294" sldId="256"/>
            <ac:spMk id="50" creationId="{446F0545-0895-B21A-CDE5-A45DB61AA990}"/>
          </ac:spMkLst>
        </pc:spChg>
        <pc:spChg chg="add mod">
          <ac:chgData name="Aghapour, Raziye" userId="d9e19830-e267-44b3-945c-8f2daa1dc9ff" providerId="ADAL" clId="{3E342739-BD42-49FF-A01A-564354E84101}" dt="2023-10-11T21:37:57.283" v="175" actId="1076"/>
          <ac:spMkLst>
            <pc:docMk/>
            <pc:sldMk cId="1102058294" sldId="256"/>
            <ac:spMk id="51" creationId="{CEC17BE3-0AC4-DB12-0A50-CC235CB29B31}"/>
          </ac:spMkLst>
        </pc:spChg>
        <pc:spChg chg="add del mod">
          <ac:chgData name="Aghapour, Raziye" userId="d9e19830-e267-44b3-945c-8f2daa1dc9ff" providerId="ADAL" clId="{3E342739-BD42-49FF-A01A-564354E84101}" dt="2023-10-11T21:38:15.358" v="178" actId="478"/>
          <ac:spMkLst>
            <pc:docMk/>
            <pc:sldMk cId="1102058294" sldId="256"/>
            <ac:spMk id="52" creationId="{3C67B4C4-F417-951C-E18A-D9E5E96578F9}"/>
          </ac:spMkLst>
        </pc:spChg>
        <pc:spChg chg="add mod">
          <ac:chgData name="Aghapour, Raziye" userId="d9e19830-e267-44b3-945c-8f2daa1dc9ff" providerId="ADAL" clId="{3E342739-BD42-49FF-A01A-564354E84101}" dt="2023-10-11T21:38:33.218" v="188" actId="1076"/>
          <ac:spMkLst>
            <pc:docMk/>
            <pc:sldMk cId="1102058294" sldId="256"/>
            <ac:spMk id="53" creationId="{EB33B142-A94C-97B0-F631-5F012A013AF0}"/>
          </ac:spMkLst>
        </pc:spChg>
        <pc:spChg chg="add mod">
          <ac:chgData name="Aghapour, Raziye" userId="d9e19830-e267-44b3-945c-8f2daa1dc9ff" providerId="ADAL" clId="{3E342739-BD42-49FF-A01A-564354E84101}" dt="2023-10-11T21:38:40.801" v="190" actId="1076"/>
          <ac:spMkLst>
            <pc:docMk/>
            <pc:sldMk cId="1102058294" sldId="256"/>
            <ac:spMk id="54" creationId="{7D0D2ED3-EDB3-6565-4B32-5CC4B65CE65E}"/>
          </ac:spMkLst>
        </pc:spChg>
        <pc:spChg chg="add mod">
          <ac:chgData name="Aghapour, Raziye" userId="d9e19830-e267-44b3-945c-8f2daa1dc9ff" providerId="ADAL" clId="{3E342739-BD42-49FF-A01A-564354E84101}" dt="2023-10-11T21:39:22.534" v="223" actId="122"/>
          <ac:spMkLst>
            <pc:docMk/>
            <pc:sldMk cId="1102058294" sldId="256"/>
            <ac:spMk id="55" creationId="{8D8F639A-6E79-659F-E14D-42AABC7A7DBD}"/>
          </ac:spMkLst>
        </pc:spChg>
        <pc:spChg chg="add mod">
          <ac:chgData name="Aghapour, Raziye" userId="d9e19830-e267-44b3-945c-8f2daa1dc9ff" providerId="ADAL" clId="{3E342739-BD42-49FF-A01A-564354E84101}" dt="2023-10-11T21:39:34.216" v="225" actId="1076"/>
          <ac:spMkLst>
            <pc:docMk/>
            <pc:sldMk cId="1102058294" sldId="256"/>
            <ac:spMk id="56" creationId="{4157289F-355B-F25C-08EE-76026DF989FA}"/>
          </ac:spMkLst>
        </pc:spChg>
        <pc:spChg chg="add mod">
          <ac:chgData name="Aghapour, Raziye" userId="d9e19830-e267-44b3-945c-8f2daa1dc9ff" providerId="ADAL" clId="{3E342739-BD42-49FF-A01A-564354E84101}" dt="2023-10-11T21:48:29.557" v="300" actId="1076"/>
          <ac:spMkLst>
            <pc:docMk/>
            <pc:sldMk cId="1102058294" sldId="256"/>
            <ac:spMk id="57" creationId="{BA07A6B4-F51E-01BE-132E-18C997066E2C}"/>
          </ac:spMkLst>
        </pc:spChg>
        <pc:spChg chg="add mod">
          <ac:chgData name="Aghapour, Raziye" userId="d9e19830-e267-44b3-945c-8f2daa1dc9ff" providerId="ADAL" clId="{3E342739-BD42-49FF-A01A-564354E84101}" dt="2023-10-11T21:48:34.908" v="302" actId="1076"/>
          <ac:spMkLst>
            <pc:docMk/>
            <pc:sldMk cId="1102058294" sldId="256"/>
            <ac:spMk id="58" creationId="{AB262F71-F8B3-379B-42A6-10E4C452D1BF}"/>
          </ac:spMkLst>
        </pc:spChg>
        <pc:spChg chg="add mod">
          <ac:chgData name="Aghapour, Raziye" userId="d9e19830-e267-44b3-945c-8f2daa1dc9ff" providerId="ADAL" clId="{3E342739-BD42-49FF-A01A-564354E84101}" dt="2023-10-11T21:52:08.816" v="306" actId="1076"/>
          <ac:spMkLst>
            <pc:docMk/>
            <pc:sldMk cId="1102058294" sldId="256"/>
            <ac:spMk id="59" creationId="{828F9F8E-25FF-86F1-78C3-98C1E85F5F2C}"/>
          </ac:spMkLst>
        </pc:spChg>
        <pc:spChg chg="add mod">
          <ac:chgData name="Aghapour, Raziye" userId="d9e19830-e267-44b3-945c-8f2daa1dc9ff" providerId="ADAL" clId="{3E342739-BD42-49FF-A01A-564354E84101}" dt="2023-10-11T21:51:47.332" v="303" actId="1076"/>
          <ac:spMkLst>
            <pc:docMk/>
            <pc:sldMk cId="1102058294" sldId="256"/>
            <ac:spMk id="60" creationId="{8A5CAE5A-61E3-C2B4-B975-69BA3F5E99AD}"/>
          </ac:spMkLst>
        </pc:spChg>
        <pc:spChg chg="add mod">
          <ac:chgData name="Aghapour, Raziye" userId="d9e19830-e267-44b3-945c-8f2daa1dc9ff" providerId="ADAL" clId="{3E342739-BD42-49FF-A01A-564354E84101}" dt="2023-10-11T21:51:49.923" v="304" actId="1076"/>
          <ac:spMkLst>
            <pc:docMk/>
            <pc:sldMk cId="1102058294" sldId="256"/>
            <ac:spMk id="61" creationId="{2749D008-866E-2055-1BD7-8BE353EA10A1}"/>
          </ac:spMkLst>
        </pc:spChg>
        <pc:spChg chg="add mod">
          <ac:chgData name="Aghapour, Raziye" userId="d9e19830-e267-44b3-945c-8f2daa1dc9ff" providerId="ADAL" clId="{3E342739-BD42-49FF-A01A-564354E84101}" dt="2023-10-11T21:58:27.057" v="371" actId="1076"/>
          <ac:spMkLst>
            <pc:docMk/>
            <pc:sldMk cId="1102058294" sldId="256"/>
            <ac:spMk id="62" creationId="{A77EBA70-5432-72B1-0D8E-75CC13C4EC09}"/>
          </ac:spMkLst>
        </pc:spChg>
        <pc:spChg chg="add mod">
          <ac:chgData name="Aghapour, Raziye" userId="d9e19830-e267-44b3-945c-8f2daa1dc9ff" providerId="ADAL" clId="{3E342739-BD42-49FF-A01A-564354E84101}" dt="2023-10-11T21:56:20.421" v="353" actId="20577"/>
          <ac:spMkLst>
            <pc:docMk/>
            <pc:sldMk cId="1102058294" sldId="256"/>
            <ac:spMk id="63" creationId="{34B05118-4D35-34B8-549E-CBABF8B0D464}"/>
          </ac:spMkLst>
        </pc:spChg>
        <pc:spChg chg="add mod">
          <ac:chgData name="Aghapour, Raziye" userId="d9e19830-e267-44b3-945c-8f2daa1dc9ff" providerId="ADAL" clId="{3E342739-BD42-49FF-A01A-564354E84101}" dt="2023-10-11T21:52:54.996" v="312" actId="20577"/>
          <ac:spMkLst>
            <pc:docMk/>
            <pc:sldMk cId="1102058294" sldId="256"/>
            <ac:spMk id="109" creationId="{CA15629E-EAE0-AD29-D620-1C2193630608}"/>
          </ac:spMkLst>
        </pc:spChg>
        <pc:spChg chg="add mod">
          <ac:chgData name="Aghapour, Raziye" userId="d9e19830-e267-44b3-945c-8f2daa1dc9ff" providerId="ADAL" clId="{3E342739-BD42-49FF-A01A-564354E84101}" dt="2023-10-11T21:53:21.130" v="316" actId="20577"/>
          <ac:spMkLst>
            <pc:docMk/>
            <pc:sldMk cId="1102058294" sldId="256"/>
            <ac:spMk id="110" creationId="{1D235AE1-EFEA-AE0D-28E7-EC5690246876}"/>
          </ac:spMkLst>
        </pc:spChg>
        <pc:spChg chg="add del mod">
          <ac:chgData name="Aghapour, Raziye" userId="d9e19830-e267-44b3-945c-8f2daa1dc9ff" providerId="ADAL" clId="{3E342739-BD42-49FF-A01A-564354E84101}" dt="2023-10-11T21:53:38.172" v="326"/>
          <ac:spMkLst>
            <pc:docMk/>
            <pc:sldMk cId="1102058294" sldId="256"/>
            <ac:spMk id="111" creationId="{D8587FD2-6266-4A70-0F96-8B4BBDDCFBFA}"/>
          </ac:spMkLst>
        </pc:spChg>
        <pc:spChg chg="add mod">
          <ac:chgData name="Aghapour, Raziye" userId="d9e19830-e267-44b3-945c-8f2daa1dc9ff" providerId="ADAL" clId="{3E342739-BD42-49FF-A01A-564354E84101}" dt="2023-10-11T22:02:09.967" v="391" actId="404"/>
          <ac:spMkLst>
            <pc:docMk/>
            <pc:sldMk cId="1102058294" sldId="256"/>
            <ac:spMk id="112" creationId="{2E087E8B-6C0A-3981-A6DD-A1EB8604C305}"/>
          </ac:spMkLst>
        </pc:spChg>
        <pc:spChg chg="add mod">
          <ac:chgData name="Aghapour, Raziye" userId="d9e19830-e267-44b3-945c-8f2daa1dc9ff" providerId="ADAL" clId="{3E342739-BD42-49FF-A01A-564354E84101}" dt="2023-10-11T21:56:40.723" v="365" actId="20577"/>
          <ac:spMkLst>
            <pc:docMk/>
            <pc:sldMk cId="1102058294" sldId="256"/>
            <ac:spMk id="113" creationId="{7F07AB47-3086-4160-CDE3-A042939E377F}"/>
          </ac:spMkLst>
        </pc:spChg>
        <pc:spChg chg="add mod">
          <ac:chgData name="Aghapour, Raziye" userId="d9e19830-e267-44b3-945c-8f2daa1dc9ff" providerId="ADAL" clId="{3E342739-BD42-49FF-A01A-564354E84101}" dt="2023-10-11T21:57:47.361" v="369" actId="1076"/>
          <ac:spMkLst>
            <pc:docMk/>
            <pc:sldMk cId="1102058294" sldId="256"/>
            <ac:spMk id="114" creationId="{2A4DE878-0384-AE16-346D-5879EAE9ABA1}"/>
          </ac:spMkLst>
        </pc:spChg>
        <pc:spChg chg="add mod">
          <ac:chgData name="Aghapour, Raziye" userId="d9e19830-e267-44b3-945c-8f2daa1dc9ff" providerId="ADAL" clId="{3E342739-BD42-49FF-A01A-564354E84101}" dt="2023-10-11T22:00:20.489" v="381" actId="692"/>
          <ac:spMkLst>
            <pc:docMk/>
            <pc:sldMk cId="1102058294" sldId="256"/>
            <ac:spMk id="115" creationId="{9BE180E5-C3BA-B996-50BE-DE2248B96EC8}"/>
          </ac:spMkLst>
        </pc:spChg>
        <pc:spChg chg="add mod">
          <ac:chgData name="Aghapour, Raziye" userId="d9e19830-e267-44b3-945c-8f2daa1dc9ff" providerId="ADAL" clId="{3E342739-BD42-49FF-A01A-564354E84101}" dt="2023-10-11T22:01:27.380" v="387" actId="692"/>
          <ac:spMkLst>
            <pc:docMk/>
            <pc:sldMk cId="1102058294" sldId="256"/>
            <ac:spMk id="116" creationId="{C06EA6C0-EDFC-B9EC-F111-E3C3CA7D4356}"/>
          </ac:spMkLst>
        </pc:spChg>
        <pc:cxnChg chg="add">
          <ac:chgData name="Aghapour, Raziye" userId="d9e19830-e267-44b3-945c-8f2daa1dc9ff" providerId="ADAL" clId="{3E342739-BD42-49FF-A01A-564354E84101}" dt="2023-10-11T21:29:14.391" v="113" actId="11529"/>
          <ac:cxnSpMkLst>
            <pc:docMk/>
            <pc:sldMk cId="1102058294" sldId="256"/>
            <ac:cxnSpMk id="24" creationId="{75C46FE6-5E81-FDF9-21F1-47DE2079A5F0}"/>
          </ac:cxnSpMkLst>
        </pc:cxnChg>
        <pc:cxnChg chg="add">
          <ac:chgData name="Aghapour, Raziye" userId="d9e19830-e267-44b3-945c-8f2daa1dc9ff" providerId="ADAL" clId="{3E342739-BD42-49FF-A01A-564354E84101}" dt="2023-10-11T21:29:32.822" v="114" actId="11529"/>
          <ac:cxnSpMkLst>
            <pc:docMk/>
            <pc:sldMk cId="1102058294" sldId="256"/>
            <ac:cxnSpMk id="26" creationId="{C0FD05AC-2F55-6EE7-4FF8-FDC1994E4956}"/>
          </ac:cxnSpMkLst>
        </pc:cxnChg>
        <pc:cxnChg chg="add">
          <ac:chgData name="Aghapour, Raziye" userId="d9e19830-e267-44b3-945c-8f2daa1dc9ff" providerId="ADAL" clId="{3E342739-BD42-49FF-A01A-564354E84101}" dt="2023-10-11T21:29:50.163" v="115" actId="11529"/>
          <ac:cxnSpMkLst>
            <pc:docMk/>
            <pc:sldMk cId="1102058294" sldId="256"/>
            <ac:cxnSpMk id="28" creationId="{58CA8368-76A2-2767-EFE5-6A6161F2A2A5}"/>
          </ac:cxnSpMkLst>
        </pc:cxnChg>
        <pc:cxnChg chg="add">
          <ac:chgData name="Aghapour, Raziye" userId="d9e19830-e267-44b3-945c-8f2daa1dc9ff" providerId="ADAL" clId="{3E342739-BD42-49FF-A01A-564354E84101}" dt="2023-10-11T21:29:59.016" v="116" actId="11529"/>
          <ac:cxnSpMkLst>
            <pc:docMk/>
            <pc:sldMk cId="1102058294" sldId="256"/>
            <ac:cxnSpMk id="30" creationId="{9B2C7E5A-3C47-77E5-6A0E-113A5AAA5BCB}"/>
          </ac:cxnSpMkLst>
        </pc:cxnChg>
        <pc:cxnChg chg="add">
          <ac:chgData name="Aghapour, Raziye" userId="d9e19830-e267-44b3-945c-8f2daa1dc9ff" providerId="ADAL" clId="{3E342739-BD42-49FF-A01A-564354E84101}" dt="2023-10-11T21:30:16.258" v="117" actId="11529"/>
          <ac:cxnSpMkLst>
            <pc:docMk/>
            <pc:sldMk cId="1102058294" sldId="256"/>
            <ac:cxnSpMk id="32" creationId="{07800E1B-4B9B-7CB8-8D16-945AE5E794FA}"/>
          </ac:cxnSpMkLst>
        </pc:cxnChg>
        <pc:cxnChg chg="add">
          <ac:chgData name="Aghapour, Raziye" userId="d9e19830-e267-44b3-945c-8f2daa1dc9ff" providerId="ADAL" clId="{3E342739-BD42-49FF-A01A-564354E84101}" dt="2023-10-11T21:30:25.396" v="118" actId="11529"/>
          <ac:cxnSpMkLst>
            <pc:docMk/>
            <pc:sldMk cId="1102058294" sldId="256"/>
            <ac:cxnSpMk id="34" creationId="{37E9A38A-D458-1E4E-4CED-7342D841146A}"/>
          </ac:cxnSpMkLst>
        </pc:cxnChg>
        <pc:cxnChg chg="add">
          <ac:chgData name="Aghapour, Raziye" userId="d9e19830-e267-44b3-945c-8f2daa1dc9ff" providerId="ADAL" clId="{3E342739-BD42-49FF-A01A-564354E84101}" dt="2023-10-11T21:30:30.562" v="119" actId="11529"/>
          <ac:cxnSpMkLst>
            <pc:docMk/>
            <pc:sldMk cId="1102058294" sldId="256"/>
            <ac:cxnSpMk id="36" creationId="{707E0711-7661-A39A-FE90-7A2ADFFEBAD0}"/>
          </ac:cxnSpMkLst>
        </pc:cxnChg>
        <pc:cxnChg chg="add">
          <ac:chgData name="Aghapour, Raziye" userId="d9e19830-e267-44b3-945c-8f2daa1dc9ff" providerId="ADAL" clId="{3E342739-BD42-49FF-A01A-564354E84101}" dt="2023-10-11T21:30:42.207" v="120" actId="11529"/>
          <ac:cxnSpMkLst>
            <pc:docMk/>
            <pc:sldMk cId="1102058294" sldId="256"/>
            <ac:cxnSpMk id="38" creationId="{BDF4EDF7-23E6-770A-FD36-3064096941CA}"/>
          </ac:cxnSpMkLst>
        </pc:cxnChg>
        <pc:cxnChg chg="add">
          <ac:chgData name="Aghapour, Raziye" userId="d9e19830-e267-44b3-945c-8f2daa1dc9ff" providerId="ADAL" clId="{3E342739-BD42-49FF-A01A-564354E84101}" dt="2023-10-11T21:30:57.328" v="121" actId="11529"/>
          <ac:cxnSpMkLst>
            <pc:docMk/>
            <pc:sldMk cId="1102058294" sldId="256"/>
            <ac:cxnSpMk id="40" creationId="{DC869D54-1E9B-D8C1-6BAB-4A1FA4BAF313}"/>
          </ac:cxnSpMkLst>
        </pc:cxnChg>
        <pc:cxnChg chg="add">
          <ac:chgData name="Aghapour, Raziye" userId="d9e19830-e267-44b3-945c-8f2daa1dc9ff" providerId="ADAL" clId="{3E342739-BD42-49FF-A01A-564354E84101}" dt="2023-10-11T21:31:08.957" v="122" actId="11529"/>
          <ac:cxnSpMkLst>
            <pc:docMk/>
            <pc:sldMk cId="1102058294" sldId="256"/>
            <ac:cxnSpMk id="42" creationId="{B093AA1A-729C-CB5D-56F4-0097B11C995C}"/>
          </ac:cxnSpMkLst>
        </pc:cxnChg>
        <pc:cxnChg chg="add">
          <ac:chgData name="Aghapour, Raziye" userId="d9e19830-e267-44b3-945c-8f2daa1dc9ff" providerId="ADAL" clId="{3E342739-BD42-49FF-A01A-564354E84101}" dt="2023-10-11T21:44:44.479" v="273" actId="11529"/>
          <ac:cxnSpMkLst>
            <pc:docMk/>
            <pc:sldMk cId="1102058294" sldId="256"/>
            <ac:cxnSpMk id="65" creationId="{B38CA75E-6849-6224-7CAC-EF9BC1A9DF65}"/>
          </ac:cxnSpMkLst>
        </pc:cxnChg>
        <pc:cxnChg chg="add del mod">
          <ac:chgData name="Aghapour, Raziye" userId="d9e19830-e267-44b3-945c-8f2daa1dc9ff" providerId="ADAL" clId="{3E342739-BD42-49FF-A01A-564354E84101}" dt="2023-10-11T21:45:31.323" v="277" actId="478"/>
          <ac:cxnSpMkLst>
            <pc:docMk/>
            <pc:sldMk cId="1102058294" sldId="256"/>
            <ac:cxnSpMk id="67" creationId="{EF624E53-6039-5A02-A502-858B049F323D}"/>
          </ac:cxnSpMkLst>
        </pc:cxnChg>
        <pc:cxnChg chg="add mod">
          <ac:chgData name="Aghapour, Raziye" userId="d9e19830-e267-44b3-945c-8f2daa1dc9ff" providerId="ADAL" clId="{3E342739-BD42-49FF-A01A-564354E84101}" dt="2023-10-11T21:45:36.652" v="278" actId="14100"/>
          <ac:cxnSpMkLst>
            <pc:docMk/>
            <pc:sldMk cId="1102058294" sldId="256"/>
            <ac:cxnSpMk id="69" creationId="{3D8A88A7-817A-750B-7755-0AB09406CFCF}"/>
          </ac:cxnSpMkLst>
        </pc:cxnChg>
        <pc:cxnChg chg="add">
          <ac:chgData name="Aghapour, Raziye" userId="d9e19830-e267-44b3-945c-8f2daa1dc9ff" providerId="ADAL" clId="{3E342739-BD42-49FF-A01A-564354E84101}" dt="2023-10-11T21:45:26.227" v="276" actId="11529"/>
          <ac:cxnSpMkLst>
            <pc:docMk/>
            <pc:sldMk cId="1102058294" sldId="256"/>
            <ac:cxnSpMk id="71" creationId="{74A20B3E-218D-76F0-F86E-BB8B84BE1A01}"/>
          </ac:cxnSpMkLst>
        </pc:cxnChg>
        <pc:cxnChg chg="add">
          <ac:chgData name="Aghapour, Raziye" userId="d9e19830-e267-44b3-945c-8f2daa1dc9ff" providerId="ADAL" clId="{3E342739-BD42-49FF-A01A-564354E84101}" dt="2023-10-11T21:45:51.122" v="279" actId="11529"/>
          <ac:cxnSpMkLst>
            <pc:docMk/>
            <pc:sldMk cId="1102058294" sldId="256"/>
            <ac:cxnSpMk id="74" creationId="{0B587D51-B556-F3B9-D873-DFD5F1DACC0F}"/>
          </ac:cxnSpMkLst>
        </pc:cxnChg>
        <pc:cxnChg chg="add del mod">
          <ac:chgData name="Aghapour, Raziye" userId="d9e19830-e267-44b3-945c-8f2daa1dc9ff" providerId="ADAL" clId="{3E342739-BD42-49FF-A01A-564354E84101}" dt="2023-10-11T21:46:11.487" v="283" actId="478"/>
          <ac:cxnSpMkLst>
            <pc:docMk/>
            <pc:sldMk cId="1102058294" sldId="256"/>
            <ac:cxnSpMk id="76" creationId="{B2379003-ACBB-6B45-A4C0-8B7CFE205ACD}"/>
          </ac:cxnSpMkLst>
        </pc:cxnChg>
        <pc:cxnChg chg="add del mod">
          <ac:chgData name="Aghapour, Raziye" userId="d9e19830-e267-44b3-945c-8f2daa1dc9ff" providerId="ADAL" clId="{3E342739-BD42-49FF-A01A-564354E84101}" dt="2023-10-11T21:46:08.026" v="282" actId="478"/>
          <ac:cxnSpMkLst>
            <pc:docMk/>
            <pc:sldMk cId="1102058294" sldId="256"/>
            <ac:cxnSpMk id="78" creationId="{954B954A-C550-973A-8497-1738A8A51515}"/>
          </ac:cxnSpMkLst>
        </pc:cxnChg>
        <pc:cxnChg chg="add">
          <ac:chgData name="Aghapour, Raziye" userId="d9e19830-e267-44b3-945c-8f2daa1dc9ff" providerId="ADAL" clId="{3E342739-BD42-49FF-A01A-564354E84101}" dt="2023-10-11T21:46:21.759" v="284" actId="11529"/>
          <ac:cxnSpMkLst>
            <pc:docMk/>
            <pc:sldMk cId="1102058294" sldId="256"/>
            <ac:cxnSpMk id="80" creationId="{EE00F6F1-BD47-51D0-3CE2-4944915FE864}"/>
          </ac:cxnSpMkLst>
        </pc:cxnChg>
        <pc:cxnChg chg="add">
          <ac:chgData name="Aghapour, Raziye" userId="d9e19830-e267-44b3-945c-8f2daa1dc9ff" providerId="ADAL" clId="{3E342739-BD42-49FF-A01A-564354E84101}" dt="2023-10-11T21:46:27.372" v="285" actId="11529"/>
          <ac:cxnSpMkLst>
            <pc:docMk/>
            <pc:sldMk cId="1102058294" sldId="256"/>
            <ac:cxnSpMk id="82" creationId="{3C3DDCE0-01BF-7F16-6835-78769ACF2B44}"/>
          </ac:cxnSpMkLst>
        </pc:cxnChg>
        <pc:cxnChg chg="add">
          <ac:chgData name="Aghapour, Raziye" userId="d9e19830-e267-44b3-945c-8f2daa1dc9ff" providerId="ADAL" clId="{3E342739-BD42-49FF-A01A-564354E84101}" dt="2023-10-11T21:46:34.109" v="286" actId="11529"/>
          <ac:cxnSpMkLst>
            <pc:docMk/>
            <pc:sldMk cId="1102058294" sldId="256"/>
            <ac:cxnSpMk id="84" creationId="{2DBE1274-7F5D-6443-3332-9ABB25B55995}"/>
          </ac:cxnSpMkLst>
        </pc:cxnChg>
        <pc:cxnChg chg="add">
          <ac:chgData name="Aghapour, Raziye" userId="d9e19830-e267-44b3-945c-8f2daa1dc9ff" providerId="ADAL" clId="{3E342739-BD42-49FF-A01A-564354E84101}" dt="2023-10-11T21:46:39.221" v="287" actId="11529"/>
          <ac:cxnSpMkLst>
            <pc:docMk/>
            <pc:sldMk cId="1102058294" sldId="256"/>
            <ac:cxnSpMk id="86" creationId="{AD9CED88-B8DF-71F3-6FC1-6F046E2D9D39}"/>
          </ac:cxnSpMkLst>
        </pc:cxnChg>
        <pc:cxnChg chg="add">
          <ac:chgData name="Aghapour, Raziye" userId="d9e19830-e267-44b3-945c-8f2daa1dc9ff" providerId="ADAL" clId="{3E342739-BD42-49FF-A01A-564354E84101}" dt="2023-10-11T21:47:06.534" v="288" actId="11529"/>
          <ac:cxnSpMkLst>
            <pc:docMk/>
            <pc:sldMk cId="1102058294" sldId="256"/>
            <ac:cxnSpMk id="88" creationId="{F4183E96-490F-D049-C034-027C81A737E7}"/>
          </ac:cxnSpMkLst>
        </pc:cxnChg>
        <pc:cxnChg chg="add del mod">
          <ac:chgData name="Aghapour, Raziye" userId="d9e19830-e267-44b3-945c-8f2daa1dc9ff" providerId="ADAL" clId="{3E342739-BD42-49FF-A01A-564354E84101}" dt="2023-10-11T21:47:23.106" v="290" actId="478"/>
          <ac:cxnSpMkLst>
            <pc:docMk/>
            <pc:sldMk cId="1102058294" sldId="256"/>
            <ac:cxnSpMk id="90" creationId="{94C4AB3C-E142-873D-8551-105FBDA9CF98}"/>
          </ac:cxnSpMkLst>
        </pc:cxnChg>
        <pc:cxnChg chg="add">
          <ac:chgData name="Aghapour, Raziye" userId="d9e19830-e267-44b3-945c-8f2daa1dc9ff" providerId="ADAL" clId="{3E342739-BD42-49FF-A01A-564354E84101}" dt="2023-10-11T21:47:31.867" v="291" actId="11529"/>
          <ac:cxnSpMkLst>
            <pc:docMk/>
            <pc:sldMk cId="1102058294" sldId="256"/>
            <ac:cxnSpMk id="92" creationId="{589954F7-7235-6A21-3C88-D0B74ED978FF}"/>
          </ac:cxnSpMkLst>
        </pc:cxnChg>
        <pc:cxnChg chg="add">
          <ac:chgData name="Aghapour, Raziye" userId="d9e19830-e267-44b3-945c-8f2daa1dc9ff" providerId="ADAL" clId="{3E342739-BD42-49FF-A01A-564354E84101}" dt="2023-10-11T21:47:36.816" v="292" actId="11529"/>
          <ac:cxnSpMkLst>
            <pc:docMk/>
            <pc:sldMk cId="1102058294" sldId="256"/>
            <ac:cxnSpMk id="94" creationId="{D6AD06C9-A774-7003-C4CC-0A9FE981ED46}"/>
          </ac:cxnSpMkLst>
        </pc:cxnChg>
        <pc:cxnChg chg="add">
          <ac:chgData name="Aghapour, Raziye" userId="d9e19830-e267-44b3-945c-8f2daa1dc9ff" providerId="ADAL" clId="{3E342739-BD42-49FF-A01A-564354E84101}" dt="2023-10-11T21:47:47.637" v="293" actId="11529"/>
          <ac:cxnSpMkLst>
            <pc:docMk/>
            <pc:sldMk cId="1102058294" sldId="256"/>
            <ac:cxnSpMk id="96" creationId="{06FFDF6E-B749-1C94-F4D1-4A1ECB3B3D8A}"/>
          </ac:cxnSpMkLst>
        </pc:cxnChg>
        <pc:cxnChg chg="add">
          <ac:chgData name="Aghapour, Raziye" userId="d9e19830-e267-44b3-945c-8f2daa1dc9ff" providerId="ADAL" clId="{3E342739-BD42-49FF-A01A-564354E84101}" dt="2023-10-11T21:47:51.917" v="294" actId="11529"/>
          <ac:cxnSpMkLst>
            <pc:docMk/>
            <pc:sldMk cId="1102058294" sldId="256"/>
            <ac:cxnSpMk id="98" creationId="{B317A6F9-6789-613C-C914-D59C57266A0F}"/>
          </ac:cxnSpMkLst>
        </pc:cxnChg>
        <pc:cxnChg chg="add">
          <ac:chgData name="Aghapour, Raziye" userId="d9e19830-e267-44b3-945c-8f2daa1dc9ff" providerId="ADAL" clId="{3E342739-BD42-49FF-A01A-564354E84101}" dt="2023-10-11T21:47:56.026" v="295" actId="11529"/>
          <ac:cxnSpMkLst>
            <pc:docMk/>
            <pc:sldMk cId="1102058294" sldId="256"/>
            <ac:cxnSpMk id="100" creationId="{E1558252-159C-A97E-5DF0-63A05D47E60E}"/>
          </ac:cxnSpMkLst>
        </pc:cxnChg>
        <pc:cxnChg chg="add del mod">
          <ac:chgData name="Aghapour, Raziye" userId="d9e19830-e267-44b3-945c-8f2daa1dc9ff" providerId="ADAL" clId="{3E342739-BD42-49FF-A01A-564354E84101}" dt="2023-10-11T21:48:22.509" v="298" actId="478"/>
          <ac:cxnSpMkLst>
            <pc:docMk/>
            <pc:sldMk cId="1102058294" sldId="256"/>
            <ac:cxnSpMk id="102" creationId="{71D21CF1-3409-1A15-DDF1-58AA33F483B2}"/>
          </ac:cxnSpMkLst>
        </pc:cxnChg>
        <pc:cxnChg chg="add mod">
          <ac:chgData name="Aghapour, Raziye" userId="d9e19830-e267-44b3-945c-8f2daa1dc9ff" providerId="ADAL" clId="{3E342739-BD42-49FF-A01A-564354E84101}" dt="2023-10-11T21:52:08.816" v="306" actId="1076"/>
          <ac:cxnSpMkLst>
            <pc:docMk/>
            <pc:sldMk cId="1102058294" sldId="256"/>
            <ac:cxnSpMk id="105" creationId="{D8F7864C-F0F2-8F1F-C066-9AF2FE2C9771}"/>
          </ac:cxnSpMkLst>
        </pc:cxnChg>
        <pc:cxnChg chg="add">
          <ac:chgData name="Aghapour, Raziye" userId="d9e19830-e267-44b3-945c-8f2daa1dc9ff" providerId="ADAL" clId="{3E342739-BD42-49FF-A01A-564354E84101}" dt="2023-10-11T21:52:13.578" v="307" actId="11529"/>
          <ac:cxnSpMkLst>
            <pc:docMk/>
            <pc:sldMk cId="1102058294" sldId="256"/>
            <ac:cxnSpMk id="108" creationId="{DC415110-8FF6-8C44-B125-C44F72A91D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E3A5-EAC9-7366-335C-2949EF23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0EC10-0126-F784-DE83-78DB28F0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1475-67E3-4DD3-FEA9-765330CA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7F2D-878B-C665-AE6C-6BBD3DE9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5D4D-61A5-AA41-01E6-3FDE3B99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E2EE-981D-DA97-1CC1-B213FA82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0A3B4-05FF-112A-4EF9-C7FF5897D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87E-62BD-50F2-7CD3-28304A53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234D-1890-2878-70AE-E0E2E5F2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8BC9-29D7-48C2-F7FD-FD21DEDF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7E113-5F33-4840-B171-D830117FF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29E59-FA93-C2B6-96B3-827B3C5B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B218-DEC0-EEF0-C752-98F52C3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DE0F6-5402-8A74-855A-341DCB6A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789D-0328-CEAA-3186-168B41B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9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5662-D83C-1D99-1DEF-4AFB7C9B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28F2-2B4F-FC62-D8BE-5CFCE484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2596-2E92-C1A4-833A-C70EAFB6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2C0B-0A93-02A3-EC9D-FC1A20B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84F2-F9F7-D388-0ECE-B39F677F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FE2D-37EE-7600-DF7B-A6FA0ED2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0540-0ED6-23B3-4E45-3B2601F3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0BFB-9646-2550-4915-49C1BCEC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0FE5-A1D7-6D27-3095-055EBA7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5878-C69E-CC0C-E7D0-A4FF8ABE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528F-88DB-6899-0D68-B77EDA6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DCD5-E854-E13E-23BD-EE9FF5426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D2792-5503-3D96-2663-BE42D42F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8ECB3-824B-5563-1C5D-5AFABFB4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BAFB-5729-1AD2-A5CA-F200D35C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EC8C-F374-07A0-A854-366B8ED9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1C5C-138B-12D9-E3D7-A04B8152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AB9C-7B57-15F7-BF67-7CEF5C4A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B9C1-8B68-9F45-4481-B1429C3EF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401D4-8469-D0D6-FE90-5AF87F9DC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346E1-0484-FCEA-D147-62DA72D5E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9DD15-4D63-21F5-129D-E6FE615D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E7218-4631-BAAC-81B9-075618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1CB5B-C6DC-B9E8-8364-90245415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09A9-47D4-C4EC-C5DA-7B6B34C4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CCF51-F9CC-704A-ABAF-6298D361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BB491-91D1-BEEA-F618-FB639A16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89D84-597B-B8E0-B074-FC960810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0F5BB-658C-9751-E716-781171E2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9F4B7-7161-04C6-487B-C87DB49C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0144-8664-6FCD-7E36-2F2B66B2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6534-D74F-49ED-86C9-8E33626D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500F-3F22-739B-3117-93DE06CD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FF27-0710-A3D4-6B80-5E5330DBB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45862-CA72-7717-D37D-1118759B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0FA17-C079-FFE5-EBB9-96067896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D80A8-826C-FFAE-DBE1-11806785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1DD4-C9BE-FEAE-C010-2B408508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B8AA4-3391-FE14-BF7E-7C42DDD65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1A04B-82D4-E186-900D-675B7D575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3EB0-4D58-C785-E598-CAF41DE2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3CD22-6A79-7C2F-8F2C-3A2EB896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99779-6542-748E-B747-875F4C45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9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0D9BC-5B98-9066-1A5C-77E8133D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C6DC-AF85-0B5D-460B-F4FAF058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25E0-20B7-26BB-7DE0-6E1B1A1A8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5A7C-204E-46CA-B0D5-47D37CE6E0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927A-05D3-9611-829B-66536FED6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42FF-A8ED-E35D-F973-F0E76C210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36871-531A-4C40-9EDF-33BD4D176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0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000CD7-6839-0923-4C67-8A74C40D27CA}"/>
              </a:ext>
            </a:extLst>
          </p:cNvPr>
          <p:cNvSpPr/>
          <p:nvPr/>
        </p:nvSpPr>
        <p:spPr>
          <a:xfrm>
            <a:off x="1191491" y="1062182"/>
            <a:ext cx="341745" cy="2493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AB210-94E7-6DC6-B382-3367D7CB1F5B}"/>
              </a:ext>
            </a:extLst>
          </p:cNvPr>
          <p:cNvSpPr/>
          <p:nvPr/>
        </p:nvSpPr>
        <p:spPr>
          <a:xfrm>
            <a:off x="1191490" y="1574800"/>
            <a:ext cx="341745" cy="2493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DB629-172C-47C2-7823-B7D5FFFD3336}"/>
              </a:ext>
            </a:extLst>
          </p:cNvPr>
          <p:cNvSpPr/>
          <p:nvPr/>
        </p:nvSpPr>
        <p:spPr>
          <a:xfrm>
            <a:off x="1191489" y="2087418"/>
            <a:ext cx="341745" cy="2493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17E0AB-B6DA-9C4B-DDBC-5FFBF5EC7031}"/>
              </a:ext>
            </a:extLst>
          </p:cNvPr>
          <p:cNvSpPr/>
          <p:nvPr/>
        </p:nvSpPr>
        <p:spPr>
          <a:xfrm>
            <a:off x="1191488" y="3632200"/>
            <a:ext cx="341745" cy="36714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BAA02-D9E8-6C1E-7D8F-F53D8D360824}"/>
              </a:ext>
            </a:extLst>
          </p:cNvPr>
          <p:cNvSpPr/>
          <p:nvPr/>
        </p:nvSpPr>
        <p:spPr>
          <a:xfrm>
            <a:off x="1191489" y="3032990"/>
            <a:ext cx="341745" cy="36714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5B9DC6-88A9-A2F7-4904-43BDC1FE45F2}"/>
              </a:ext>
            </a:extLst>
          </p:cNvPr>
          <p:cNvSpPr/>
          <p:nvPr/>
        </p:nvSpPr>
        <p:spPr>
          <a:xfrm>
            <a:off x="1191487" y="4231410"/>
            <a:ext cx="341745" cy="36714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BBE59-6555-68A4-E858-706FC9986DDA}"/>
              </a:ext>
            </a:extLst>
          </p:cNvPr>
          <p:cNvSpPr/>
          <p:nvPr/>
        </p:nvSpPr>
        <p:spPr>
          <a:xfrm>
            <a:off x="2572327" y="1948872"/>
            <a:ext cx="1154546" cy="526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EAFA3-C407-4E7B-85FF-CB55549420AF}"/>
              </a:ext>
            </a:extLst>
          </p:cNvPr>
          <p:cNvSpPr/>
          <p:nvPr/>
        </p:nvSpPr>
        <p:spPr>
          <a:xfrm>
            <a:off x="2572327" y="2907142"/>
            <a:ext cx="1154546" cy="526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F05FB5-8B2F-8786-F449-031D17C67DBD}"/>
              </a:ext>
            </a:extLst>
          </p:cNvPr>
          <p:cNvSpPr/>
          <p:nvPr/>
        </p:nvSpPr>
        <p:spPr>
          <a:xfrm>
            <a:off x="4715164" y="3617190"/>
            <a:ext cx="406400" cy="397163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5BAD30E-4F33-8744-9172-4DF42F77BE4A}"/>
              </a:ext>
            </a:extLst>
          </p:cNvPr>
          <p:cNvSpPr/>
          <p:nvPr/>
        </p:nvSpPr>
        <p:spPr>
          <a:xfrm>
            <a:off x="4715164" y="2870200"/>
            <a:ext cx="406400" cy="397163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7E9AF98-33F1-B50B-2B99-36B06086D0B3}"/>
              </a:ext>
            </a:extLst>
          </p:cNvPr>
          <p:cNvSpPr/>
          <p:nvPr/>
        </p:nvSpPr>
        <p:spPr>
          <a:xfrm>
            <a:off x="4715164" y="2122055"/>
            <a:ext cx="406400" cy="397163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C901E68-C00B-7738-8827-302ADC6BF103}"/>
              </a:ext>
            </a:extLst>
          </p:cNvPr>
          <p:cNvSpPr/>
          <p:nvPr/>
        </p:nvSpPr>
        <p:spPr>
          <a:xfrm>
            <a:off x="4715164" y="1376218"/>
            <a:ext cx="406400" cy="397163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03072-6CF7-90EB-F8A9-62E43F163387}"/>
              </a:ext>
            </a:extLst>
          </p:cNvPr>
          <p:cNvSpPr/>
          <p:nvPr/>
        </p:nvSpPr>
        <p:spPr>
          <a:xfrm>
            <a:off x="6331529" y="1510144"/>
            <a:ext cx="1154546" cy="526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B87C6-E0EC-CEF0-CB6F-CE8E22597E3C}"/>
              </a:ext>
            </a:extLst>
          </p:cNvPr>
          <p:cNvSpPr/>
          <p:nvPr/>
        </p:nvSpPr>
        <p:spPr>
          <a:xfrm>
            <a:off x="6331529" y="3004126"/>
            <a:ext cx="1154546" cy="526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62538C7F-D934-7BEB-3A11-3477CF3E814C}"/>
              </a:ext>
            </a:extLst>
          </p:cNvPr>
          <p:cNvSpPr/>
          <p:nvPr/>
        </p:nvSpPr>
        <p:spPr>
          <a:xfrm>
            <a:off x="8259725" y="2907142"/>
            <a:ext cx="1249338" cy="701964"/>
          </a:xfrm>
          <a:prstGeom prst="flowChartDecisi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0AB95-E92B-B487-7531-434C05BEC417}"/>
              </a:ext>
            </a:extLst>
          </p:cNvPr>
          <p:cNvSpPr txBox="1"/>
          <p:nvPr/>
        </p:nvSpPr>
        <p:spPr>
          <a:xfrm>
            <a:off x="992904" y="710955"/>
            <a:ext cx="10806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Mines (US)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81D00B-5209-4382-3751-BBCB36933863}"/>
                  </a:ext>
                </a:extLst>
              </p:cNvPr>
              <p:cNvSpPr txBox="1"/>
              <p:nvPr/>
            </p:nvSpPr>
            <p:spPr>
              <a:xfrm>
                <a:off x="1101844" y="416277"/>
                <a:ext cx="773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81D00B-5209-4382-3751-BBCB3693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44" y="416277"/>
                <a:ext cx="773866" cy="276999"/>
              </a:xfrm>
              <a:prstGeom prst="rect">
                <a:avLst/>
              </a:prstGeom>
              <a:blipFill>
                <a:blip r:embed="rId2"/>
                <a:stretch>
                  <a:fillRect l="-3937" t="-2174" r="-1102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228712-2EF3-5E01-4983-7514BF0066DB}"/>
                  </a:ext>
                </a:extLst>
              </p:cNvPr>
              <p:cNvSpPr txBox="1"/>
              <p:nvPr/>
            </p:nvSpPr>
            <p:spPr>
              <a:xfrm>
                <a:off x="992904" y="2662425"/>
                <a:ext cx="9243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𝑚𝑝𝑜𝑟𝑡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228712-2EF3-5E01-4983-7514BF006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4" y="2662425"/>
                <a:ext cx="924356" cy="246221"/>
              </a:xfrm>
              <a:prstGeom prst="rect">
                <a:avLst/>
              </a:prstGeom>
              <a:blipFill>
                <a:blip r:embed="rId3"/>
                <a:stretch>
                  <a:fillRect l="-5263" r="-131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C46FE6-5E81-FDF9-21F1-47DE2079A5F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533236" y="1186873"/>
            <a:ext cx="1039091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FD05AC-2F55-6EE7-4FF8-FDC1994E495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533235" y="1699491"/>
            <a:ext cx="1039092" cy="51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A8368-76A2-2767-EFE5-6A6161F2A2A5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1533235" y="1699491"/>
            <a:ext cx="1039092" cy="147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2C7E5A-3C47-77E5-6A0E-113A5AAA5BC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1533234" y="2212109"/>
            <a:ext cx="1039093" cy="95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800E1B-4B9B-7CB8-8D16-945AE5E794FA}"/>
              </a:ext>
            </a:extLst>
          </p:cNvPr>
          <p:cNvCxnSpPr>
            <a:stCxn id="8" idx="6"/>
            <a:endCxn id="10" idx="1"/>
          </p:cNvCxnSpPr>
          <p:nvPr/>
        </p:nvCxnSpPr>
        <p:spPr>
          <a:xfrm flipV="1">
            <a:off x="1533234" y="2212109"/>
            <a:ext cx="1039093" cy="100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E9A38A-D458-1E4E-4CED-7342D841146A}"/>
              </a:ext>
            </a:extLst>
          </p:cNvPr>
          <p:cNvCxnSpPr>
            <a:stCxn id="7" idx="6"/>
            <a:endCxn id="11" idx="1"/>
          </p:cNvCxnSpPr>
          <p:nvPr/>
        </p:nvCxnSpPr>
        <p:spPr>
          <a:xfrm flipV="1">
            <a:off x="1533233" y="3170379"/>
            <a:ext cx="1039094" cy="64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7E0711-7661-A39A-FE90-7A2ADFFEBAD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 flipV="1">
            <a:off x="1533232" y="3170379"/>
            <a:ext cx="1039095" cy="124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F4EDF7-23E6-770A-FD36-3064096941CA}"/>
              </a:ext>
            </a:extLst>
          </p:cNvPr>
          <p:cNvCxnSpPr>
            <a:stCxn id="9" idx="6"/>
            <a:endCxn id="10" idx="1"/>
          </p:cNvCxnSpPr>
          <p:nvPr/>
        </p:nvCxnSpPr>
        <p:spPr>
          <a:xfrm flipV="1">
            <a:off x="1533232" y="2212109"/>
            <a:ext cx="1039095" cy="220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869D54-1E9B-D8C1-6BAB-4A1FA4BAF313}"/>
              </a:ext>
            </a:extLst>
          </p:cNvPr>
          <p:cNvCxnSpPr>
            <a:stCxn id="7" idx="6"/>
            <a:endCxn id="10" idx="1"/>
          </p:cNvCxnSpPr>
          <p:nvPr/>
        </p:nvCxnSpPr>
        <p:spPr>
          <a:xfrm flipV="1">
            <a:off x="1533233" y="2212109"/>
            <a:ext cx="1039094" cy="160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93AA1A-729C-CB5D-56F4-0097B11C995C}"/>
              </a:ext>
            </a:extLst>
          </p:cNvPr>
          <p:cNvCxnSpPr>
            <a:stCxn id="8" idx="6"/>
            <a:endCxn id="11" idx="1"/>
          </p:cNvCxnSpPr>
          <p:nvPr/>
        </p:nvCxnSpPr>
        <p:spPr>
          <a:xfrm flipV="1">
            <a:off x="1533234" y="3170379"/>
            <a:ext cx="1039093" cy="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77598F-3B39-78C1-B9B4-3E7BC07C0DBC}"/>
                  </a:ext>
                </a:extLst>
              </p:cNvPr>
              <p:cNvSpPr txBox="1"/>
              <p:nvPr/>
            </p:nvSpPr>
            <p:spPr>
              <a:xfrm>
                <a:off x="1865676" y="1269457"/>
                <a:ext cx="37420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77598F-3B39-78C1-B9B4-3E7BC07C0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676" y="1269457"/>
                <a:ext cx="374205" cy="298415"/>
              </a:xfrm>
              <a:prstGeom prst="rect">
                <a:avLst/>
              </a:prstGeom>
              <a:blipFill>
                <a:blip r:embed="rId4"/>
                <a:stretch>
                  <a:fillRect l="-13115" r="-1311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07E4CD-8DA1-8BA0-1D6C-E82F1BE9CCA6}"/>
                  </a:ext>
                </a:extLst>
              </p:cNvPr>
              <p:cNvSpPr txBox="1"/>
              <p:nvPr/>
            </p:nvSpPr>
            <p:spPr>
              <a:xfrm>
                <a:off x="2002041" y="3861677"/>
                <a:ext cx="34323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07E4CD-8DA1-8BA0-1D6C-E82F1BE9C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41" y="3861677"/>
                <a:ext cx="343235" cy="298415"/>
              </a:xfrm>
              <a:prstGeom prst="rect">
                <a:avLst/>
              </a:prstGeom>
              <a:blipFill>
                <a:blip r:embed="rId5"/>
                <a:stretch>
                  <a:fillRect l="-14035" r="-1228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612CA6-67FA-010D-0CB8-4DC65AB0030F}"/>
                  </a:ext>
                </a:extLst>
              </p:cNvPr>
              <p:cNvSpPr txBox="1"/>
              <p:nvPr/>
            </p:nvSpPr>
            <p:spPr>
              <a:xfrm>
                <a:off x="758609" y="1022385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612CA6-67FA-010D-0CB8-4DC65AB0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9" y="1022385"/>
                <a:ext cx="133947" cy="276999"/>
              </a:xfrm>
              <a:prstGeom prst="rect">
                <a:avLst/>
              </a:prstGeom>
              <a:blipFill>
                <a:blip r:embed="rId6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322DB5-8717-0259-B5E1-BE3FB08B5608}"/>
                  </a:ext>
                </a:extLst>
              </p:cNvPr>
              <p:cNvSpPr txBox="1"/>
              <p:nvPr/>
            </p:nvSpPr>
            <p:spPr>
              <a:xfrm>
                <a:off x="752792" y="3544019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322DB5-8717-0259-B5E1-BE3FB08B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2" y="3544019"/>
                <a:ext cx="133947" cy="276999"/>
              </a:xfrm>
              <a:prstGeom prst="rect">
                <a:avLst/>
              </a:prstGeom>
              <a:blipFill>
                <a:blip r:embed="rId7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024F47-C8B9-8823-77F3-924981480358}"/>
                  </a:ext>
                </a:extLst>
              </p:cNvPr>
              <p:cNvSpPr txBox="1"/>
              <p:nvPr/>
            </p:nvSpPr>
            <p:spPr>
              <a:xfrm>
                <a:off x="2877509" y="15517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024F47-C8B9-8823-77F3-924981480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509" y="1551799"/>
                <a:ext cx="201209" cy="276999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96B8E2-6219-3D43-1E1C-961680C27B92}"/>
                  </a:ext>
                </a:extLst>
              </p:cNvPr>
              <p:cNvSpPr txBox="1"/>
              <p:nvPr/>
            </p:nvSpPr>
            <p:spPr>
              <a:xfrm>
                <a:off x="3868636" y="1396455"/>
                <a:ext cx="4147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96B8E2-6219-3D43-1E1C-961680C27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36" y="1396455"/>
                <a:ext cx="414729" cy="298415"/>
              </a:xfrm>
              <a:prstGeom prst="rect">
                <a:avLst/>
              </a:prstGeom>
              <a:blipFill>
                <a:blip r:embed="rId9"/>
                <a:stretch>
                  <a:fillRect l="-13235" r="-882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A60000-B192-4193-7150-BE9EC8EFCB60}"/>
                  </a:ext>
                </a:extLst>
              </p:cNvPr>
              <p:cNvSpPr txBox="1"/>
              <p:nvPr/>
            </p:nvSpPr>
            <p:spPr>
              <a:xfrm>
                <a:off x="5653107" y="1336465"/>
                <a:ext cx="361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A60000-B192-4193-7150-BE9EC8EF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07" y="1336465"/>
                <a:ext cx="361702" cy="276999"/>
              </a:xfrm>
              <a:prstGeom prst="rect">
                <a:avLst/>
              </a:prstGeom>
              <a:blipFill>
                <a:blip r:embed="rId10"/>
                <a:stretch>
                  <a:fillRect l="-15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6F0545-0895-B21A-CDE5-A45DB61AA990}"/>
                  </a:ext>
                </a:extLst>
              </p:cNvPr>
              <p:cNvSpPr txBox="1"/>
              <p:nvPr/>
            </p:nvSpPr>
            <p:spPr>
              <a:xfrm>
                <a:off x="7861716" y="1371644"/>
                <a:ext cx="263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6F0545-0895-B21A-CDE5-A45DB61AA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16" y="1371644"/>
                <a:ext cx="263855" cy="276999"/>
              </a:xfrm>
              <a:prstGeom prst="rect">
                <a:avLst/>
              </a:prstGeom>
              <a:blipFill>
                <a:blip r:embed="rId11"/>
                <a:stretch>
                  <a:fillRect l="-23256" r="-23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C17BE3-0AC4-DB12-0A50-CC235CB29B31}"/>
                  </a:ext>
                </a:extLst>
              </p:cNvPr>
              <p:cNvSpPr txBox="1"/>
              <p:nvPr/>
            </p:nvSpPr>
            <p:spPr>
              <a:xfrm>
                <a:off x="5121564" y="256361"/>
                <a:ext cx="37176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C17BE3-0AC4-DB12-0A50-CC235CB29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564" y="256361"/>
                <a:ext cx="371768" cy="298415"/>
              </a:xfrm>
              <a:prstGeom prst="rect">
                <a:avLst/>
              </a:prstGeom>
              <a:blipFill>
                <a:blip r:embed="rId12"/>
                <a:stretch>
                  <a:fillRect l="-13115" r="-655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B33B142-A94C-97B0-F631-5F012A013AF0}"/>
                  </a:ext>
                </a:extLst>
              </p:cNvPr>
              <p:cNvSpPr txBox="1"/>
              <p:nvPr/>
            </p:nvSpPr>
            <p:spPr>
              <a:xfrm>
                <a:off x="2657446" y="2074415"/>
                <a:ext cx="9909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𝑟𝑜𝑐𝑒𝑠𝑠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B33B142-A94C-97B0-F631-5F012A013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446" y="2074415"/>
                <a:ext cx="990912" cy="246221"/>
              </a:xfrm>
              <a:prstGeom prst="rect">
                <a:avLst/>
              </a:prstGeom>
              <a:blipFill>
                <a:blip r:embed="rId13"/>
                <a:stretch>
                  <a:fillRect l="-4321" r="-1235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D0D2ED3-EDB3-6565-4B32-5CC4B65CE65E}"/>
                  </a:ext>
                </a:extLst>
              </p:cNvPr>
              <p:cNvSpPr txBox="1"/>
              <p:nvPr/>
            </p:nvSpPr>
            <p:spPr>
              <a:xfrm>
                <a:off x="2700013" y="3047267"/>
                <a:ext cx="9909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𝑟𝑜𝑐𝑒𝑠𝑠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D0D2ED3-EDB3-6565-4B32-5CC4B65CE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13" y="3047267"/>
                <a:ext cx="990912" cy="246221"/>
              </a:xfrm>
              <a:prstGeom prst="rect">
                <a:avLst/>
              </a:prstGeom>
              <a:blipFill>
                <a:blip r:embed="rId14"/>
                <a:stretch>
                  <a:fillRect l="-4321" r="-1235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8F639A-6E79-659F-E14D-42AABC7A7DBD}"/>
                  </a:ext>
                </a:extLst>
              </p:cNvPr>
              <p:cNvSpPr txBox="1"/>
              <p:nvPr/>
            </p:nvSpPr>
            <p:spPr>
              <a:xfrm>
                <a:off x="6459070" y="1531250"/>
                <a:ext cx="9544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𝑒𝑐𝑦𝑐𝑙𝑒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𝑐𝑒𝑡𝑒𝑟𝑠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8F639A-6E79-659F-E14D-42AABC7A7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070" y="1531250"/>
                <a:ext cx="954410" cy="492443"/>
              </a:xfrm>
              <a:prstGeom prst="rect">
                <a:avLst/>
              </a:prstGeom>
              <a:blipFill>
                <a:blip r:embed="rId1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57289F-355B-F25C-08EE-76026DF989FA}"/>
                  </a:ext>
                </a:extLst>
              </p:cNvPr>
              <p:cNvSpPr txBox="1"/>
              <p:nvPr/>
            </p:nvSpPr>
            <p:spPr>
              <a:xfrm>
                <a:off x="6495717" y="3021140"/>
                <a:ext cx="9544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𝑒𝑐𝑦𝑐𝑙𝑒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𝑐𝑒𝑡𝑒𝑟𝑠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57289F-355B-F25C-08EE-76026DF9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717" y="3021140"/>
                <a:ext cx="954410" cy="492443"/>
              </a:xfrm>
              <a:prstGeom prst="rect">
                <a:avLst/>
              </a:prstGeom>
              <a:blipFill>
                <a:blip r:embed="rId16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07A6B4-F51E-01BE-132E-18C997066E2C}"/>
                  </a:ext>
                </a:extLst>
              </p:cNvPr>
              <p:cNvSpPr txBox="1"/>
              <p:nvPr/>
            </p:nvSpPr>
            <p:spPr>
              <a:xfrm>
                <a:off x="8564992" y="1600989"/>
                <a:ext cx="9544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𝑖𝑠𝑝𝑜𝑠𝑒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07A6B4-F51E-01BE-132E-18C997066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992" y="1600989"/>
                <a:ext cx="954410" cy="246221"/>
              </a:xfrm>
              <a:prstGeom prst="rect">
                <a:avLst/>
              </a:prstGeom>
              <a:blipFill>
                <a:blip r:embed="rId17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262F71-F8B3-379B-42A6-10E4C452D1BF}"/>
                  </a:ext>
                </a:extLst>
              </p:cNvPr>
              <p:cNvSpPr txBox="1"/>
              <p:nvPr/>
            </p:nvSpPr>
            <p:spPr>
              <a:xfrm>
                <a:off x="8395108" y="3127785"/>
                <a:ext cx="9544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𝑖𝑠𝑝𝑜𝑠𝑒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262F71-F8B3-379B-42A6-10E4C452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08" y="3127785"/>
                <a:ext cx="954410" cy="246221"/>
              </a:xfrm>
              <a:prstGeom prst="rect">
                <a:avLst/>
              </a:prstGeom>
              <a:blipFill>
                <a:blip r:embed="rId18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828F9F8E-25FF-86F1-78C3-98C1E85F5F2C}"/>
              </a:ext>
            </a:extLst>
          </p:cNvPr>
          <p:cNvSpPr/>
          <p:nvPr/>
        </p:nvSpPr>
        <p:spPr>
          <a:xfrm>
            <a:off x="8392921" y="1410914"/>
            <a:ext cx="1249338" cy="701964"/>
          </a:xfrm>
          <a:prstGeom prst="flowChartDecisi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5CAE5A-61E3-C2B4-B975-69BA3F5E99AD}"/>
                  </a:ext>
                </a:extLst>
              </p:cNvPr>
              <p:cNvSpPr txBox="1"/>
              <p:nvPr/>
            </p:nvSpPr>
            <p:spPr>
              <a:xfrm>
                <a:off x="9614194" y="1597888"/>
                <a:ext cx="9544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/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𝑛𝑢𝑠𝑒𝑑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5CAE5A-61E3-C2B4-B975-69BA3F5E9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194" y="1597888"/>
                <a:ext cx="954410" cy="246221"/>
              </a:xfrm>
              <a:prstGeom prst="rect">
                <a:avLst/>
              </a:prstGeom>
              <a:blipFill>
                <a:blip r:embed="rId19"/>
                <a:stretch>
                  <a:fillRect l="-3185" t="-24390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49D008-866E-2055-1BD7-8BE353EA10A1}"/>
                  </a:ext>
                </a:extLst>
              </p:cNvPr>
              <p:cNvSpPr txBox="1"/>
              <p:nvPr/>
            </p:nvSpPr>
            <p:spPr>
              <a:xfrm>
                <a:off x="9644446" y="3135013"/>
                <a:ext cx="9544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/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𝑛𝑢𝑠𝑒𝑑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49D008-866E-2055-1BD7-8BE353EA1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446" y="3135013"/>
                <a:ext cx="954410" cy="246221"/>
              </a:xfrm>
              <a:prstGeom prst="rect">
                <a:avLst/>
              </a:prstGeom>
              <a:blipFill>
                <a:blip r:embed="rId20"/>
                <a:stretch>
                  <a:fillRect l="-3185" t="-24390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7EBA70-5432-72B1-0D8E-75CC13C4EC09}"/>
                  </a:ext>
                </a:extLst>
              </p:cNvPr>
              <p:cNvSpPr txBox="1"/>
              <p:nvPr/>
            </p:nvSpPr>
            <p:spPr>
              <a:xfrm>
                <a:off x="3076068" y="3519664"/>
                <a:ext cx="80259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7EBA70-5432-72B1-0D8E-75CC13C4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068" y="3519664"/>
                <a:ext cx="802592" cy="298415"/>
              </a:xfrm>
              <a:prstGeom prst="rect">
                <a:avLst/>
              </a:prstGeom>
              <a:blipFill>
                <a:blip r:embed="rId21"/>
                <a:stretch>
                  <a:fillRect l="-9160" r="-11450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B05118-4D35-34B8-549E-CBABF8B0D464}"/>
                  </a:ext>
                </a:extLst>
              </p:cNvPr>
              <p:cNvSpPr txBox="1"/>
              <p:nvPr/>
            </p:nvSpPr>
            <p:spPr>
              <a:xfrm>
                <a:off x="6534979" y="3630253"/>
                <a:ext cx="771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B05118-4D35-34B8-549E-CBABF8B0D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979" y="3630253"/>
                <a:ext cx="771172" cy="276999"/>
              </a:xfrm>
              <a:prstGeom prst="rect">
                <a:avLst/>
              </a:prstGeom>
              <a:blipFill>
                <a:blip r:embed="rId22"/>
                <a:stretch>
                  <a:fillRect l="-6299" t="-4444" r="-1102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8CA75E-6849-6224-7CAC-EF9BC1A9DF65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3726873" y="1574800"/>
            <a:ext cx="1089891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8A88A7-817A-750B-7755-0AB09406CFC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726873" y="2212109"/>
            <a:ext cx="1089891" cy="10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A20B3E-218D-76F0-F86E-BB8B84BE1A01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3726873" y="2212109"/>
            <a:ext cx="1089891" cy="85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587D51-B556-F3B9-D873-DFD5F1DACC0F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726873" y="2212109"/>
            <a:ext cx="1089891" cy="160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E00F6F1-BD47-51D0-3CE2-4944915FE864}"/>
              </a:ext>
            </a:extLst>
          </p:cNvPr>
          <p:cNvCxnSpPr>
            <a:stCxn id="54" idx="3"/>
            <a:endCxn id="15" idx="2"/>
          </p:cNvCxnSpPr>
          <p:nvPr/>
        </p:nvCxnSpPr>
        <p:spPr>
          <a:xfrm flipV="1">
            <a:off x="3690925" y="1773381"/>
            <a:ext cx="1024239" cy="139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3DDCE0-01BF-7F16-6835-78769ACF2B44}"/>
              </a:ext>
            </a:extLst>
          </p:cNvPr>
          <p:cNvCxnSpPr>
            <a:stCxn id="54" idx="3"/>
            <a:endCxn id="14" idx="2"/>
          </p:cNvCxnSpPr>
          <p:nvPr/>
        </p:nvCxnSpPr>
        <p:spPr>
          <a:xfrm flipV="1">
            <a:off x="3690925" y="2519218"/>
            <a:ext cx="1024239" cy="65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BE1274-7F5D-6443-3332-9ABB25B55995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>
            <a:off x="3726873" y="3170379"/>
            <a:ext cx="988291" cy="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D9CED88-B8DF-71F3-6FC1-6F046E2D9D39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>
            <a:off x="3726873" y="3170379"/>
            <a:ext cx="988291" cy="84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4183E96-490F-D049-C034-027C81A737E7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5019964" y="1574800"/>
            <a:ext cx="1311565" cy="19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9954F7-7235-6A21-3C88-D0B74ED978FF}"/>
              </a:ext>
            </a:extLst>
          </p:cNvPr>
          <p:cNvCxnSpPr>
            <a:stCxn id="14" idx="5"/>
            <a:endCxn id="16" idx="1"/>
          </p:cNvCxnSpPr>
          <p:nvPr/>
        </p:nvCxnSpPr>
        <p:spPr>
          <a:xfrm flipV="1">
            <a:off x="5019964" y="1773381"/>
            <a:ext cx="1311565" cy="54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6AD06C9-A774-7003-C4CC-0A9FE981ED46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 flipV="1">
            <a:off x="5019964" y="1773381"/>
            <a:ext cx="1311565" cy="129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6FFDF6E-B749-1C94-F4D1-4A1ECB3B3D8A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 flipV="1">
            <a:off x="5019964" y="1773381"/>
            <a:ext cx="1311565" cy="204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317A6F9-6789-613C-C914-D59C57266A0F}"/>
              </a:ext>
            </a:extLst>
          </p:cNvPr>
          <p:cNvCxnSpPr>
            <a:stCxn id="13" idx="5"/>
            <a:endCxn id="17" idx="1"/>
          </p:cNvCxnSpPr>
          <p:nvPr/>
        </p:nvCxnSpPr>
        <p:spPr>
          <a:xfrm>
            <a:off x="5019964" y="3068782"/>
            <a:ext cx="1311565" cy="19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558252-159C-A97E-5DF0-63A05D47E60E}"/>
              </a:ext>
            </a:extLst>
          </p:cNvPr>
          <p:cNvCxnSpPr>
            <a:stCxn id="12" idx="5"/>
            <a:endCxn id="17" idx="1"/>
          </p:cNvCxnSpPr>
          <p:nvPr/>
        </p:nvCxnSpPr>
        <p:spPr>
          <a:xfrm flipV="1">
            <a:off x="5019964" y="3267363"/>
            <a:ext cx="1311565" cy="54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8F7864C-F0F2-8F1F-C066-9AF2FE2C9771}"/>
              </a:ext>
            </a:extLst>
          </p:cNvPr>
          <p:cNvCxnSpPr>
            <a:stCxn id="16" idx="3"/>
            <a:endCxn id="59" idx="1"/>
          </p:cNvCxnSpPr>
          <p:nvPr/>
        </p:nvCxnSpPr>
        <p:spPr>
          <a:xfrm flipV="1">
            <a:off x="7486075" y="1761896"/>
            <a:ext cx="906846" cy="1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C415110-8FF6-8C44-B125-C44F72A91D46}"/>
              </a:ext>
            </a:extLst>
          </p:cNvPr>
          <p:cNvCxnSpPr>
            <a:stCxn id="56" idx="3"/>
            <a:endCxn id="19" idx="1"/>
          </p:cNvCxnSpPr>
          <p:nvPr/>
        </p:nvCxnSpPr>
        <p:spPr>
          <a:xfrm flipV="1">
            <a:off x="7450127" y="3258124"/>
            <a:ext cx="809598" cy="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A15629E-EAE0-AD29-D620-1C2193630608}"/>
                  </a:ext>
                </a:extLst>
              </p:cNvPr>
              <p:cNvSpPr txBox="1"/>
              <p:nvPr/>
            </p:nvSpPr>
            <p:spPr>
              <a:xfrm>
                <a:off x="6867866" y="120442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A15629E-EAE0-AD29-D620-1C219363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66" y="1204424"/>
                <a:ext cx="166969" cy="276999"/>
              </a:xfrm>
              <a:prstGeom prst="rect">
                <a:avLst/>
              </a:prstGeom>
              <a:blipFill>
                <a:blip r:embed="rId2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235AE1-EFEA-AE0D-28E7-EC5690246876}"/>
                  </a:ext>
                </a:extLst>
              </p:cNvPr>
              <p:cNvSpPr txBox="1"/>
              <p:nvPr/>
            </p:nvSpPr>
            <p:spPr>
              <a:xfrm>
                <a:off x="5223963" y="710955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235AE1-EFEA-AE0D-28E7-EC5690246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963" y="710955"/>
                <a:ext cx="186268" cy="276999"/>
              </a:xfrm>
              <a:prstGeom prst="rect">
                <a:avLst/>
              </a:prstGeom>
              <a:blipFill>
                <a:blip r:embed="rId24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E087E8B-6C0A-3981-A6DD-A1EB8604C305}"/>
                  </a:ext>
                </a:extLst>
              </p:cNvPr>
              <p:cNvSpPr txBox="1"/>
              <p:nvPr/>
            </p:nvSpPr>
            <p:spPr>
              <a:xfrm>
                <a:off x="4542759" y="1050038"/>
                <a:ext cx="14720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𝐷𝑒𝑚𝑎𝑛𝑑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𝑀𝑎𝑟𝑘𝑒𝑡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E087E8B-6C0A-3981-A6DD-A1EB8604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759" y="1050038"/>
                <a:ext cx="1472050" cy="246221"/>
              </a:xfrm>
              <a:prstGeom prst="rect">
                <a:avLst/>
              </a:prstGeom>
              <a:blipFill>
                <a:blip r:embed="rId25"/>
                <a:stretch>
                  <a:fillRect l="-7025" r="-330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F07AB47-3086-4160-CDE3-A042939E377F}"/>
                  </a:ext>
                </a:extLst>
              </p:cNvPr>
              <p:cNvSpPr txBox="1"/>
              <p:nvPr/>
            </p:nvSpPr>
            <p:spPr>
              <a:xfrm>
                <a:off x="5410231" y="4032523"/>
                <a:ext cx="9544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F07AB47-3086-4160-CDE3-A042939E3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31" y="4032523"/>
                <a:ext cx="954410" cy="246221"/>
              </a:xfrm>
              <a:prstGeom prst="rect">
                <a:avLst/>
              </a:prstGeom>
              <a:blipFill>
                <a:blip r:embed="rId2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A4DE878-0384-AE16-346D-5879EAE9ABA1}"/>
                  </a:ext>
                </a:extLst>
              </p:cNvPr>
              <p:cNvSpPr txBox="1"/>
              <p:nvPr/>
            </p:nvSpPr>
            <p:spPr>
              <a:xfrm>
                <a:off x="7450127" y="2974654"/>
                <a:ext cx="9544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A4DE878-0384-AE16-346D-5879EAE9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27" y="2974654"/>
                <a:ext cx="954410" cy="246221"/>
              </a:xfrm>
              <a:prstGeom prst="rect">
                <a:avLst/>
              </a:prstGeom>
              <a:blipFill>
                <a:blip r:embed="rId2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BE180E5-C3BA-B996-50BE-DE2248B96EC8}"/>
              </a:ext>
            </a:extLst>
          </p:cNvPr>
          <p:cNvSpPr/>
          <p:nvPr/>
        </p:nvSpPr>
        <p:spPr>
          <a:xfrm>
            <a:off x="3168071" y="692727"/>
            <a:ext cx="4599711" cy="1274618"/>
          </a:xfrm>
          <a:custGeom>
            <a:avLst/>
            <a:gdLst>
              <a:gd name="connsiteX0" fmla="*/ 4581237 w 4581237"/>
              <a:gd name="connsiteY0" fmla="*/ 1080655 h 1256146"/>
              <a:gd name="connsiteX1" fmla="*/ 4581237 w 4581237"/>
              <a:gd name="connsiteY1" fmla="*/ 0 h 1256146"/>
              <a:gd name="connsiteX2" fmla="*/ 0 w 4581237"/>
              <a:gd name="connsiteY2" fmla="*/ 27709 h 1256146"/>
              <a:gd name="connsiteX3" fmla="*/ 46182 w 4581237"/>
              <a:gd name="connsiteY3" fmla="*/ 1256146 h 1256146"/>
              <a:gd name="connsiteX0" fmla="*/ 4581237 w 4581237"/>
              <a:gd name="connsiteY0" fmla="*/ 1080655 h 1237673"/>
              <a:gd name="connsiteX1" fmla="*/ 4581237 w 4581237"/>
              <a:gd name="connsiteY1" fmla="*/ 0 h 1237673"/>
              <a:gd name="connsiteX2" fmla="*/ 0 w 4581237"/>
              <a:gd name="connsiteY2" fmla="*/ 27709 h 1237673"/>
              <a:gd name="connsiteX3" fmla="*/ 9237 w 4581237"/>
              <a:gd name="connsiteY3" fmla="*/ 1237673 h 1237673"/>
              <a:gd name="connsiteX0" fmla="*/ 4576444 w 4576444"/>
              <a:gd name="connsiteY0" fmla="*/ 1080655 h 1237673"/>
              <a:gd name="connsiteX1" fmla="*/ 4576444 w 4576444"/>
              <a:gd name="connsiteY1" fmla="*/ 0 h 1237673"/>
              <a:gd name="connsiteX2" fmla="*/ 4443 w 4576444"/>
              <a:gd name="connsiteY2" fmla="*/ 9236 h 1237673"/>
              <a:gd name="connsiteX3" fmla="*/ 4444 w 4576444"/>
              <a:gd name="connsiteY3" fmla="*/ 1237673 h 1237673"/>
              <a:gd name="connsiteX0" fmla="*/ 4599711 w 4599711"/>
              <a:gd name="connsiteY0" fmla="*/ 1080655 h 1237673"/>
              <a:gd name="connsiteX1" fmla="*/ 4599711 w 4599711"/>
              <a:gd name="connsiteY1" fmla="*/ 0 h 1237673"/>
              <a:gd name="connsiteX2" fmla="*/ 0 w 4599711"/>
              <a:gd name="connsiteY2" fmla="*/ 9236 h 1237673"/>
              <a:gd name="connsiteX3" fmla="*/ 27711 w 4599711"/>
              <a:gd name="connsiteY3" fmla="*/ 1237673 h 1237673"/>
              <a:gd name="connsiteX0" fmla="*/ 4599711 w 4599711"/>
              <a:gd name="connsiteY0" fmla="*/ 1080655 h 1228437"/>
              <a:gd name="connsiteX1" fmla="*/ 4599711 w 4599711"/>
              <a:gd name="connsiteY1" fmla="*/ 0 h 1228437"/>
              <a:gd name="connsiteX2" fmla="*/ 0 w 4599711"/>
              <a:gd name="connsiteY2" fmla="*/ 9236 h 1228437"/>
              <a:gd name="connsiteX3" fmla="*/ 18475 w 4599711"/>
              <a:gd name="connsiteY3" fmla="*/ 1228437 h 1228437"/>
              <a:gd name="connsiteX0" fmla="*/ 4599711 w 4599711"/>
              <a:gd name="connsiteY0" fmla="*/ 1080655 h 1228437"/>
              <a:gd name="connsiteX1" fmla="*/ 4599711 w 4599711"/>
              <a:gd name="connsiteY1" fmla="*/ 0 h 1228437"/>
              <a:gd name="connsiteX2" fmla="*/ 0 w 4599711"/>
              <a:gd name="connsiteY2" fmla="*/ 9236 h 1228437"/>
              <a:gd name="connsiteX3" fmla="*/ 18475 w 4599711"/>
              <a:gd name="connsiteY3" fmla="*/ 1228437 h 1228437"/>
              <a:gd name="connsiteX0" fmla="*/ 4612537 w 4612537"/>
              <a:gd name="connsiteY0" fmla="*/ 1080655 h 1246909"/>
              <a:gd name="connsiteX1" fmla="*/ 4612537 w 4612537"/>
              <a:gd name="connsiteY1" fmla="*/ 0 h 1246909"/>
              <a:gd name="connsiteX2" fmla="*/ 12826 w 4612537"/>
              <a:gd name="connsiteY2" fmla="*/ 9236 h 1246909"/>
              <a:gd name="connsiteX3" fmla="*/ 3592 w 4612537"/>
              <a:gd name="connsiteY3" fmla="*/ 1246909 h 1246909"/>
              <a:gd name="connsiteX0" fmla="*/ 4599711 w 4599711"/>
              <a:gd name="connsiteY0" fmla="*/ 1080655 h 1274618"/>
              <a:gd name="connsiteX1" fmla="*/ 4599711 w 4599711"/>
              <a:gd name="connsiteY1" fmla="*/ 0 h 1274618"/>
              <a:gd name="connsiteX2" fmla="*/ 0 w 4599711"/>
              <a:gd name="connsiteY2" fmla="*/ 9236 h 1274618"/>
              <a:gd name="connsiteX3" fmla="*/ 27711 w 4599711"/>
              <a:gd name="connsiteY3" fmla="*/ 1274618 h 1274618"/>
              <a:gd name="connsiteX0" fmla="*/ 4599711 w 4599711"/>
              <a:gd name="connsiteY0" fmla="*/ 1080655 h 1274618"/>
              <a:gd name="connsiteX1" fmla="*/ 4599711 w 4599711"/>
              <a:gd name="connsiteY1" fmla="*/ 0 h 1274618"/>
              <a:gd name="connsiteX2" fmla="*/ 0 w 4599711"/>
              <a:gd name="connsiteY2" fmla="*/ 9236 h 1274618"/>
              <a:gd name="connsiteX3" fmla="*/ 9238 w 4599711"/>
              <a:gd name="connsiteY3" fmla="*/ 1274618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9711" h="1274618">
                <a:moveTo>
                  <a:pt x="4599711" y="1080655"/>
                </a:moveTo>
                <a:lnTo>
                  <a:pt x="4599711" y="0"/>
                </a:lnTo>
                <a:lnTo>
                  <a:pt x="0" y="9236"/>
                </a:lnTo>
                <a:cubicBezTo>
                  <a:pt x="15394" y="418715"/>
                  <a:pt x="-6156" y="865139"/>
                  <a:pt x="9238" y="127461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C06EA6C0-EDFC-B9EC-F111-E3C3CA7D4356}"/>
              </a:ext>
            </a:extLst>
          </p:cNvPr>
          <p:cNvSpPr/>
          <p:nvPr/>
        </p:nvSpPr>
        <p:spPr>
          <a:xfrm>
            <a:off x="3026004" y="3271102"/>
            <a:ext cx="4760536" cy="1140644"/>
          </a:xfrm>
          <a:custGeom>
            <a:avLst/>
            <a:gdLst>
              <a:gd name="connsiteX0" fmla="*/ 4760536 w 4760536"/>
              <a:gd name="connsiteY0" fmla="*/ 0 h 1131217"/>
              <a:gd name="connsiteX1" fmla="*/ 4751109 w 4760536"/>
              <a:gd name="connsiteY1" fmla="*/ 1121790 h 1131217"/>
              <a:gd name="connsiteX2" fmla="*/ 9427 w 4760536"/>
              <a:gd name="connsiteY2" fmla="*/ 1131217 h 1131217"/>
              <a:gd name="connsiteX3" fmla="*/ 0 w 4760536"/>
              <a:gd name="connsiteY3" fmla="*/ 179109 h 1131217"/>
              <a:gd name="connsiteX0" fmla="*/ 4761443 w 4761443"/>
              <a:gd name="connsiteY0" fmla="*/ 0 h 1140644"/>
              <a:gd name="connsiteX1" fmla="*/ 4752016 w 4761443"/>
              <a:gd name="connsiteY1" fmla="*/ 1121790 h 1140644"/>
              <a:gd name="connsiteX2" fmla="*/ 907 w 4761443"/>
              <a:gd name="connsiteY2" fmla="*/ 1140644 h 1140644"/>
              <a:gd name="connsiteX3" fmla="*/ 907 w 4761443"/>
              <a:gd name="connsiteY3" fmla="*/ 179109 h 1140644"/>
              <a:gd name="connsiteX0" fmla="*/ 4760536 w 4760536"/>
              <a:gd name="connsiteY0" fmla="*/ 0 h 1140644"/>
              <a:gd name="connsiteX1" fmla="*/ 4751109 w 4760536"/>
              <a:gd name="connsiteY1" fmla="*/ 1121790 h 1140644"/>
              <a:gd name="connsiteX2" fmla="*/ 9427 w 4760536"/>
              <a:gd name="connsiteY2" fmla="*/ 1140644 h 1140644"/>
              <a:gd name="connsiteX3" fmla="*/ 0 w 4760536"/>
              <a:gd name="connsiteY3" fmla="*/ 179109 h 114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536" h="1140644">
                <a:moveTo>
                  <a:pt x="4760536" y="0"/>
                </a:moveTo>
                <a:cubicBezTo>
                  <a:pt x="4757394" y="373930"/>
                  <a:pt x="4754251" y="747860"/>
                  <a:pt x="4751109" y="1121790"/>
                </a:cubicBezTo>
                <a:lnTo>
                  <a:pt x="9427" y="1140644"/>
                </a:lnTo>
                <a:cubicBezTo>
                  <a:pt x="6285" y="823275"/>
                  <a:pt x="3142" y="496478"/>
                  <a:pt x="0" y="17910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5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Aghapour, Raziye</dc:creator>
  <cp:lastModifiedBy>Aghapour, Raziye</cp:lastModifiedBy>
  <cp:revision>1</cp:revision>
  <dcterms:created xsi:type="dcterms:W3CDTF">2023-10-11T21:09:31Z</dcterms:created>
  <dcterms:modified xsi:type="dcterms:W3CDTF">2023-10-11T22:02:17Z</dcterms:modified>
</cp:coreProperties>
</file>