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5" r:id="rId2"/>
    <p:sldId id="257" r:id="rId3"/>
    <p:sldId id="259" r:id="rId4"/>
    <p:sldId id="261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717A2-77C5-4CF5-8547-D194DFFED140}" type="datetimeFigureOut">
              <a:rPr lang="en-ID" smtClean="0"/>
              <a:t>23/06/2022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BEC27-068E-47C8-A0C7-8B20506D62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23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950933" y="2268951"/>
            <a:ext cx="5187600" cy="22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950933" y="4728833"/>
            <a:ext cx="51876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" name="Google Shape;12;p8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8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14" name="Google Shape;14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8"/>
          <p:cNvGrpSpPr/>
          <p:nvPr/>
        </p:nvGrpSpPr>
        <p:grpSpPr>
          <a:xfrm rot="10800000" flipH="1">
            <a:off x="5545600" y="6052133"/>
            <a:ext cx="1100785" cy="125332"/>
            <a:chOff x="5718423" y="809024"/>
            <a:chExt cx="830071" cy="94500"/>
          </a:xfrm>
        </p:grpSpPr>
        <p:sp>
          <p:nvSpPr>
            <p:cNvPr id="19" name="Google Shape;19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8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24" name="Google Shape;24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77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6816800" y="2809500"/>
            <a:ext cx="4415200" cy="1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6682400" y="1812000"/>
            <a:ext cx="454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9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33" name="Google Shape;33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9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9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38" name="Google Shape;38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9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42" name="Google Shape;42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14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7036660" y="4594627"/>
            <a:ext cx="3992800" cy="33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1"/>
          </p:nvPr>
        </p:nvSpPr>
        <p:spPr>
          <a:xfrm>
            <a:off x="2444593" y="2426117"/>
            <a:ext cx="7336000" cy="19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50" name="Google Shape;50;p10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51" name="Google Shape;51;p1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10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0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57" name="Google Shape;57;p1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32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960000" y="1329197"/>
            <a:ext cx="5136000" cy="9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960000" y="2341067"/>
            <a:ext cx="4940400" cy="3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1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66" name="Google Shape;66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1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11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71" name="Google Shape;71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11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75" name="Google Shape;75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19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719200" y="1459133"/>
            <a:ext cx="10753600" cy="4655600"/>
          </a:xfrm>
          <a:prstGeom prst="roundRect">
            <a:avLst>
              <a:gd name="adj" fmla="val 2775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2"/>
          <p:cNvGrpSpPr/>
          <p:nvPr/>
        </p:nvGrpSpPr>
        <p:grpSpPr>
          <a:xfrm>
            <a:off x="884400" y="1639100"/>
            <a:ext cx="2653600" cy="194800"/>
            <a:chOff x="663300" y="1229325"/>
            <a:chExt cx="1990200" cy="146100"/>
          </a:xfrm>
        </p:grpSpPr>
        <p:sp>
          <p:nvSpPr>
            <p:cNvPr id="83" name="Google Shape;83;p12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" name="Google Shape;84;p12"/>
            <p:cNvGrpSpPr/>
            <p:nvPr/>
          </p:nvGrpSpPr>
          <p:grpSpPr>
            <a:xfrm rot="10800000" flipH="1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85" name="Google Shape;85;p1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4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4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4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960000" y="1925700"/>
            <a:ext cx="10272000" cy="40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533">
                <a:solidFill>
                  <a:schemeClr val="dk1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158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95" name="Google Shape;95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4"/>
          <p:cNvGrpSpPr/>
          <p:nvPr/>
        </p:nvGrpSpPr>
        <p:grpSpPr>
          <a:xfrm rot="-5400000" flipH="1">
            <a:off x="10922400" y="5501733"/>
            <a:ext cx="1100785" cy="125332"/>
            <a:chOff x="5718423" y="809024"/>
            <a:chExt cx="830071" cy="94500"/>
          </a:xfrm>
        </p:grpSpPr>
        <p:sp>
          <p:nvSpPr>
            <p:cNvPr id="99" name="Google Shape;99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25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15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107" name="Google Shape;107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15"/>
          <p:cNvGrpSpPr/>
          <p:nvPr/>
        </p:nvGrpSpPr>
        <p:grpSpPr>
          <a:xfrm rot="-5400000" flipH="1">
            <a:off x="10922400" y="5501733"/>
            <a:ext cx="1100785" cy="125332"/>
            <a:chOff x="5718423" y="809024"/>
            <a:chExt cx="830071" cy="94500"/>
          </a:xfrm>
        </p:grpSpPr>
        <p:sp>
          <p:nvSpPr>
            <p:cNvPr id="111" name="Google Shape;111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442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 flipH="1">
            <a:off x="1045242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16"/>
          <p:cNvGrpSpPr/>
          <p:nvPr/>
        </p:nvGrpSpPr>
        <p:grpSpPr>
          <a:xfrm rot="10800000">
            <a:off x="10957259" y="559299"/>
            <a:ext cx="572429" cy="125332"/>
            <a:chOff x="5795037" y="809024"/>
            <a:chExt cx="431653" cy="94500"/>
          </a:xfrm>
        </p:grpSpPr>
        <p:sp>
          <p:nvSpPr>
            <p:cNvPr id="119" name="Google Shape;119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6"/>
          <p:cNvSpPr/>
          <p:nvPr/>
        </p:nvSpPr>
        <p:spPr>
          <a:xfrm>
            <a:off x="572573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6"/>
          <p:cNvGrpSpPr/>
          <p:nvPr/>
        </p:nvGrpSpPr>
        <p:grpSpPr>
          <a:xfrm rot="10800000" flipH="1">
            <a:off x="659706" y="5954733"/>
            <a:ext cx="572429" cy="125332"/>
            <a:chOff x="5795037" y="809024"/>
            <a:chExt cx="431653" cy="94500"/>
          </a:xfrm>
        </p:grpSpPr>
        <p:sp>
          <p:nvSpPr>
            <p:cNvPr id="124" name="Google Shape;124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35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6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3677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kHvv5pYrOHGoOYywdU2f3H/SAS-FRMR?node-id=0%3A1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/>
          <p:nvPr/>
        </p:nvSpPr>
        <p:spPr>
          <a:xfrm>
            <a:off x="670172" y="1933729"/>
            <a:ext cx="4286608" cy="91868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xfrm>
            <a:off x="984024" y="2433408"/>
            <a:ext cx="5829115" cy="841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D" sz="3733">
                <a:solidFill>
                  <a:schemeClr val="dk1"/>
                </a:solidFill>
              </a:rPr>
              <a:t>BIG PROJECT</a:t>
            </a:r>
            <a:br>
              <a:rPr lang="en-ID" sz="3733">
                <a:solidFill>
                  <a:schemeClr val="dk1"/>
                </a:solidFill>
              </a:rPr>
            </a:br>
            <a:endParaRPr sz="3733">
              <a:solidFill>
                <a:schemeClr val="dk1"/>
              </a:solidFill>
            </a:endParaRPr>
          </a:p>
        </p:txBody>
      </p:sp>
      <p:sp>
        <p:nvSpPr>
          <p:cNvPr id="145" name="Google Shape;145;p1"/>
          <p:cNvSpPr txBox="1">
            <a:spLocks noGrp="1"/>
          </p:cNvSpPr>
          <p:nvPr>
            <p:ph type="subTitle" idx="1"/>
          </p:nvPr>
        </p:nvSpPr>
        <p:spPr>
          <a:xfrm>
            <a:off x="984024" y="4816347"/>
            <a:ext cx="51876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ID" sz="2400"/>
              <a:t>Miftakhul Mubarok &amp; Utari Cahyaningsih</a:t>
            </a:r>
            <a:endParaRPr sz="2400"/>
          </a:p>
        </p:txBody>
      </p:sp>
      <p:grpSp>
        <p:nvGrpSpPr>
          <p:cNvPr id="146" name="Google Shape;146;p1"/>
          <p:cNvGrpSpPr/>
          <p:nvPr/>
        </p:nvGrpSpPr>
        <p:grpSpPr>
          <a:xfrm flipH="1">
            <a:off x="967266" y="1556417"/>
            <a:ext cx="1100785" cy="125332"/>
            <a:chOff x="5718423" y="809024"/>
            <a:chExt cx="830071" cy="94500"/>
          </a:xfrm>
        </p:grpSpPr>
        <p:sp>
          <p:nvSpPr>
            <p:cNvPr id="147" name="Google Shape;147;p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1"/>
          <p:cNvSpPr txBox="1"/>
          <p:nvPr/>
        </p:nvSpPr>
        <p:spPr>
          <a:xfrm>
            <a:off x="945489" y="1843385"/>
            <a:ext cx="5829115" cy="323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F1F0FF"/>
              </a:buClr>
              <a:buSzPts val="5200"/>
            </a:pPr>
            <a:br>
              <a:rPr lang="en-ID" sz="3733" b="1" kern="0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D" sz="3200" b="1" kern="0" dirty="0" err="1">
                <a:solidFill>
                  <a:srgbClr val="F1F0FF"/>
                </a:solidFill>
                <a:latin typeface="Montserrat"/>
                <a:ea typeface="Montserrat"/>
                <a:cs typeface="Montserrat"/>
                <a:sym typeface="Montserrat"/>
              </a:rPr>
              <a:t>Absensi</a:t>
            </a:r>
            <a:r>
              <a:rPr lang="en-ID" sz="3200" b="1" kern="0" dirty="0">
                <a:solidFill>
                  <a:srgbClr val="F1F0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3200" b="1" kern="0" dirty="0" err="1">
                <a:solidFill>
                  <a:srgbClr val="F1F0FF"/>
                </a:solidFill>
                <a:latin typeface="Montserrat"/>
                <a:ea typeface="Montserrat"/>
                <a:cs typeface="Montserrat"/>
                <a:sym typeface="Montserrat"/>
              </a:rPr>
              <a:t>Kehadiran</a:t>
            </a:r>
            <a:r>
              <a:rPr lang="en-ID" sz="3200" b="1" kern="0" dirty="0">
                <a:solidFill>
                  <a:srgbClr val="F1F0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3200" b="1" kern="0" dirty="0" err="1">
                <a:solidFill>
                  <a:srgbClr val="F1F0FF"/>
                </a:solidFill>
                <a:latin typeface="Montserrat"/>
                <a:ea typeface="Montserrat"/>
                <a:cs typeface="Montserrat"/>
                <a:sym typeface="Montserrat"/>
              </a:rPr>
              <a:t>Mahasiswa</a:t>
            </a:r>
            <a:r>
              <a:rPr lang="en-ID" sz="3200" b="1" kern="0" dirty="0">
                <a:solidFill>
                  <a:srgbClr val="F1F0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3200" b="1" kern="0" dirty="0" err="1">
                <a:solidFill>
                  <a:srgbClr val="F1F0FF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ID" sz="3200" b="1" kern="0" dirty="0">
                <a:solidFill>
                  <a:srgbClr val="F1F0FF"/>
                </a:solidFill>
                <a:latin typeface="Montserrat"/>
                <a:ea typeface="Montserrat"/>
                <a:cs typeface="Montserrat"/>
                <a:sym typeface="Montserrat"/>
              </a:rPr>
              <a:t> Face Recognition</a:t>
            </a:r>
            <a:endParaRPr sz="3733" b="1" kern="0" dirty="0">
              <a:solidFill>
                <a:srgbClr val="F1F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605" y="1843385"/>
            <a:ext cx="4433372" cy="3233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"/>
          <p:cNvSpPr txBox="1">
            <a:spLocks noGrp="1"/>
          </p:cNvSpPr>
          <p:nvPr>
            <p:ph type="title"/>
          </p:nvPr>
        </p:nvSpPr>
        <p:spPr>
          <a:xfrm>
            <a:off x="3821200" y="1300804"/>
            <a:ext cx="454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D" sz="4800" dirty="0"/>
              <a:t>IDE PROJECT</a:t>
            </a:r>
          </a:p>
        </p:txBody>
      </p:sp>
      <p:sp>
        <p:nvSpPr>
          <p:cNvPr id="202" name="Google Shape;202;p2"/>
          <p:cNvSpPr txBox="1">
            <a:spLocks noGrp="1"/>
          </p:cNvSpPr>
          <p:nvPr>
            <p:ph type="subTitle" idx="1"/>
          </p:nvPr>
        </p:nvSpPr>
        <p:spPr>
          <a:xfrm>
            <a:off x="2567135" y="3122944"/>
            <a:ext cx="7367367" cy="163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-US" sz="3200" b="1" dirty="0" err="1"/>
              <a:t>Aplikasi</a:t>
            </a:r>
            <a:r>
              <a:rPr lang="en-US" sz="3200" b="1" dirty="0"/>
              <a:t>  </a:t>
            </a:r>
            <a:r>
              <a:rPr lang="en-US" sz="3200" b="1" dirty="0" err="1"/>
              <a:t>berjalan</a:t>
            </a:r>
            <a:r>
              <a:rPr lang="en-US" sz="3200" b="1" dirty="0"/>
              <a:t> </a:t>
            </a:r>
            <a:r>
              <a:rPr lang="en-US" sz="3200" b="1" dirty="0" err="1"/>
              <a:t>dalam</a:t>
            </a:r>
            <a:r>
              <a:rPr lang="en-US" sz="3200" b="1" dirty="0"/>
              <a:t> GUI </a:t>
            </a:r>
            <a:r>
              <a:rPr lang="en-US" sz="3200" b="1" dirty="0" err="1"/>
              <a:t>untuk</a:t>
            </a:r>
            <a:r>
              <a:rPr lang="en-US" sz="3200" b="1" dirty="0"/>
              <a:t> </a:t>
            </a:r>
            <a:r>
              <a:rPr lang="en-US" sz="3200" b="1" dirty="0" err="1"/>
              <a:t>mengambil</a:t>
            </a:r>
            <a:r>
              <a:rPr lang="en-US" sz="3200" b="1" dirty="0"/>
              <a:t> </a:t>
            </a:r>
            <a:r>
              <a:rPr lang="en-US" sz="3200" b="1" dirty="0" err="1"/>
              <a:t>gambar</a:t>
            </a:r>
            <a:r>
              <a:rPr lang="en-US" sz="3200" b="1" dirty="0"/>
              <a:t> </a:t>
            </a:r>
            <a:r>
              <a:rPr lang="en-US" sz="3200" b="1" dirty="0" err="1"/>
              <a:t>wajah</a:t>
            </a:r>
            <a:r>
              <a:rPr lang="en-US" sz="3200" b="1" dirty="0"/>
              <a:t> </a:t>
            </a:r>
            <a:r>
              <a:rPr lang="en-US" sz="3200" b="1" dirty="0" err="1"/>
              <a:t>lalu</a:t>
            </a:r>
            <a:r>
              <a:rPr lang="en-US" sz="3200" b="1" dirty="0"/>
              <a:t> di upload dan </a:t>
            </a:r>
            <a:r>
              <a:rPr lang="en-US" sz="3200" b="1" dirty="0" err="1"/>
              <a:t>dideteksi</a:t>
            </a:r>
            <a:r>
              <a:rPr lang="en-US" sz="3200" b="1" dirty="0"/>
              <a:t> yang </a:t>
            </a:r>
            <a:r>
              <a:rPr lang="en-US" sz="3200" b="1" dirty="0" err="1"/>
              <a:t>hasilnya</a:t>
            </a:r>
            <a:r>
              <a:rPr lang="en-US" sz="3200" b="1" dirty="0"/>
              <a:t> </a:t>
            </a:r>
            <a:r>
              <a:rPr lang="en-US" sz="3200" b="1" dirty="0" err="1"/>
              <a:t>akan</a:t>
            </a:r>
            <a:r>
              <a:rPr lang="en-US" sz="3200" b="1" dirty="0"/>
              <a:t> di </a:t>
            </a:r>
            <a:r>
              <a:rPr lang="en-US" sz="3200" b="1" dirty="0" err="1"/>
              <a:t>akumulasikan</a:t>
            </a:r>
            <a:r>
              <a:rPr lang="en-US" sz="3200" b="1" dirty="0"/>
              <a:t> </a:t>
            </a:r>
            <a:r>
              <a:rPr lang="en-US" sz="3200" b="1" dirty="0" err="1"/>
              <a:t>sebagai</a:t>
            </a:r>
            <a:r>
              <a:rPr lang="en-US" sz="3200" b="1" dirty="0"/>
              <a:t> </a:t>
            </a:r>
            <a:r>
              <a:rPr lang="en-US" sz="3200" b="1" dirty="0" err="1"/>
              <a:t>absensi</a:t>
            </a:r>
            <a:r>
              <a:rPr lang="en-US" sz="3200" b="1" dirty="0"/>
              <a:t> </a:t>
            </a:r>
            <a:r>
              <a:rPr lang="en-US" sz="3200" b="1" dirty="0" err="1"/>
              <a:t>wajah</a:t>
            </a:r>
            <a:r>
              <a:rPr lang="en-US" sz="3200" b="1" dirty="0"/>
              <a:t> orang yang </a:t>
            </a:r>
            <a:r>
              <a:rPr lang="en-US" sz="3200" b="1" dirty="0" err="1"/>
              <a:t>sudah</a:t>
            </a:r>
            <a:r>
              <a:rPr lang="en-US" sz="3200" b="1" dirty="0"/>
              <a:t> </a:t>
            </a:r>
            <a:r>
              <a:rPr lang="en-US" sz="3200" b="1" dirty="0" err="1"/>
              <a:t>memasukan</a:t>
            </a:r>
            <a:r>
              <a:rPr lang="en-US" sz="3200" b="1" dirty="0"/>
              <a:t> data </a:t>
            </a:r>
            <a:r>
              <a:rPr lang="en-US" sz="3200" b="1" dirty="0" err="1"/>
              <a:t>wajahnya</a:t>
            </a:r>
            <a:endParaRPr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"/>
          <p:cNvSpPr txBox="1">
            <a:spLocks noGrp="1"/>
          </p:cNvSpPr>
          <p:nvPr>
            <p:ph type="title"/>
          </p:nvPr>
        </p:nvSpPr>
        <p:spPr>
          <a:xfrm>
            <a:off x="960000" y="1329197"/>
            <a:ext cx="5136000" cy="994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Object Detection</a:t>
            </a:r>
            <a:endParaRPr lang="en-ID" dirty="0"/>
          </a:p>
        </p:txBody>
      </p:sp>
      <p:sp>
        <p:nvSpPr>
          <p:cNvPr id="262" name="Google Shape;262;p4"/>
          <p:cNvSpPr txBox="1">
            <a:spLocks noGrp="1"/>
          </p:cNvSpPr>
          <p:nvPr>
            <p:ph type="subTitle" idx="1"/>
          </p:nvPr>
        </p:nvSpPr>
        <p:spPr>
          <a:xfrm>
            <a:off x="960000" y="2268902"/>
            <a:ext cx="4940400" cy="313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Object detection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adalah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teknologi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computer yang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terkait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dengan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visi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computer dan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pemprosesan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gambar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yang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berkaitan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dengan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mendeteksi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contoh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object semantic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dari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kelas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tetentu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seperti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manusia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,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hewan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,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bangunan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atau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mobil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dalam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bentuk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gambar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dan video digital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C25272-E035-DA14-6AAF-87EFFB7D5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603" y="1826263"/>
            <a:ext cx="4429616" cy="33665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"/>
          <p:cNvSpPr txBox="1">
            <a:spLocks noGrp="1"/>
          </p:cNvSpPr>
          <p:nvPr>
            <p:ph type="title"/>
          </p:nvPr>
        </p:nvSpPr>
        <p:spPr>
          <a:xfrm>
            <a:off x="959999" y="511896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D"/>
              <a:t>Dataset</a:t>
            </a:r>
            <a:endParaRPr/>
          </a:p>
        </p:txBody>
      </p:sp>
      <p:sp>
        <p:nvSpPr>
          <p:cNvPr id="314" name="Google Shape;314;p6"/>
          <p:cNvSpPr txBox="1">
            <a:spLocks noGrp="1"/>
          </p:cNvSpPr>
          <p:nvPr>
            <p:ph type="body" idx="1"/>
          </p:nvPr>
        </p:nvSpPr>
        <p:spPr>
          <a:xfrm>
            <a:off x="5833377" y="2261776"/>
            <a:ext cx="5263848" cy="286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Untuk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memulai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melakukan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deteksi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objek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kita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harus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menyiapkan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data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citra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yang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berisikan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objek-objek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yang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ingin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kita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deteksi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.</a:t>
            </a:r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r>
              <a:rPr lang="en-US" sz="2667" dirty="0" err="1"/>
              <a:t>Dalam</a:t>
            </a:r>
            <a:r>
              <a:rPr lang="en-US" sz="2667" dirty="0"/>
              <a:t> </a:t>
            </a:r>
            <a:r>
              <a:rPr lang="en-US" sz="2667" dirty="0" err="1"/>
              <a:t>hal</a:t>
            </a:r>
            <a:r>
              <a:rPr lang="en-US" sz="2667" dirty="0"/>
              <a:t> dataset di project </a:t>
            </a:r>
            <a:r>
              <a:rPr lang="en-US" sz="2667" dirty="0" err="1"/>
              <a:t>ini</a:t>
            </a:r>
            <a:r>
              <a:rPr lang="en-US" sz="2667" dirty="0"/>
              <a:t> kami </a:t>
            </a:r>
            <a:r>
              <a:rPr lang="en-US" sz="2667" dirty="0" err="1"/>
              <a:t>menggunakan</a:t>
            </a:r>
            <a:r>
              <a:rPr lang="en-US" sz="2667" dirty="0"/>
              <a:t> data </a:t>
            </a:r>
            <a:r>
              <a:rPr lang="en-US" sz="2667" dirty="0" err="1"/>
              <a:t>wajah</a:t>
            </a:r>
            <a:r>
              <a:rPr lang="en-US" sz="2667" dirty="0"/>
              <a:t> orang – orang </a:t>
            </a:r>
            <a:r>
              <a:rPr lang="en-US" sz="2667" dirty="0" err="1"/>
              <a:t>penting</a:t>
            </a:r>
            <a:r>
              <a:rPr lang="en-US" sz="2667" dirty="0"/>
              <a:t> </a:t>
            </a:r>
            <a:r>
              <a:rPr lang="en-US" sz="2667" dirty="0" err="1"/>
              <a:t>dari</a:t>
            </a:r>
            <a:r>
              <a:rPr lang="en-US" sz="2667" dirty="0"/>
              <a:t> </a:t>
            </a:r>
            <a:r>
              <a:rPr lang="en-US" sz="2667" dirty="0" err="1"/>
              <a:t>berbagai</a:t>
            </a:r>
            <a:r>
              <a:rPr lang="en-US" sz="2667" dirty="0"/>
              <a:t> negara </a:t>
            </a:r>
            <a:endParaRPr sz="2667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21D82-F8CF-E52F-C75F-DABBF2087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282" y="2282889"/>
            <a:ext cx="1858521" cy="1858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08A5F7-B7C0-EE9F-9C48-77182494B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936" y="2282889"/>
            <a:ext cx="1858521" cy="1858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C46412-5C9C-CBF9-C26F-8A5605FA7E5A}"/>
              </a:ext>
            </a:extLst>
          </p:cNvPr>
          <p:cNvSpPr txBox="1"/>
          <p:nvPr/>
        </p:nvSpPr>
        <p:spPr>
          <a:xfrm>
            <a:off x="2041056" y="4141410"/>
            <a:ext cx="2554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Yuri </a:t>
            </a:r>
            <a:r>
              <a:rPr lang="en-US" sz="2400" dirty="0" err="1"/>
              <a:t>Fodotof</a:t>
            </a:r>
            <a:endParaRPr lang="en-ID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5B2592-1C75-49A2-C4F6-95EB2A244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925700"/>
            <a:ext cx="10272000" cy="1190987"/>
          </a:xfrm>
        </p:spPr>
        <p:txBody>
          <a:bodyPr/>
          <a:lstStyle/>
          <a:p>
            <a:r>
              <a:rPr lang="en-US" sz="1600" dirty="0"/>
              <a:t>Figma : </a:t>
            </a:r>
            <a:r>
              <a:rPr lang="en-ID" sz="1800" dirty="0"/>
              <a:t>https://www.figma.com/file/kHvv5pYrOHGoOYywdU2f3H/SAS-FRMR?node-id=0%3A1 </a:t>
            </a:r>
            <a:r>
              <a:rPr lang="en-ID" sz="1800" dirty="0">
                <a:hlinkClick r:id="rId2"/>
              </a:rPr>
              <a:t>https://www.figma.com/file/kHvv5pYrOHGoOYywdU2f3H/SAS-FRMR?node-id=0%3A1</a:t>
            </a:r>
            <a:endParaRPr lang="en-ID" sz="1800" dirty="0"/>
          </a:p>
          <a:p>
            <a:r>
              <a:rPr lang="en-ID" sz="1800" dirty="0" err="1"/>
              <a:t>Github</a:t>
            </a:r>
            <a:r>
              <a:rPr lang="en-ID" sz="1800" dirty="0"/>
              <a:t> : https://github.com/utari1/face_attendence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653183101"/>
      </p:ext>
    </p:extLst>
  </p:cSld>
  <p:clrMapOvr>
    <a:masterClrMapping/>
  </p:clrMapOvr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170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Darker Grotesque</vt:lpstr>
      <vt:lpstr>Darker Grotesque Medium</vt:lpstr>
      <vt:lpstr>Montserrat</vt:lpstr>
      <vt:lpstr>Open Sans</vt:lpstr>
      <vt:lpstr>Roboto Condensed Light</vt:lpstr>
      <vt:lpstr>Multi-Business Company Website by Slidesgo</vt:lpstr>
      <vt:lpstr>BIG PROJECT </vt:lpstr>
      <vt:lpstr>IDE PROJECT</vt:lpstr>
      <vt:lpstr>Object Detection</vt:lpstr>
      <vt:lpstr>Dataset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PROJECT </dc:title>
  <dc:creator>Utari</dc:creator>
  <cp:lastModifiedBy>Utari</cp:lastModifiedBy>
  <cp:revision>3</cp:revision>
  <dcterms:created xsi:type="dcterms:W3CDTF">2022-06-22T08:30:28Z</dcterms:created>
  <dcterms:modified xsi:type="dcterms:W3CDTF">2022-06-23T14:32:21Z</dcterms:modified>
</cp:coreProperties>
</file>