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A0747B-4BC3-47D6-88C0-F151C8545896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6EE68C2-237D-4EC7-8CD9-BE52D31A3A60}">
      <dgm:prSet/>
      <dgm:spPr/>
      <dgm:t>
        <a:bodyPr/>
        <a:lstStyle/>
        <a:p>
          <a:pPr>
            <a:defRPr cap="all"/>
          </a:pPr>
          <a:r>
            <a:rPr lang="en-US"/>
            <a:t>Current Computer Science major at Wright State University</a:t>
          </a:r>
        </a:p>
      </dgm:t>
    </dgm:pt>
    <dgm:pt modelId="{923158C1-2BF0-415B-B346-520D87C1EB9D}" type="parTrans" cxnId="{B8A61870-90E8-4D36-A17D-D0FF270F8419}">
      <dgm:prSet/>
      <dgm:spPr/>
      <dgm:t>
        <a:bodyPr/>
        <a:lstStyle/>
        <a:p>
          <a:endParaRPr lang="en-US"/>
        </a:p>
      </dgm:t>
    </dgm:pt>
    <dgm:pt modelId="{73EF1114-64D9-4909-94A9-8F46F325D758}" type="sibTrans" cxnId="{B8A61870-90E8-4D36-A17D-D0FF270F8419}">
      <dgm:prSet/>
      <dgm:spPr/>
      <dgm:t>
        <a:bodyPr/>
        <a:lstStyle/>
        <a:p>
          <a:endParaRPr lang="en-US"/>
        </a:p>
      </dgm:t>
    </dgm:pt>
    <dgm:pt modelId="{5FDB060A-80E0-4A71-BE86-CE6C023FE214}">
      <dgm:prSet/>
      <dgm:spPr/>
      <dgm:t>
        <a:bodyPr/>
        <a:lstStyle/>
        <a:p>
          <a:pPr>
            <a:defRPr cap="all"/>
          </a:pPr>
          <a:r>
            <a:rPr lang="en-US"/>
            <a:t>Focus: High-performance computing systems</a:t>
          </a:r>
        </a:p>
      </dgm:t>
    </dgm:pt>
    <dgm:pt modelId="{B994AD2C-CB73-4B95-9B16-3DF5A31249AF}" type="parTrans" cxnId="{9DDCBA29-2C4E-49AB-97BE-533CE79B7B3F}">
      <dgm:prSet/>
      <dgm:spPr/>
      <dgm:t>
        <a:bodyPr/>
        <a:lstStyle/>
        <a:p>
          <a:endParaRPr lang="en-US"/>
        </a:p>
      </dgm:t>
    </dgm:pt>
    <dgm:pt modelId="{4763CA27-5B02-4050-B49E-C20E8BBD9583}" type="sibTrans" cxnId="{9DDCBA29-2C4E-49AB-97BE-533CE79B7B3F}">
      <dgm:prSet/>
      <dgm:spPr/>
      <dgm:t>
        <a:bodyPr/>
        <a:lstStyle/>
        <a:p>
          <a:endParaRPr lang="en-US"/>
        </a:p>
      </dgm:t>
    </dgm:pt>
    <dgm:pt modelId="{C75111A0-2595-4700-BEA8-AAB5569A4840}">
      <dgm:prSet/>
      <dgm:spPr/>
      <dgm:t>
        <a:bodyPr/>
        <a:lstStyle/>
        <a:p>
          <a:pPr>
            <a:defRPr cap="all"/>
          </a:pPr>
          <a:r>
            <a:rPr lang="en-US"/>
            <a:t>4.0 GPA in Calculus and other CS core courses</a:t>
          </a:r>
        </a:p>
      </dgm:t>
    </dgm:pt>
    <dgm:pt modelId="{8986274E-9370-4AD0-A4E8-94D2EB3B27F2}" type="parTrans" cxnId="{4D39C0ED-1467-4E3E-9027-FC06E095D786}">
      <dgm:prSet/>
      <dgm:spPr/>
      <dgm:t>
        <a:bodyPr/>
        <a:lstStyle/>
        <a:p>
          <a:endParaRPr lang="en-US"/>
        </a:p>
      </dgm:t>
    </dgm:pt>
    <dgm:pt modelId="{1B7AEC5F-6681-4087-9FAF-7F337F5A9730}" type="sibTrans" cxnId="{4D39C0ED-1467-4E3E-9027-FC06E095D786}">
      <dgm:prSet/>
      <dgm:spPr/>
      <dgm:t>
        <a:bodyPr/>
        <a:lstStyle/>
        <a:p>
          <a:endParaRPr lang="en-US"/>
        </a:p>
      </dgm:t>
    </dgm:pt>
    <dgm:pt modelId="{5C779B66-C45B-431A-909A-6A2F845D0190}">
      <dgm:prSet/>
      <dgm:spPr/>
      <dgm:t>
        <a:bodyPr/>
        <a:lstStyle/>
        <a:p>
          <a:pPr>
            <a:defRPr cap="all"/>
          </a:pPr>
          <a:r>
            <a:rPr lang="en-US"/>
            <a:t>Java, Python, and data structures coursework</a:t>
          </a:r>
        </a:p>
      </dgm:t>
    </dgm:pt>
    <dgm:pt modelId="{5458CC0B-8F6C-4655-B0BF-63D14850F6EA}" type="parTrans" cxnId="{968958D9-DAEA-48F4-B6D2-EC643608BFD3}">
      <dgm:prSet/>
      <dgm:spPr/>
      <dgm:t>
        <a:bodyPr/>
        <a:lstStyle/>
        <a:p>
          <a:endParaRPr lang="en-US"/>
        </a:p>
      </dgm:t>
    </dgm:pt>
    <dgm:pt modelId="{4793FE27-BC17-4C49-B07B-B82BDE3B5034}" type="sibTrans" cxnId="{968958D9-DAEA-48F4-B6D2-EC643608BFD3}">
      <dgm:prSet/>
      <dgm:spPr/>
      <dgm:t>
        <a:bodyPr/>
        <a:lstStyle/>
        <a:p>
          <a:endParaRPr lang="en-US"/>
        </a:p>
      </dgm:t>
    </dgm:pt>
    <dgm:pt modelId="{B4F9910C-4409-406A-BFCC-A0BC809C3871}">
      <dgm:prSet/>
      <dgm:spPr/>
      <dgm:t>
        <a:bodyPr/>
        <a:lstStyle/>
        <a:p>
          <a:pPr>
            <a:defRPr cap="all"/>
          </a:pPr>
          <a:r>
            <a:rPr lang="en-US"/>
            <a:t>Team projects, lab work, and active participation</a:t>
          </a:r>
        </a:p>
      </dgm:t>
    </dgm:pt>
    <dgm:pt modelId="{AB503C8E-B223-4345-BBF2-EA499E2C9A21}" type="parTrans" cxnId="{B5A21549-6A86-43B9-A8FA-4059BDBC00AA}">
      <dgm:prSet/>
      <dgm:spPr/>
      <dgm:t>
        <a:bodyPr/>
        <a:lstStyle/>
        <a:p>
          <a:endParaRPr lang="en-US"/>
        </a:p>
      </dgm:t>
    </dgm:pt>
    <dgm:pt modelId="{1AEA7948-A916-4218-8CB7-672F7341B66B}" type="sibTrans" cxnId="{B5A21549-6A86-43B9-A8FA-4059BDBC00AA}">
      <dgm:prSet/>
      <dgm:spPr/>
      <dgm:t>
        <a:bodyPr/>
        <a:lstStyle/>
        <a:p>
          <a:endParaRPr lang="en-US"/>
        </a:p>
      </dgm:t>
    </dgm:pt>
    <dgm:pt modelId="{E19C2910-AF34-4445-9D60-16D70803B7D2}">
      <dgm:prSet/>
      <dgm:spPr/>
      <dgm:t>
        <a:bodyPr/>
        <a:lstStyle/>
        <a:p>
          <a:pPr>
            <a:defRPr cap="all"/>
          </a:pPr>
          <a:r>
            <a:rPr lang="en-US"/>
            <a:t>Soft Skills:</a:t>
          </a:r>
        </a:p>
      </dgm:t>
    </dgm:pt>
    <dgm:pt modelId="{BA980C82-F68C-4E12-B91B-6692160128BE}" type="parTrans" cxnId="{7FD8418C-7ED3-4AA5-A92B-528478A6584E}">
      <dgm:prSet/>
      <dgm:spPr/>
      <dgm:t>
        <a:bodyPr/>
        <a:lstStyle/>
        <a:p>
          <a:endParaRPr lang="en-US"/>
        </a:p>
      </dgm:t>
    </dgm:pt>
    <dgm:pt modelId="{10BF3E4B-DB3B-4DF1-9A1F-C45B8FBE484F}" type="sibTrans" cxnId="{7FD8418C-7ED3-4AA5-A92B-528478A6584E}">
      <dgm:prSet/>
      <dgm:spPr/>
      <dgm:t>
        <a:bodyPr/>
        <a:lstStyle/>
        <a:p>
          <a:endParaRPr lang="en-US"/>
        </a:p>
      </dgm:t>
    </dgm:pt>
    <dgm:pt modelId="{3598157C-61E9-4C69-AA9E-1FB70A67C8B2}">
      <dgm:prSet/>
      <dgm:spPr/>
      <dgm:t>
        <a:bodyPr/>
        <a:lstStyle/>
        <a:p>
          <a:pPr>
            <a:defRPr cap="all"/>
          </a:pPr>
          <a:r>
            <a:rPr lang="en-US"/>
            <a:t>Peer mentor, good communicator, problem-solverStrong teamwork and leadership abilities</a:t>
          </a:r>
        </a:p>
      </dgm:t>
    </dgm:pt>
    <dgm:pt modelId="{3F6A0403-7237-4C06-9EFE-DF2357748822}" type="parTrans" cxnId="{ECB04781-EE7F-48AD-86BE-1A53D254B046}">
      <dgm:prSet/>
      <dgm:spPr/>
      <dgm:t>
        <a:bodyPr/>
        <a:lstStyle/>
        <a:p>
          <a:endParaRPr lang="en-US"/>
        </a:p>
      </dgm:t>
    </dgm:pt>
    <dgm:pt modelId="{408BA076-D353-4A34-BC2E-DC87498870DF}" type="sibTrans" cxnId="{ECB04781-EE7F-48AD-86BE-1A53D254B046}">
      <dgm:prSet/>
      <dgm:spPr/>
      <dgm:t>
        <a:bodyPr/>
        <a:lstStyle/>
        <a:p>
          <a:endParaRPr lang="en-US"/>
        </a:p>
      </dgm:t>
    </dgm:pt>
    <dgm:pt modelId="{34C5AD05-83EB-4343-BF42-FD1F0D527AFD}" type="pres">
      <dgm:prSet presAssocID="{75A0747B-4BC3-47D6-88C0-F151C8545896}" presName="Name0" presStyleCnt="0">
        <dgm:presLayoutVars>
          <dgm:dir/>
          <dgm:animLvl val="lvl"/>
          <dgm:resizeHandles val="exact"/>
        </dgm:presLayoutVars>
      </dgm:prSet>
      <dgm:spPr/>
    </dgm:pt>
    <dgm:pt modelId="{57C989C8-14F8-404E-B382-F9341D670AE7}" type="pres">
      <dgm:prSet presAssocID="{E6EE68C2-237D-4EC7-8CD9-BE52D31A3A60}" presName="linNode" presStyleCnt="0"/>
      <dgm:spPr/>
    </dgm:pt>
    <dgm:pt modelId="{ED99A357-EF84-476F-B97E-C27B36C8E368}" type="pres">
      <dgm:prSet presAssocID="{E6EE68C2-237D-4EC7-8CD9-BE52D31A3A60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41CE10AB-041F-4B09-816C-D62367F8F660}" type="pres">
      <dgm:prSet presAssocID="{73EF1114-64D9-4909-94A9-8F46F325D758}" presName="sp" presStyleCnt="0"/>
      <dgm:spPr/>
    </dgm:pt>
    <dgm:pt modelId="{4B0A149B-CD13-4E07-8407-3EB7A97E1ABB}" type="pres">
      <dgm:prSet presAssocID="{5FDB060A-80E0-4A71-BE86-CE6C023FE214}" presName="linNode" presStyleCnt="0"/>
      <dgm:spPr/>
    </dgm:pt>
    <dgm:pt modelId="{87C45609-A394-4F0C-B1E2-F60AF99A41C8}" type="pres">
      <dgm:prSet presAssocID="{5FDB060A-80E0-4A71-BE86-CE6C023FE214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0A1D7EBD-7CE7-489F-B260-3EFB080BC925}" type="pres">
      <dgm:prSet presAssocID="{4763CA27-5B02-4050-B49E-C20E8BBD9583}" presName="sp" presStyleCnt="0"/>
      <dgm:spPr/>
    </dgm:pt>
    <dgm:pt modelId="{00CCF8BF-F82F-4472-99F6-01CA4DD52728}" type="pres">
      <dgm:prSet presAssocID="{C75111A0-2595-4700-BEA8-AAB5569A4840}" presName="linNode" presStyleCnt="0"/>
      <dgm:spPr/>
    </dgm:pt>
    <dgm:pt modelId="{CD3FF253-07F1-40BB-BFEA-32AD026A9D83}" type="pres">
      <dgm:prSet presAssocID="{C75111A0-2595-4700-BEA8-AAB5569A4840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EAFD2AF1-7E4E-4BD7-BFC6-DB6611ED7685}" type="pres">
      <dgm:prSet presAssocID="{1B7AEC5F-6681-4087-9FAF-7F337F5A9730}" presName="sp" presStyleCnt="0"/>
      <dgm:spPr/>
    </dgm:pt>
    <dgm:pt modelId="{647B55C0-533C-459D-A337-31A64EC1B1C1}" type="pres">
      <dgm:prSet presAssocID="{5C779B66-C45B-431A-909A-6A2F845D0190}" presName="linNode" presStyleCnt="0"/>
      <dgm:spPr/>
    </dgm:pt>
    <dgm:pt modelId="{FA80357E-1F2B-4694-B8CC-E71FC943230A}" type="pres">
      <dgm:prSet presAssocID="{5C779B66-C45B-431A-909A-6A2F845D0190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74D707C2-C777-48FC-BD0D-46B8B514A5D1}" type="pres">
      <dgm:prSet presAssocID="{4793FE27-BC17-4C49-B07B-B82BDE3B5034}" presName="sp" presStyleCnt="0"/>
      <dgm:spPr/>
    </dgm:pt>
    <dgm:pt modelId="{9AD8B025-F9F7-4A7E-8652-3B5C2B8D1210}" type="pres">
      <dgm:prSet presAssocID="{B4F9910C-4409-406A-BFCC-A0BC809C3871}" presName="linNode" presStyleCnt="0"/>
      <dgm:spPr/>
    </dgm:pt>
    <dgm:pt modelId="{1B174F03-801A-4BA7-A402-5D7D2FF5DBAF}" type="pres">
      <dgm:prSet presAssocID="{B4F9910C-4409-406A-BFCC-A0BC809C3871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7130F9E8-06FE-43FC-B34D-BC8A2B964E7F}" type="pres">
      <dgm:prSet presAssocID="{1AEA7948-A916-4218-8CB7-672F7341B66B}" presName="sp" presStyleCnt="0"/>
      <dgm:spPr/>
    </dgm:pt>
    <dgm:pt modelId="{C1A13699-BC46-457E-8214-BD2368C7A2BD}" type="pres">
      <dgm:prSet presAssocID="{E19C2910-AF34-4445-9D60-16D70803B7D2}" presName="linNode" presStyleCnt="0"/>
      <dgm:spPr/>
    </dgm:pt>
    <dgm:pt modelId="{9A5AC0F5-D589-457C-B4C6-B9B0E3CD50C8}" type="pres">
      <dgm:prSet presAssocID="{E19C2910-AF34-4445-9D60-16D70803B7D2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71E6103A-C6EA-494B-8D0E-23B1AFEB523B}" type="pres">
      <dgm:prSet presAssocID="{10BF3E4B-DB3B-4DF1-9A1F-C45B8FBE484F}" presName="sp" presStyleCnt="0"/>
      <dgm:spPr/>
    </dgm:pt>
    <dgm:pt modelId="{8C448199-E1E7-4749-A91D-A86A3246D073}" type="pres">
      <dgm:prSet presAssocID="{3598157C-61E9-4C69-AA9E-1FB70A67C8B2}" presName="linNode" presStyleCnt="0"/>
      <dgm:spPr/>
    </dgm:pt>
    <dgm:pt modelId="{B98D0B86-8205-48E5-A3D4-BCE4E32F34B8}" type="pres">
      <dgm:prSet presAssocID="{3598157C-61E9-4C69-AA9E-1FB70A67C8B2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906BD407-55E5-41F8-90E8-0AB8925933F6}" type="presOf" srcId="{E6EE68C2-237D-4EC7-8CD9-BE52D31A3A60}" destId="{ED99A357-EF84-476F-B97E-C27B36C8E368}" srcOrd="0" destOrd="0" presId="urn:microsoft.com/office/officeart/2005/8/layout/vList5"/>
    <dgm:cxn modelId="{9DDCBA29-2C4E-49AB-97BE-533CE79B7B3F}" srcId="{75A0747B-4BC3-47D6-88C0-F151C8545896}" destId="{5FDB060A-80E0-4A71-BE86-CE6C023FE214}" srcOrd="1" destOrd="0" parTransId="{B994AD2C-CB73-4B95-9B16-3DF5A31249AF}" sibTransId="{4763CA27-5B02-4050-B49E-C20E8BBD9583}"/>
    <dgm:cxn modelId="{F2E0FF2B-44A0-43FD-AEEE-AD1E1728B9BB}" type="presOf" srcId="{5FDB060A-80E0-4A71-BE86-CE6C023FE214}" destId="{87C45609-A394-4F0C-B1E2-F60AF99A41C8}" srcOrd="0" destOrd="0" presId="urn:microsoft.com/office/officeart/2005/8/layout/vList5"/>
    <dgm:cxn modelId="{DE36AD2D-2A4D-4368-B824-D066987A10A0}" type="presOf" srcId="{75A0747B-4BC3-47D6-88C0-F151C8545896}" destId="{34C5AD05-83EB-4343-BF42-FD1F0D527AFD}" srcOrd="0" destOrd="0" presId="urn:microsoft.com/office/officeart/2005/8/layout/vList5"/>
    <dgm:cxn modelId="{BEA1903B-E0C1-43D8-ACDF-96044F96A9B8}" type="presOf" srcId="{E19C2910-AF34-4445-9D60-16D70803B7D2}" destId="{9A5AC0F5-D589-457C-B4C6-B9B0E3CD50C8}" srcOrd="0" destOrd="0" presId="urn:microsoft.com/office/officeart/2005/8/layout/vList5"/>
    <dgm:cxn modelId="{E618A53E-4636-416F-9DB6-C8ED386C7F16}" type="presOf" srcId="{5C779B66-C45B-431A-909A-6A2F845D0190}" destId="{FA80357E-1F2B-4694-B8CC-E71FC943230A}" srcOrd="0" destOrd="0" presId="urn:microsoft.com/office/officeart/2005/8/layout/vList5"/>
    <dgm:cxn modelId="{49766946-382D-4C06-9CC6-9B7143BFEEA2}" type="presOf" srcId="{C75111A0-2595-4700-BEA8-AAB5569A4840}" destId="{CD3FF253-07F1-40BB-BFEA-32AD026A9D83}" srcOrd="0" destOrd="0" presId="urn:microsoft.com/office/officeart/2005/8/layout/vList5"/>
    <dgm:cxn modelId="{B5A21549-6A86-43B9-A8FA-4059BDBC00AA}" srcId="{75A0747B-4BC3-47D6-88C0-F151C8545896}" destId="{B4F9910C-4409-406A-BFCC-A0BC809C3871}" srcOrd="4" destOrd="0" parTransId="{AB503C8E-B223-4345-BBF2-EA499E2C9A21}" sibTransId="{1AEA7948-A916-4218-8CB7-672F7341B66B}"/>
    <dgm:cxn modelId="{B8A61870-90E8-4D36-A17D-D0FF270F8419}" srcId="{75A0747B-4BC3-47D6-88C0-F151C8545896}" destId="{E6EE68C2-237D-4EC7-8CD9-BE52D31A3A60}" srcOrd="0" destOrd="0" parTransId="{923158C1-2BF0-415B-B346-520D87C1EB9D}" sibTransId="{73EF1114-64D9-4909-94A9-8F46F325D758}"/>
    <dgm:cxn modelId="{ECB04781-EE7F-48AD-86BE-1A53D254B046}" srcId="{75A0747B-4BC3-47D6-88C0-F151C8545896}" destId="{3598157C-61E9-4C69-AA9E-1FB70A67C8B2}" srcOrd="6" destOrd="0" parTransId="{3F6A0403-7237-4C06-9EFE-DF2357748822}" sibTransId="{408BA076-D353-4A34-BC2E-DC87498870DF}"/>
    <dgm:cxn modelId="{7FD8418C-7ED3-4AA5-A92B-528478A6584E}" srcId="{75A0747B-4BC3-47D6-88C0-F151C8545896}" destId="{E19C2910-AF34-4445-9D60-16D70803B7D2}" srcOrd="5" destOrd="0" parTransId="{BA980C82-F68C-4E12-B91B-6692160128BE}" sibTransId="{10BF3E4B-DB3B-4DF1-9A1F-C45B8FBE484F}"/>
    <dgm:cxn modelId="{F637AD8E-E50A-48BD-AF87-1A3489F6230F}" type="presOf" srcId="{3598157C-61E9-4C69-AA9E-1FB70A67C8B2}" destId="{B98D0B86-8205-48E5-A3D4-BCE4E32F34B8}" srcOrd="0" destOrd="0" presId="urn:microsoft.com/office/officeart/2005/8/layout/vList5"/>
    <dgm:cxn modelId="{85337CCD-527D-44B5-9EEA-329EC33853E3}" type="presOf" srcId="{B4F9910C-4409-406A-BFCC-A0BC809C3871}" destId="{1B174F03-801A-4BA7-A402-5D7D2FF5DBAF}" srcOrd="0" destOrd="0" presId="urn:microsoft.com/office/officeart/2005/8/layout/vList5"/>
    <dgm:cxn modelId="{968958D9-DAEA-48F4-B6D2-EC643608BFD3}" srcId="{75A0747B-4BC3-47D6-88C0-F151C8545896}" destId="{5C779B66-C45B-431A-909A-6A2F845D0190}" srcOrd="3" destOrd="0" parTransId="{5458CC0B-8F6C-4655-B0BF-63D14850F6EA}" sibTransId="{4793FE27-BC17-4C49-B07B-B82BDE3B5034}"/>
    <dgm:cxn modelId="{4D39C0ED-1467-4E3E-9027-FC06E095D786}" srcId="{75A0747B-4BC3-47D6-88C0-F151C8545896}" destId="{C75111A0-2595-4700-BEA8-AAB5569A4840}" srcOrd="2" destOrd="0" parTransId="{8986274E-9370-4AD0-A4E8-94D2EB3B27F2}" sibTransId="{1B7AEC5F-6681-4087-9FAF-7F337F5A9730}"/>
    <dgm:cxn modelId="{1B3E4841-02CF-4CD1-A827-1A784AF2F33B}" type="presParOf" srcId="{34C5AD05-83EB-4343-BF42-FD1F0D527AFD}" destId="{57C989C8-14F8-404E-B382-F9341D670AE7}" srcOrd="0" destOrd="0" presId="urn:microsoft.com/office/officeart/2005/8/layout/vList5"/>
    <dgm:cxn modelId="{20DC6DE6-C674-4243-AC01-3393BFB49659}" type="presParOf" srcId="{57C989C8-14F8-404E-B382-F9341D670AE7}" destId="{ED99A357-EF84-476F-B97E-C27B36C8E368}" srcOrd="0" destOrd="0" presId="urn:microsoft.com/office/officeart/2005/8/layout/vList5"/>
    <dgm:cxn modelId="{9A33442E-33EF-4814-8C21-D24860AE7AB2}" type="presParOf" srcId="{34C5AD05-83EB-4343-BF42-FD1F0D527AFD}" destId="{41CE10AB-041F-4B09-816C-D62367F8F660}" srcOrd="1" destOrd="0" presId="urn:microsoft.com/office/officeart/2005/8/layout/vList5"/>
    <dgm:cxn modelId="{78E66B30-7964-4666-A2EC-7D4D78173388}" type="presParOf" srcId="{34C5AD05-83EB-4343-BF42-FD1F0D527AFD}" destId="{4B0A149B-CD13-4E07-8407-3EB7A97E1ABB}" srcOrd="2" destOrd="0" presId="urn:microsoft.com/office/officeart/2005/8/layout/vList5"/>
    <dgm:cxn modelId="{D678BCB4-E235-4107-AEF4-BCC6A7A3D268}" type="presParOf" srcId="{4B0A149B-CD13-4E07-8407-3EB7A97E1ABB}" destId="{87C45609-A394-4F0C-B1E2-F60AF99A41C8}" srcOrd="0" destOrd="0" presId="urn:microsoft.com/office/officeart/2005/8/layout/vList5"/>
    <dgm:cxn modelId="{9ADB5BC7-3F8A-4088-AEF1-2026C73F4D96}" type="presParOf" srcId="{34C5AD05-83EB-4343-BF42-FD1F0D527AFD}" destId="{0A1D7EBD-7CE7-489F-B260-3EFB080BC925}" srcOrd="3" destOrd="0" presId="urn:microsoft.com/office/officeart/2005/8/layout/vList5"/>
    <dgm:cxn modelId="{BDB3531A-BEF0-4C93-8EB2-4E114F018FDE}" type="presParOf" srcId="{34C5AD05-83EB-4343-BF42-FD1F0D527AFD}" destId="{00CCF8BF-F82F-4472-99F6-01CA4DD52728}" srcOrd="4" destOrd="0" presId="urn:microsoft.com/office/officeart/2005/8/layout/vList5"/>
    <dgm:cxn modelId="{95B5295D-9338-4C24-9AEF-F92ACB4FAEDC}" type="presParOf" srcId="{00CCF8BF-F82F-4472-99F6-01CA4DD52728}" destId="{CD3FF253-07F1-40BB-BFEA-32AD026A9D83}" srcOrd="0" destOrd="0" presId="urn:microsoft.com/office/officeart/2005/8/layout/vList5"/>
    <dgm:cxn modelId="{E26EC5F4-6A5E-4AF0-AB57-4094E541D188}" type="presParOf" srcId="{34C5AD05-83EB-4343-BF42-FD1F0D527AFD}" destId="{EAFD2AF1-7E4E-4BD7-BFC6-DB6611ED7685}" srcOrd="5" destOrd="0" presId="urn:microsoft.com/office/officeart/2005/8/layout/vList5"/>
    <dgm:cxn modelId="{473B1527-4D1B-4705-BC8D-9B8778E2D632}" type="presParOf" srcId="{34C5AD05-83EB-4343-BF42-FD1F0D527AFD}" destId="{647B55C0-533C-459D-A337-31A64EC1B1C1}" srcOrd="6" destOrd="0" presId="urn:microsoft.com/office/officeart/2005/8/layout/vList5"/>
    <dgm:cxn modelId="{87D8D0BE-A060-4D38-9947-E579FE2BA058}" type="presParOf" srcId="{647B55C0-533C-459D-A337-31A64EC1B1C1}" destId="{FA80357E-1F2B-4694-B8CC-E71FC943230A}" srcOrd="0" destOrd="0" presId="urn:microsoft.com/office/officeart/2005/8/layout/vList5"/>
    <dgm:cxn modelId="{068A8AC8-E206-48AB-8A36-6082A1E255D1}" type="presParOf" srcId="{34C5AD05-83EB-4343-BF42-FD1F0D527AFD}" destId="{74D707C2-C777-48FC-BD0D-46B8B514A5D1}" srcOrd="7" destOrd="0" presId="urn:microsoft.com/office/officeart/2005/8/layout/vList5"/>
    <dgm:cxn modelId="{6FAC6755-0670-4296-ADEC-6875FA6447C9}" type="presParOf" srcId="{34C5AD05-83EB-4343-BF42-FD1F0D527AFD}" destId="{9AD8B025-F9F7-4A7E-8652-3B5C2B8D1210}" srcOrd="8" destOrd="0" presId="urn:microsoft.com/office/officeart/2005/8/layout/vList5"/>
    <dgm:cxn modelId="{C293371D-6E64-4EA0-AFC8-304094265F61}" type="presParOf" srcId="{9AD8B025-F9F7-4A7E-8652-3B5C2B8D1210}" destId="{1B174F03-801A-4BA7-A402-5D7D2FF5DBAF}" srcOrd="0" destOrd="0" presId="urn:microsoft.com/office/officeart/2005/8/layout/vList5"/>
    <dgm:cxn modelId="{52A3FC45-637F-4834-992C-A87C7EBAAE83}" type="presParOf" srcId="{34C5AD05-83EB-4343-BF42-FD1F0D527AFD}" destId="{7130F9E8-06FE-43FC-B34D-BC8A2B964E7F}" srcOrd="9" destOrd="0" presId="urn:microsoft.com/office/officeart/2005/8/layout/vList5"/>
    <dgm:cxn modelId="{42BDE56D-CE4F-4C85-9511-F17F0E0131E8}" type="presParOf" srcId="{34C5AD05-83EB-4343-BF42-FD1F0D527AFD}" destId="{C1A13699-BC46-457E-8214-BD2368C7A2BD}" srcOrd="10" destOrd="0" presId="urn:microsoft.com/office/officeart/2005/8/layout/vList5"/>
    <dgm:cxn modelId="{891892A8-F554-4EC8-B467-A8ADA101DCE8}" type="presParOf" srcId="{C1A13699-BC46-457E-8214-BD2368C7A2BD}" destId="{9A5AC0F5-D589-457C-B4C6-B9B0E3CD50C8}" srcOrd="0" destOrd="0" presId="urn:microsoft.com/office/officeart/2005/8/layout/vList5"/>
    <dgm:cxn modelId="{B02FC14A-FCC3-4BDC-8E5F-AF48958C1348}" type="presParOf" srcId="{34C5AD05-83EB-4343-BF42-FD1F0D527AFD}" destId="{71E6103A-C6EA-494B-8D0E-23B1AFEB523B}" srcOrd="11" destOrd="0" presId="urn:microsoft.com/office/officeart/2005/8/layout/vList5"/>
    <dgm:cxn modelId="{D6D33F5F-481B-45BC-86A9-D988612AEAB1}" type="presParOf" srcId="{34C5AD05-83EB-4343-BF42-FD1F0D527AFD}" destId="{8C448199-E1E7-4749-A91D-A86A3246D073}" srcOrd="12" destOrd="0" presId="urn:microsoft.com/office/officeart/2005/8/layout/vList5"/>
    <dgm:cxn modelId="{745997DE-3DBF-4A4D-97DD-6DF3DC9DA670}" type="presParOf" srcId="{8C448199-E1E7-4749-A91D-A86A3246D073}" destId="{B98D0B86-8205-48E5-A3D4-BCE4E32F34B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5AC59F-C1DC-48C4-8A26-671D9438F15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0B695D-B819-4D97-AB00-2B4F7C552D40}">
      <dgm:prSet/>
      <dgm:spPr/>
      <dgm:t>
        <a:bodyPr/>
        <a:lstStyle/>
        <a:p>
          <a:r>
            <a:rPr lang="en-US"/>
            <a:t>Preferred Locations:</a:t>
          </a:r>
        </a:p>
      </dgm:t>
    </dgm:pt>
    <dgm:pt modelId="{6073F37F-492F-4FAA-B280-DD3E695B3035}" type="parTrans" cxnId="{B19DDE57-FE05-4C82-A4B3-1A7E3F0731FB}">
      <dgm:prSet/>
      <dgm:spPr/>
      <dgm:t>
        <a:bodyPr/>
        <a:lstStyle/>
        <a:p>
          <a:endParaRPr lang="en-US"/>
        </a:p>
      </dgm:t>
    </dgm:pt>
    <dgm:pt modelId="{6A3AE98C-7CFA-42F1-A1D9-6F461BB89223}" type="sibTrans" cxnId="{B19DDE57-FE05-4C82-A4B3-1A7E3F0731FB}">
      <dgm:prSet/>
      <dgm:spPr/>
      <dgm:t>
        <a:bodyPr/>
        <a:lstStyle/>
        <a:p>
          <a:endParaRPr lang="en-US"/>
        </a:p>
      </dgm:t>
    </dgm:pt>
    <dgm:pt modelId="{06A1B8D4-EEC7-44A4-8E3A-8A85FA274969}">
      <dgm:prSet/>
      <dgm:spPr/>
      <dgm:t>
        <a:bodyPr/>
        <a:lstStyle/>
        <a:p>
          <a:r>
            <a:rPr lang="en-US"/>
            <a:t>Medium-to-large tech cities: Austin, Los Angeles, New York or Florida.</a:t>
          </a:r>
        </a:p>
      </dgm:t>
    </dgm:pt>
    <dgm:pt modelId="{4EC89E0D-A0D5-48A8-80C2-2366A1E2EFEC}" type="parTrans" cxnId="{07BA1B39-5881-4549-9CD1-6163A797B6F7}">
      <dgm:prSet/>
      <dgm:spPr/>
      <dgm:t>
        <a:bodyPr/>
        <a:lstStyle/>
        <a:p>
          <a:endParaRPr lang="en-US"/>
        </a:p>
      </dgm:t>
    </dgm:pt>
    <dgm:pt modelId="{44D6C85D-50F7-40FC-9DA0-23BC7741D534}" type="sibTrans" cxnId="{07BA1B39-5881-4549-9CD1-6163A797B6F7}">
      <dgm:prSet/>
      <dgm:spPr/>
      <dgm:t>
        <a:bodyPr/>
        <a:lstStyle/>
        <a:p>
          <a:endParaRPr lang="en-US"/>
        </a:p>
      </dgm:t>
    </dgm:pt>
    <dgm:pt modelId="{5B2E32CC-13CF-4CAD-9B09-328A500BF200}">
      <dgm:prSet/>
      <dgm:spPr/>
      <dgm:t>
        <a:bodyPr/>
        <a:lstStyle/>
        <a:p>
          <a:r>
            <a:rPr lang="en-US"/>
            <a:t>Preferably suburban or mid-size city with strong tech scene</a:t>
          </a:r>
        </a:p>
      </dgm:t>
    </dgm:pt>
    <dgm:pt modelId="{3481EE6F-CD69-4228-8CD7-5057B643F03A}" type="parTrans" cxnId="{0B87D986-61A8-4F46-B755-E3802A161C7B}">
      <dgm:prSet/>
      <dgm:spPr/>
      <dgm:t>
        <a:bodyPr/>
        <a:lstStyle/>
        <a:p>
          <a:endParaRPr lang="en-US"/>
        </a:p>
      </dgm:t>
    </dgm:pt>
    <dgm:pt modelId="{E62909DA-FBFF-4C99-BC5D-97369D5CBBA9}" type="sibTrans" cxnId="{0B87D986-61A8-4F46-B755-E3802A161C7B}">
      <dgm:prSet/>
      <dgm:spPr/>
      <dgm:t>
        <a:bodyPr/>
        <a:lstStyle/>
        <a:p>
          <a:endParaRPr lang="en-US"/>
        </a:p>
      </dgm:t>
    </dgm:pt>
    <dgm:pt modelId="{F9888D37-A811-4CB3-823D-178FD9F99257}">
      <dgm:prSet/>
      <dgm:spPr/>
      <dgm:t>
        <a:bodyPr/>
        <a:lstStyle/>
        <a:p>
          <a:r>
            <a:rPr lang="en-US"/>
            <a:t>Type of Company:</a:t>
          </a:r>
        </a:p>
      </dgm:t>
    </dgm:pt>
    <dgm:pt modelId="{3B78D905-8661-4D03-9802-B30AF449347F}" type="parTrans" cxnId="{57B221C4-68E4-4829-BB8A-12A152751754}">
      <dgm:prSet/>
      <dgm:spPr/>
      <dgm:t>
        <a:bodyPr/>
        <a:lstStyle/>
        <a:p>
          <a:endParaRPr lang="en-US"/>
        </a:p>
      </dgm:t>
    </dgm:pt>
    <dgm:pt modelId="{C4702325-241B-4EE8-9347-0F2205DD5ED4}" type="sibTrans" cxnId="{57B221C4-68E4-4829-BB8A-12A152751754}">
      <dgm:prSet/>
      <dgm:spPr/>
      <dgm:t>
        <a:bodyPr/>
        <a:lstStyle/>
        <a:p>
          <a:endParaRPr lang="en-US"/>
        </a:p>
      </dgm:t>
    </dgm:pt>
    <dgm:pt modelId="{57FE5BFE-20C2-4363-A500-BEB27045246D}">
      <dgm:prSet/>
      <dgm:spPr/>
      <dgm:t>
        <a:bodyPr/>
        <a:lstStyle/>
        <a:p>
          <a:r>
            <a:rPr lang="en-US"/>
            <a:t>Tech-focused, research-driven, collaborative culture</a:t>
          </a:r>
        </a:p>
      </dgm:t>
    </dgm:pt>
    <dgm:pt modelId="{8B660485-1638-4562-BCAA-8C250556F809}" type="parTrans" cxnId="{5E53218F-C4BC-43AA-A5A1-4995898084E0}">
      <dgm:prSet/>
      <dgm:spPr/>
      <dgm:t>
        <a:bodyPr/>
        <a:lstStyle/>
        <a:p>
          <a:endParaRPr lang="en-US"/>
        </a:p>
      </dgm:t>
    </dgm:pt>
    <dgm:pt modelId="{00ADA4EE-246A-46DD-ABBB-46E2EBDD8C6C}" type="sibTrans" cxnId="{5E53218F-C4BC-43AA-A5A1-4995898084E0}">
      <dgm:prSet/>
      <dgm:spPr/>
      <dgm:t>
        <a:bodyPr/>
        <a:lstStyle/>
        <a:p>
          <a:endParaRPr lang="en-US"/>
        </a:p>
      </dgm:t>
    </dgm:pt>
    <dgm:pt modelId="{050ECE58-D7B1-422D-839A-DE13ED2B6676}">
      <dgm:prSet/>
      <dgm:spPr/>
      <dgm:t>
        <a:bodyPr/>
        <a:lstStyle/>
        <a:p>
          <a:r>
            <a:rPr lang="en-US"/>
            <a:t>Interested in innovation hubs and companies like NVIDIA, IBM, Intel</a:t>
          </a:r>
        </a:p>
      </dgm:t>
    </dgm:pt>
    <dgm:pt modelId="{DB543607-906C-420A-89F0-0CD101AE61C3}" type="parTrans" cxnId="{132DF207-B493-4C52-B9DD-4610E19343AA}">
      <dgm:prSet/>
      <dgm:spPr/>
      <dgm:t>
        <a:bodyPr/>
        <a:lstStyle/>
        <a:p>
          <a:endParaRPr lang="en-US"/>
        </a:p>
      </dgm:t>
    </dgm:pt>
    <dgm:pt modelId="{4D531182-29DE-47B9-A8FC-42CBC0385420}" type="sibTrans" cxnId="{132DF207-B493-4C52-B9DD-4610E19343AA}">
      <dgm:prSet/>
      <dgm:spPr/>
      <dgm:t>
        <a:bodyPr/>
        <a:lstStyle/>
        <a:p>
          <a:endParaRPr lang="en-US"/>
        </a:p>
      </dgm:t>
    </dgm:pt>
    <dgm:pt modelId="{4C81199C-31B1-4620-A145-00027C310A64}" type="pres">
      <dgm:prSet presAssocID="{675AC59F-C1DC-48C4-8A26-671D9438F159}" presName="root" presStyleCnt="0">
        <dgm:presLayoutVars>
          <dgm:dir/>
          <dgm:resizeHandles val="exact"/>
        </dgm:presLayoutVars>
      </dgm:prSet>
      <dgm:spPr/>
    </dgm:pt>
    <dgm:pt modelId="{45BAFCBF-46BE-4DD8-8943-FB3C2751AD7F}" type="pres">
      <dgm:prSet presAssocID="{675AC59F-C1DC-48C4-8A26-671D9438F159}" presName="container" presStyleCnt="0">
        <dgm:presLayoutVars>
          <dgm:dir/>
          <dgm:resizeHandles val="exact"/>
        </dgm:presLayoutVars>
      </dgm:prSet>
      <dgm:spPr/>
    </dgm:pt>
    <dgm:pt modelId="{9A4A4198-A3B2-43ED-8D49-31379BC03F00}" type="pres">
      <dgm:prSet presAssocID="{2F0B695D-B819-4D97-AB00-2B4F7C552D40}" presName="compNode" presStyleCnt="0"/>
      <dgm:spPr/>
    </dgm:pt>
    <dgm:pt modelId="{DC769E18-AA0A-4C53-8E2A-1918378E1CFA}" type="pres">
      <dgm:prSet presAssocID="{2F0B695D-B819-4D97-AB00-2B4F7C552D40}" presName="iconBgRect" presStyleLbl="bgShp" presStyleIdx="0" presStyleCnt="6"/>
      <dgm:spPr/>
    </dgm:pt>
    <dgm:pt modelId="{87CCE9F7-46CF-4ECC-85CB-5C8439071E89}" type="pres">
      <dgm:prSet presAssocID="{2F0B695D-B819-4D97-AB00-2B4F7C552D4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76C744F-2200-4429-B5F4-30A1685219B0}" type="pres">
      <dgm:prSet presAssocID="{2F0B695D-B819-4D97-AB00-2B4F7C552D40}" presName="spaceRect" presStyleCnt="0"/>
      <dgm:spPr/>
    </dgm:pt>
    <dgm:pt modelId="{D528CB4C-BF43-4A09-80FD-78D849C430EF}" type="pres">
      <dgm:prSet presAssocID="{2F0B695D-B819-4D97-AB00-2B4F7C552D40}" presName="textRect" presStyleLbl="revTx" presStyleIdx="0" presStyleCnt="6">
        <dgm:presLayoutVars>
          <dgm:chMax val="1"/>
          <dgm:chPref val="1"/>
        </dgm:presLayoutVars>
      </dgm:prSet>
      <dgm:spPr/>
    </dgm:pt>
    <dgm:pt modelId="{8A4AB4A6-3526-4EFE-B28F-D412276196FD}" type="pres">
      <dgm:prSet presAssocID="{6A3AE98C-7CFA-42F1-A1D9-6F461BB89223}" presName="sibTrans" presStyleLbl="sibTrans2D1" presStyleIdx="0" presStyleCnt="0"/>
      <dgm:spPr/>
    </dgm:pt>
    <dgm:pt modelId="{00436216-14A7-4A2D-BC0D-BA33352BC86A}" type="pres">
      <dgm:prSet presAssocID="{06A1B8D4-EEC7-44A4-8E3A-8A85FA274969}" presName="compNode" presStyleCnt="0"/>
      <dgm:spPr/>
    </dgm:pt>
    <dgm:pt modelId="{DFCD9A7D-6F95-44F5-BD1D-58C34FAA5326}" type="pres">
      <dgm:prSet presAssocID="{06A1B8D4-EEC7-44A4-8E3A-8A85FA274969}" presName="iconBgRect" presStyleLbl="bgShp" presStyleIdx="1" presStyleCnt="6"/>
      <dgm:spPr/>
    </dgm:pt>
    <dgm:pt modelId="{A9FE161B-AE28-4DE3-A603-FF90E4FD6565}" type="pres">
      <dgm:prSet presAssocID="{06A1B8D4-EEC7-44A4-8E3A-8A85FA27496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ale"/>
        </a:ext>
      </dgm:extLst>
    </dgm:pt>
    <dgm:pt modelId="{36CD4C78-CB2C-4955-A128-6DE0F29214B1}" type="pres">
      <dgm:prSet presAssocID="{06A1B8D4-EEC7-44A4-8E3A-8A85FA274969}" presName="spaceRect" presStyleCnt="0"/>
      <dgm:spPr/>
    </dgm:pt>
    <dgm:pt modelId="{A27612C3-A4BD-451E-A109-C8116492BF31}" type="pres">
      <dgm:prSet presAssocID="{06A1B8D4-EEC7-44A4-8E3A-8A85FA274969}" presName="textRect" presStyleLbl="revTx" presStyleIdx="1" presStyleCnt="6">
        <dgm:presLayoutVars>
          <dgm:chMax val="1"/>
          <dgm:chPref val="1"/>
        </dgm:presLayoutVars>
      </dgm:prSet>
      <dgm:spPr/>
    </dgm:pt>
    <dgm:pt modelId="{A69DDBB7-48BD-4492-B4E4-C2155FAC22A6}" type="pres">
      <dgm:prSet presAssocID="{44D6C85D-50F7-40FC-9DA0-23BC7741D534}" presName="sibTrans" presStyleLbl="sibTrans2D1" presStyleIdx="0" presStyleCnt="0"/>
      <dgm:spPr/>
    </dgm:pt>
    <dgm:pt modelId="{2A26ED34-B8B3-4AFC-A7BA-E71B6D7CE0EB}" type="pres">
      <dgm:prSet presAssocID="{5B2E32CC-13CF-4CAD-9B09-328A500BF200}" presName="compNode" presStyleCnt="0"/>
      <dgm:spPr/>
    </dgm:pt>
    <dgm:pt modelId="{B7BBCB89-F93E-43B2-AD75-5164A425282D}" type="pres">
      <dgm:prSet presAssocID="{5B2E32CC-13CF-4CAD-9B09-328A500BF200}" presName="iconBgRect" presStyleLbl="bgShp" presStyleIdx="2" presStyleCnt="6"/>
      <dgm:spPr/>
    </dgm:pt>
    <dgm:pt modelId="{7E2FE93C-FA14-4EF2-A091-8CCD64B3757E}" type="pres">
      <dgm:prSet presAssocID="{5B2E32CC-13CF-4CAD-9B09-328A500BF20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7415B837-9CD1-4158-BB05-97EBE113D31C}" type="pres">
      <dgm:prSet presAssocID="{5B2E32CC-13CF-4CAD-9B09-328A500BF200}" presName="spaceRect" presStyleCnt="0"/>
      <dgm:spPr/>
    </dgm:pt>
    <dgm:pt modelId="{29ED6885-3770-456E-8A29-1130606136B7}" type="pres">
      <dgm:prSet presAssocID="{5B2E32CC-13CF-4CAD-9B09-328A500BF200}" presName="textRect" presStyleLbl="revTx" presStyleIdx="2" presStyleCnt="6">
        <dgm:presLayoutVars>
          <dgm:chMax val="1"/>
          <dgm:chPref val="1"/>
        </dgm:presLayoutVars>
      </dgm:prSet>
      <dgm:spPr/>
    </dgm:pt>
    <dgm:pt modelId="{22E3A0AE-C220-4A3B-8E5E-7F2597EDA88D}" type="pres">
      <dgm:prSet presAssocID="{E62909DA-FBFF-4C99-BC5D-97369D5CBBA9}" presName="sibTrans" presStyleLbl="sibTrans2D1" presStyleIdx="0" presStyleCnt="0"/>
      <dgm:spPr/>
    </dgm:pt>
    <dgm:pt modelId="{C959E0E2-5E4F-49C5-9FB4-CD1B41FDA644}" type="pres">
      <dgm:prSet presAssocID="{F9888D37-A811-4CB3-823D-178FD9F99257}" presName="compNode" presStyleCnt="0"/>
      <dgm:spPr/>
    </dgm:pt>
    <dgm:pt modelId="{A72599D7-5F08-414B-B100-51A5FA910927}" type="pres">
      <dgm:prSet presAssocID="{F9888D37-A811-4CB3-823D-178FD9F99257}" presName="iconBgRect" presStyleLbl="bgShp" presStyleIdx="3" presStyleCnt="6"/>
      <dgm:spPr/>
    </dgm:pt>
    <dgm:pt modelId="{0D2BE289-FE96-44A9-AAD9-70DE830C13B6}" type="pres">
      <dgm:prSet presAssocID="{F9888D37-A811-4CB3-823D-178FD9F9925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DCE964FD-7239-4ED2-B88F-9FB07D094385}" type="pres">
      <dgm:prSet presAssocID="{F9888D37-A811-4CB3-823D-178FD9F99257}" presName="spaceRect" presStyleCnt="0"/>
      <dgm:spPr/>
    </dgm:pt>
    <dgm:pt modelId="{4D077CD0-F3CE-4825-AB0A-E981985EB28D}" type="pres">
      <dgm:prSet presAssocID="{F9888D37-A811-4CB3-823D-178FD9F99257}" presName="textRect" presStyleLbl="revTx" presStyleIdx="3" presStyleCnt="6">
        <dgm:presLayoutVars>
          <dgm:chMax val="1"/>
          <dgm:chPref val="1"/>
        </dgm:presLayoutVars>
      </dgm:prSet>
      <dgm:spPr/>
    </dgm:pt>
    <dgm:pt modelId="{ABF8EE64-5D3D-4D68-9191-4C194ADB4FDA}" type="pres">
      <dgm:prSet presAssocID="{C4702325-241B-4EE8-9347-0F2205DD5ED4}" presName="sibTrans" presStyleLbl="sibTrans2D1" presStyleIdx="0" presStyleCnt="0"/>
      <dgm:spPr/>
    </dgm:pt>
    <dgm:pt modelId="{A4F91495-D5FC-433F-BC09-2037E20A911E}" type="pres">
      <dgm:prSet presAssocID="{57FE5BFE-20C2-4363-A500-BEB27045246D}" presName="compNode" presStyleCnt="0"/>
      <dgm:spPr/>
    </dgm:pt>
    <dgm:pt modelId="{F0935002-E4C1-409E-92A9-8E80B256E4BE}" type="pres">
      <dgm:prSet presAssocID="{57FE5BFE-20C2-4363-A500-BEB27045246D}" presName="iconBgRect" presStyleLbl="bgShp" presStyleIdx="4" presStyleCnt="6"/>
      <dgm:spPr/>
    </dgm:pt>
    <dgm:pt modelId="{6AE45C3A-D6C5-4F59-88AF-8F205CE9EAF0}" type="pres">
      <dgm:prSet presAssocID="{57FE5BFE-20C2-4363-A500-BEB27045246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E2E59F88-1026-4C25-96AA-8B98935E952D}" type="pres">
      <dgm:prSet presAssocID="{57FE5BFE-20C2-4363-A500-BEB27045246D}" presName="spaceRect" presStyleCnt="0"/>
      <dgm:spPr/>
    </dgm:pt>
    <dgm:pt modelId="{AE4C82A9-8283-480F-A228-5B7A7959E5B9}" type="pres">
      <dgm:prSet presAssocID="{57FE5BFE-20C2-4363-A500-BEB27045246D}" presName="textRect" presStyleLbl="revTx" presStyleIdx="4" presStyleCnt="6">
        <dgm:presLayoutVars>
          <dgm:chMax val="1"/>
          <dgm:chPref val="1"/>
        </dgm:presLayoutVars>
      </dgm:prSet>
      <dgm:spPr/>
    </dgm:pt>
    <dgm:pt modelId="{601D7595-EE63-4097-A4F8-96C44C52D37A}" type="pres">
      <dgm:prSet presAssocID="{00ADA4EE-246A-46DD-ABBB-46E2EBDD8C6C}" presName="sibTrans" presStyleLbl="sibTrans2D1" presStyleIdx="0" presStyleCnt="0"/>
      <dgm:spPr/>
    </dgm:pt>
    <dgm:pt modelId="{0678D0E2-FBFB-4C32-A76D-23D5FE2D9FC6}" type="pres">
      <dgm:prSet presAssocID="{050ECE58-D7B1-422D-839A-DE13ED2B6676}" presName="compNode" presStyleCnt="0"/>
      <dgm:spPr/>
    </dgm:pt>
    <dgm:pt modelId="{907E3F59-BFDB-41B5-A100-F7F1ABA17820}" type="pres">
      <dgm:prSet presAssocID="{050ECE58-D7B1-422D-839A-DE13ED2B6676}" presName="iconBgRect" presStyleLbl="bgShp" presStyleIdx="5" presStyleCnt="6"/>
      <dgm:spPr/>
    </dgm:pt>
    <dgm:pt modelId="{53A5C59C-36B0-412B-A369-888FE8521F22}" type="pres">
      <dgm:prSet presAssocID="{050ECE58-D7B1-422D-839A-DE13ED2B667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6C2F583-6D2C-4773-8781-33D856B1D76D}" type="pres">
      <dgm:prSet presAssocID="{050ECE58-D7B1-422D-839A-DE13ED2B6676}" presName="spaceRect" presStyleCnt="0"/>
      <dgm:spPr/>
    </dgm:pt>
    <dgm:pt modelId="{035CB794-FA1D-4B5F-BEFD-F00D43B54E75}" type="pres">
      <dgm:prSet presAssocID="{050ECE58-D7B1-422D-839A-DE13ED2B667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32DF207-B493-4C52-B9DD-4610E19343AA}" srcId="{675AC59F-C1DC-48C4-8A26-671D9438F159}" destId="{050ECE58-D7B1-422D-839A-DE13ED2B6676}" srcOrd="5" destOrd="0" parTransId="{DB543607-906C-420A-89F0-0CD101AE61C3}" sibTransId="{4D531182-29DE-47B9-A8FC-42CBC0385420}"/>
    <dgm:cxn modelId="{6B55D312-4449-4D68-933C-BA0D0D3D1BE0}" type="presOf" srcId="{6A3AE98C-7CFA-42F1-A1D9-6F461BB89223}" destId="{8A4AB4A6-3526-4EFE-B28F-D412276196FD}" srcOrd="0" destOrd="0" presId="urn:microsoft.com/office/officeart/2018/2/layout/IconCircleList"/>
    <dgm:cxn modelId="{D2333B16-A487-474D-A3CA-3E2179EF831B}" type="presOf" srcId="{06A1B8D4-EEC7-44A4-8E3A-8A85FA274969}" destId="{A27612C3-A4BD-451E-A109-C8116492BF31}" srcOrd="0" destOrd="0" presId="urn:microsoft.com/office/officeart/2018/2/layout/IconCircleList"/>
    <dgm:cxn modelId="{381DDE36-40A6-4495-8C57-A5E59DB088F2}" type="presOf" srcId="{050ECE58-D7B1-422D-839A-DE13ED2B6676}" destId="{035CB794-FA1D-4B5F-BEFD-F00D43B54E75}" srcOrd="0" destOrd="0" presId="urn:microsoft.com/office/officeart/2018/2/layout/IconCircleList"/>
    <dgm:cxn modelId="{07BA1B39-5881-4549-9CD1-6163A797B6F7}" srcId="{675AC59F-C1DC-48C4-8A26-671D9438F159}" destId="{06A1B8D4-EEC7-44A4-8E3A-8A85FA274969}" srcOrd="1" destOrd="0" parTransId="{4EC89E0D-A0D5-48A8-80C2-2366A1E2EFEC}" sibTransId="{44D6C85D-50F7-40FC-9DA0-23BC7741D534}"/>
    <dgm:cxn modelId="{A7FA7948-A4B0-41B6-95D1-23178DFF871E}" type="presOf" srcId="{E62909DA-FBFF-4C99-BC5D-97369D5CBBA9}" destId="{22E3A0AE-C220-4A3B-8E5E-7F2597EDA88D}" srcOrd="0" destOrd="0" presId="urn:microsoft.com/office/officeart/2018/2/layout/IconCircleList"/>
    <dgm:cxn modelId="{B19DDE57-FE05-4C82-A4B3-1A7E3F0731FB}" srcId="{675AC59F-C1DC-48C4-8A26-671D9438F159}" destId="{2F0B695D-B819-4D97-AB00-2B4F7C552D40}" srcOrd="0" destOrd="0" parTransId="{6073F37F-492F-4FAA-B280-DD3E695B3035}" sibTransId="{6A3AE98C-7CFA-42F1-A1D9-6F461BB89223}"/>
    <dgm:cxn modelId="{0B87D986-61A8-4F46-B755-E3802A161C7B}" srcId="{675AC59F-C1DC-48C4-8A26-671D9438F159}" destId="{5B2E32CC-13CF-4CAD-9B09-328A500BF200}" srcOrd="2" destOrd="0" parTransId="{3481EE6F-CD69-4228-8CD7-5057B643F03A}" sibTransId="{E62909DA-FBFF-4C99-BC5D-97369D5CBBA9}"/>
    <dgm:cxn modelId="{5E53218F-C4BC-43AA-A5A1-4995898084E0}" srcId="{675AC59F-C1DC-48C4-8A26-671D9438F159}" destId="{57FE5BFE-20C2-4363-A500-BEB27045246D}" srcOrd="4" destOrd="0" parTransId="{8B660485-1638-4562-BCAA-8C250556F809}" sibTransId="{00ADA4EE-246A-46DD-ABBB-46E2EBDD8C6C}"/>
    <dgm:cxn modelId="{134F5796-5F3C-4A03-AD10-8258B07DBC9F}" type="presOf" srcId="{00ADA4EE-246A-46DD-ABBB-46E2EBDD8C6C}" destId="{601D7595-EE63-4097-A4F8-96C44C52D37A}" srcOrd="0" destOrd="0" presId="urn:microsoft.com/office/officeart/2018/2/layout/IconCircleList"/>
    <dgm:cxn modelId="{1268DAA5-81EE-4C9A-958F-472B00963F79}" type="presOf" srcId="{F9888D37-A811-4CB3-823D-178FD9F99257}" destId="{4D077CD0-F3CE-4825-AB0A-E981985EB28D}" srcOrd="0" destOrd="0" presId="urn:microsoft.com/office/officeart/2018/2/layout/IconCircleList"/>
    <dgm:cxn modelId="{9D8CC6B2-FEA8-4D40-BBD4-C37F8A275DE5}" type="presOf" srcId="{5B2E32CC-13CF-4CAD-9B09-328A500BF200}" destId="{29ED6885-3770-456E-8A29-1130606136B7}" srcOrd="0" destOrd="0" presId="urn:microsoft.com/office/officeart/2018/2/layout/IconCircleList"/>
    <dgm:cxn modelId="{5A8B3FBE-F52A-483D-9C31-8766487D79A7}" type="presOf" srcId="{2F0B695D-B819-4D97-AB00-2B4F7C552D40}" destId="{D528CB4C-BF43-4A09-80FD-78D849C430EF}" srcOrd="0" destOrd="0" presId="urn:microsoft.com/office/officeart/2018/2/layout/IconCircleList"/>
    <dgm:cxn modelId="{57B221C4-68E4-4829-BB8A-12A152751754}" srcId="{675AC59F-C1DC-48C4-8A26-671D9438F159}" destId="{F9888D37-A811-4CB3-823D-178FD9F99257}" srcOrd="3" destOrd="0" parTransId="{3B78D905-8661-4D03-9802-B30AF449347F}" sibTransId="{C4702325-241B-4EE8-9347-0F2205DD5ED4}"/>
    <dgm:cxn modelId="{1A191DCD-0D76-4129-A962-C43CBBA97A80}" type="presOf" srcId="{57FE5BFE-20C2-4363-A500-BEB27045246D}" destId="{AE4C82A9-8283-480F-A228-5B7A7959E5B9}" srcOrd="0" destOrd="0" presId="urn:microsoft.com/office/officeart/2018/2/layout/IconCircleList"/>
    <dgm:cxn modelId="{74CF0FD1-0B66-46E2-9A70-0A210B15BF8F}" type="presOf" srcId="{44D6C85D-50F7-40FC-9DA0-23BC7741D534}" destId="{A69DDBB7-48BD-4492-B4E4-C2155FAC22A6}" srcOrd="0" destOrd="0" presId="urn:microsoft.com/office/officeart/2018/2/layout/IconCircleList"/>
    <dgm:cxn modelId="{81E7A2EC-276C-4C9B-87B4-029083B5A182}" type="presOf" srcId="{C4702325-241B-4EE8-9347-0F2205DD5ED4}" destId="{ABF8EE64-5D3D-4D68-9191-4C194ADB4FDA}" srcOrd="0" destOrd="0" presId="urn:microsoft.com/office/officeart/2018/2/layout/IconCircleList"/>
    <dgm:cxn modelId="{5E983AF9-76DC-439F-BBE5-87F39F5C271E}" type="presOf" srcId="{675AC59F-C1DC-48C4-8A26-671D9438F159}" destId="{4C81199C-31B1-4620-A145-00027C310A64}" srcOrd="0" destOrd="0" presId="urn:microsoft.com/office/officeart/2018/2/layout/IconCircleList"/>
    <dgm:cxn modelId="{DE07E678-37B1-4D1F-B76E-4A84A0026DEB}" type="presParOf" srcId="{4C81199C-31B1-4620-A145-00027C310A64}" destId="{45BAFCBF-46BE-4DD8-8943-FB3C2751AD7F}" srcOrd="0" destOrd="0" presId="urn:microsoft.com/office/officeart/2018/2/layout/IconCircleList"/>
    <dgm:cxn modelId="{D55F44AC-B1E5-40C3-99BC-F5A10330BAD0}" type="presParOf" srcId="{45BAFCBF-46BE-4DD8-8943-FB3C2751AD7F}" destId="{9A4A4198-A3B2-43ED-8D49-31379BC03F00}" srcOrd="0" destOrd="0" presId="urn:microsoft.com/office/officeart/2018/2/layout/IconCircleList"/>
    <dgm:cxn modelId="{7A4794E7-B84C-4871-AB4B-51D11320B2C4}" type="presParOf" srcId="{9A4A4198-A3B2-43ED-8D49-31379BC03F00}" destId="{DC769E18-AA0A-4C53-8E2A-1918378E1CFA}" srcOrd="0" destOrd="0" presId="urn:microsoft.com/office/officeart/2018/2/layout/IconCircleList"/>
    <dgm:cxn modelId="{D45912BC-81A9-47EC-B443-84B3902FCA9A}" type="presParOf" srcId="{9A4A4198-A3B2-43ED-8D49-31379BC03F00}" destId="{87CCE9F7-46CF-4ECC-85CB-5C8439071E89}" srcOrd="1" destOrd="0" presId="urn:microsoft.com/office/officeart/2018/2/layout/IconCircleList"/>
    <dgm:cxn modelId="{93CA88F1-D072-40BD-A476-7CF835230758}" type="presParOf" srcId="{9A4A4198-A3B2-43ED-8D49-31379BC03F00}" destId="{376C744F-2200-4429-B5F4-30A1685219B0}" srcOrd="2" destOrd="0" presId="urn:microsoft.com/office/officeart/2018/2/layout/IconCircleList"/>
    <dgm:cxn modelId="{EB47DFA0-EB90-4742-B0F7-5DC3CB898808}" type="presParOf" srcId="{9A4A4198-A3B2-43ED-8D49-31379BC03F00}" destId="{D528CB4C-BF43-4A09-80FD-78D849C430EF}" srcOrd="3" destOrd="0" presId="urn:microsoft.com/office/officeart/2018/2/layout/IconCircleList"/>
    <dgm:cxn modelId="{22364963-5D30-44A0-91EF-B2800314DAFC}" type="presParOf" srcId="{45BAFCBF-46BE-4DD8-8943-FB3C2751AD7F}" destId="{8A4AB4A6-3526-4EFE-B28F-D412276196FD}" srcOrd="1" destOrd="0" presId="urn:microsoft.com/office/officeart/2018/2/layout/IconCircleList"/>
    <dgm:cxn modelId="{C5F1CFDE-F89A-463E-9AF7-A2A932037BBB}" type="presParOf" srcId="{45BAFCBF-46BE-4DD8-8943-FB3C2751AD7F}" destId="{00436216-14A7-4A2D-BC0D-BA33352BC86A}" srcOrd="2" destOrd="0" presId="urn:microsoft.com/office/officeart/2018/2/layout/IconCircleList"/>
    <dgm:cxn modelId="{D68A7302-EE79-4CC7-BAE5-FE5ECDD06370}" type="presParOf" srcId="{00436216-14A7-4A2D-BC0D-BA33352BC86A}" destId="{DFCD9A7D-6F95-44F5-BD1D-58C34FAA5326}" srcOrd="0" destOrd="0" presId="urn:microsoft.com/office/officeart/2018/2/layout/IconCircleList"/>
    <dgm:cxn modelId="{BE0F3905-797F-44A4-8D41-20FC56D32D3D}" type="presParOf" srcId="{00436216-14A7-4A2D-BC0D-BA33352BC86A}" destId="{A9FE161B-AE28-4DE3-A603-FF90E4FD6565}" srcOrd="1" destOrd="0" presId="urn:microsoft.com/office/officeart/2018/2/layout/IconCircleList"/>
    <dgm:cxn modelId="{1F9DEC33-055D-492C-B83F-2604F2D2DB02}" type="presParOf" srcId="{00436216-14A7-4A2D-BC0D-BA33352BC86A}" destId="{36CD4C78-CB2C-4955-A128-6DE0F29214B1}" srcOrd="2" destOrd="0" presId="urn:microsoft.com/office/officeart/2018/2/layout/IconCircleList"/>
    <dgm:cxn modelId="{148BA219-AD03-4329-8A0B-1B3029D06B1B}" type="presParOf" srcId="{00436216-14A7-4A2D-BC0D-BA33352BC86A}" destId="{A27612C3-A4BD-451E-A109-C8116492BF31}" srcOrd="3" destOrd="0" presId="urn:microsoft.com/office/officeart/2018/2/layout/IconCircleList"/>
    <dgm:cxn modelId="{526E835B-CDCA-4DE0-8284-2BF8F7344D92}" type="presParOf" srcId="{45BAFCBF-46BE-4DD8-8943-FB3C2751AD7F}" destId="{A69DDBB7-48BD-4492-B4E4-C2155FAC22A6}" srcOrd="3" destOrd="0" presId="urn:microsoft.com/office/officeart/2018/2/layout/IconCircleList"/>
    <dgm:cxn modelId="{C97A24A9-2C22-46DF-A412-DC29A0732B4E}" type="presParOf" srcId="{45BAFCBF-46BE-4DD8-8943-FB3C2751AD7F}" destId="{2A26ED34-B8B3-4AFC-A7BA-E71B6D7CE0EB}" srcOrd="4" destOrd="0" presId="urn:microsoft.com/office/officeart/2018/2/layout/IconCircleList"/>
    <dgm:cxn modelId="{5F5889EF-FD05-40E0-A4C3-43AC6C18B10D}" type="presParOf" srcId="{2A26ED34-B8B3-4AFC-A7BA-E71B6D7CE0EB}" destId="{B7BBCB89-F93E-43B2-AD75-5164A425282D}" srcOrd="0" destOrd="0" presId="urn:microsoft.com/office/officeart/2018/2/layout/IconCircleList"/>
    <dgm:cxn modelId="{007BC6EA-8FBE-42EB-BDDE-095B94D38EEB}" type="presParOf" srcId="{2A26ED34-B8B3-4AFC-A7BA-E71B6D7CE0EB}" destId="{7E2FE93C-FA14-4EF2-A091-8CCD64B3757E}" srcOrd="1" destOrd="0" presId="urn:microsoft.com/office/officeart/2018/2/layout/IconCircleList"/>
    <dgm:cxn modelId="{D79EEB54-ECCC-415C-8F26-E02689B7A13E}" type="presParOf" srcId="{2A26ED34-B8B3-4AFC-A7BA-E71B6D7CE0EB}" destId="{7415B837-9CD1-4158-BB05-97EBE113D31C}" srcOrd="2" destOrd="0" presId="urn:microsoft.com/office/officeart/2018/2/layout/IconCircleList"/>
    <dgm:cxn modelId="{E94967CA-64B9-4FBD-B5CC-E0EB4512AE8C}" type="presParOf" srcId="{2A26ED34-B8B3-4AFC-A7BA-E71B6D7CE0EB}" destId="{29ED6885-3770-456E-8A29-1130606136B7}" srcOrd="3" destOrd="0" presId="urn:microsoft.com/office/officeart/2018/2/layout/IconCircleList"/>
    <dgm:cxn modelId="{3A3CC96B-6A38-4D00-B67C-7E39269F0F57}" type="presParOf" srcId="{45BAFCBF-46BE-4DD8-8943-FB3C2751AD7F}" destId="{22E3A0AE-C220-4A3B-8E5E-7F2597EDA88D}" srcOrd="5" destOrd="0" presId="urn:microsoft.com/office/officeart/2018/2/layout/IconCircleList"/>
    <dgm:cxn modelId="{1FA4C82E-4483-48CB-A411-E3A9CA53B1A9}" type="presParOf" srcId="{45BAFCBF-46BE-4DD8-8943-FB3C2751AD7F}" destId="{C959E0E2-5E4F-49C5-9FB4-CD1B41FDA644}" srcOrd="6" destOrd="0" presId="urn:microsoft.com/office/officeart/2018/2/layout/IconCircleList"/>
    <dgm:cxn modelId="{89402769-C11C-4663-A4A5-D6B18214F2DD}" type="presParOf" srcId="{C959E0E2-5E4F-49C5-9FB4-CD1B41FDA644}" destId="{A72599D7-5F08-414B-B100-51A5FA910927}" srcOrd="0" destOrd="0" presId="urn:microsoft.com/office/officeart/2018/2/layout/IconCircleList"/>
    <dgm:cxn modelId="{24193744-AE7D-4077-8019-6E6198C5CEEC}" type="presParOf" srcId="{C959E0E2-5E4F-49C5-9FB4-CD1B41FDA644}" destId="{0D2BE289-FE96-44A9-AAD9-70DE830C13B6}" srcOrd="1" destOrd="0" presId="urn:microsoft.com/office/officeart/2018/2/layout/IconCircleList"/>
    <dgm:cxn modelId="{50E17056-D253-4998-8366-A21B55C0A1B5}" type="presParOf" srcId="{C959E0E2-5E4F-49C5-9FB4-CD1B41FDA644}" destId="{DCE964FD-7239-4ED2-B88F-9FB07D094385}" srcOrd="2" destOrd="0" presId="urn:microsoft.com/office/officeart/2018/2/layout/IconCircleList"/>
    <dgm:cxn modelId="{42E62272-887F-407E-9AFD-00102AF956C1}" type="presParOf" srcId="{C959E0E2-5E4F-49C5-9FB4-CD1B41FDA644}" destId="{4D077CD0-F3CE-4825-AB0A-E981985EB28D}" srcOrd="3" destOrd="0" presId="urn:microsoft.com/office/officeart/2018/2/layout/IconCircleList"/>
    <dgm:cxn modelId="{C6BB5EC9-4FE3-4EC4-B710-D49D57647BAB}" type="presParOf" srcId="{45BAFCBF-46BE-4DD8-8943-FB3C2751AD7F}" destId="{ABF8EE64-5D3D-4D68-9191-4C194ADB4FDA}" srcOrd="7" destOrd="0" presId="urn:microsoft.com/office/officeart/2018/2/layout/IconCircleList"/>
    <dgm:cxn modelId="{4CDD59E9-3596-460A-A2AE-B34AD2883BBB}" type="presParOf" srcId="{45BAFCBF-46BE-4DD8-8943-FB3C2751AD7F}" destId="{A4F91495-D5FC-433F-BC09-2037E20A911E}" srcOrd="8" destOrd="0" presId="urn:microsoft.com/office/officeart/2018/2/layout/IconCircleList"/>
    <dgm:cxn modelId="{3D89880D-8FAF-434C-930D-6A76C024B7FE}" type="presParOf" srcId="{A4F91495-D5FC-433F-BC09-2037E20A911E}" destId="{F0935002-E4C1-409E-92A9-8E80B256E4BE}" srcOrd="0" destOrd="0" presId="urn:microsoft.com/office/officeart/2018/2/layout/IconCircleList"/>
    <dgm:cxn modelId="{1BBDC89E-5E2C-4554-8D43-E57542E3C709}" type="presParOf" srcId="{A4F91495-D5FC-433F-BC09-2037E20A911E}" destId="{6AE45C3A-D6C5-4F59-88AF-8F205CE9EAF0}" srcOrd="1" destOrd="0" presId="urn:microsoft.com/office/officeart/2018/2/layout/IconCircleList"/>
    <dgm:cxn modelId="{2B78A716-8786-4ECB-82CB-02848B46BB25}" type="presParOf" srcId="{A4F91495-D5FC-433F-BC09-2037E20A911E}" destId="{E2E59F88-1026-4C25-96AA-8B98935E952D}" srcOrd="2" destOrd="0" presId="urn:microsoft.com/office/officeart/2018/2/layout/IconCircleList"/>
    <dgm:cxn modelId="{7434BC26-6BA9-4A50-93B0-FE6D3529A1D4}" type="presParOf" srcId="{A4F91495-D5FC-433F-BC09-2037E20A911E}" destId="{AE4C82A9-8283-480F-A228-5B7A7959E5B9}" srcOrd="3" destOrd="0" presId="urn:microsoft.com/office/officeart/2018/2/layout/IconCircleList"/>
    <dgm:cxn modelId="{6D547A15-ED52-44EA-8A65-13EE0100FA81}" type="presParOf" srcId="{45BAFCBF-46BE-4DD8-8943-FB3C2751AD7F}" destId="{601D7595-EE63-4097-A4F8-96C44C52D37A}" srcOrd="9" destOrd="0" presId="urn:microsoft.com/office/officeart/2018/2/layout/IconCircleList"/>
    <dgm:cxn modelId="{8B46E861-41EC-40BA-9853-DA2D5869174F}" type="presParOf" srcId="{45BAFCBF-46BE-4DD8-8943-FB3C2751AD7F}" destId="{0678D0E2-FBFB-4C32-A76D-23D5FE2D9FC6}" srcOrd="10" destOrd="0" presId="urn:microsoft.com/office/officeart/2018/2/layout/IconCircleList"/>
    <dgm:cxn modelId="{4AB9101C-A4C0-496E-A0B0-E1F27126EE1E}" type="presParOf" srcId="{0678D0E2-FBFB-4C32-A76D-23D5FE2D9FC6}" destId="{907E3F59-BFDB-41B5-A100-F7F1ABA17820}" srcOrd="0" destOrd="0" presId="urn:microsoft.com/office/officeart/2018/2/layout/IconCircleList"/>
    <dgm:cxn modelId="{32E0F0B6-ECC3-4934-BF4E-EE8B219721B3}" type="presParOf" srcId="{0678D0E2-FBFB-4C32-A76D-23D5FE2D9FC6}" destId="{53A5C59C-36B0-412B-A369-888FE8521F22}" srcOrd="1" destOrd="0" presId="urn:microsoft.com/office/officeart/2018/2/layout/IconCircleList"/>
    <dgm:cxn modelId="{C535F3EF-211E-4916-A870-645E5714B300}" type="presParOf" srcId="{0678D0E2-FBFB-4C32-A76D-23D5FE2D9FC6}" destId="{56C2F583-6D2C-4773-8781-33D856B1D76D}" srcOrd="2" destOrd="0" presId="urn:microsoft.com/office/officeart/2018/2/layout/IconCircleList"/>
    <dgm:cxn modelId="{DBD698F2-3705-4021-BB1E-03E61AAC2C9D}" type="presParOf" srcId="{0678D0E2-FBFB-4C32-A76D-23D5FE2D9FC6}" destId="{035CB794-FA1D-4B5F-BEFD-F00D43B54E7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5D11F2-EAE5-4D4A-B2A6-B05342F3334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EC5F0B-2649-40C8-B18D-8D2B01E08170}">
      <dgm:prSet/>
      <dgm:spPr/>
      <dgm:t>
        <a:bodyPr/>
        <a:lstStyle/>
        <a:p>
          <a:pPr>
            <a:defRPr cap="all"/>
          </a:pPr>
          <a:r>
            <a:rPr lang="en-US"/>
            <a:t>Build a strong resume featuring education, GPA, and skills.</a:t>
          </a:r>
        </a:p>
      </dgm:t>
    </dgm:pt>
    <dgm:pt modelId="{320F7C6D-5694-47DE-AA9B-171E53F730C1}" type="parTrans" cxnId="{B3A4092A-2B1B-4B79-A609-7B771745C158}">
      <dgm:prSet/>
      <dgm:spPr/>
      <dgm:t>
        <a:bodyPr/>
        <a:lstStyle/>
        <a:p>
          <a:endParaRPr lang="en-US"/>
        </a:p>
      </dgm:t>
    </dgm:pt>
    <dgm:pt modelId="{3A6590D3-ADDA-46AF-9EFB-C55E991BA7C2}" type="sibTrans" cxnId="{B3A4092A-2B1B-4B79-A609-7B771745C158}">
      <dgm:prSet/>
      <dgm:spPr/>
      <dgm:t>
        <a:bodyPr/>
        <a:lstStyle/>
        <a:p>
          <a:endParaRPr lang="en-US"/>
        </a:p>
      </dgm:t>
    </dgm:pt>
    <dgm:pt modelId="{15C6CCAA-4A63-4502-AF99-CE393EBBBFEA}">
      <dgm:prSet/>
      <dgm:spPr/>
      <dgm:t>
        <a:bodyPr/>
        <a:lstStyle/>
        <a:p>
          <a:pPr>
            <a:defRPr cap="all"/>
          </a:pPr>
          <a:r>
            <a:rPr lang="en-US"/>
            <a:t>Maintain GitHub portfolio with coding projects and labs.</a:t>
          </a:r>
        </a:p>
      </dgm:t>
    </dgm:pt>
    <dgm:pt modelId="{A96D08B8-7990-48D0-81B8-47896C29AE54}" type="parTrans" cxnId="{26558198-FBF7-485D-9301-2BDD5A09F2C8}">
      <dgm:prSet/>
      <dgm:spPr/>
      <dgm:t>
        <a:bodyPr/>
        <a:lstStyle/>
        <a:p>
          <a:endParaRPr lang="en-US"/>
        </a:p>
      </dgm:t>
    </dgm:pt>
    <dgm:pt modelId="{DFF48A73-1CB8-4DD4-A908-E921C90310CC}" type="sibTrans" cxnId="{26558198-FBF7-485D-9301-2BDD5A09F2C8}">
      <dgm:prSet/>
      <dgm:spPr/>
      <dgm:t>
        <a:bodyPr/>
        <a:lstStyle/>
        <a:p>
          <a:endParaRPr lang="en-US"/>
        </a:p>
      </dgm:t>
    </dgm:pt>
    <dgm:pt modelId="{8A493069-DC82-4CDB-8FBE-EC3850984F44}">
      <dgm:prSet/>
      <dgm:spPr/>
      <dgm:t>
        <a:bodyPr/>
        <a:lstStyle/>
        <a:p>
          <a:pPr>
            <a:defRPr cap="all"/>
          </a:pPr>
          <a:r>
            <a:rPr lang="en-US"/>
            <a:t>Engage on LinkedIn, sharing learning milestones and connecting with professionals.</a:t>
          </a:r>
        </a:p>
      </dgm:t>
    </dgm:pt>
    <dgm:pt modelId="{AFC65F58-449A-4297-A346-C9A0E65BA534}" type="parTrans" cxnId="{6D089A3F-7F8A-4834-9AF1-8BE0A8DBB76A}">
      <dgm:prSet/>
      <dgm:spPr/>
      <dgm:t>
        <a:bodyPr/>
        <a:lstStyle/>
        <a:p>
          <a:endParaRPr lang="en-US"/>
        </a:p>
      </dgm:t>
    </dgm:pt>
    <dgm:pt modelId="{D2941A6B-6703-4850-B2A5-6585155FD184}" type="sibTrans" cxnId="{6D089A3F-7F8A-4834-9AF1-8BE0A8DBB76A}">
      <dgm:prSet/>
      <dgm:spPr/>
      <dgm:t>
        <a:bodyPr/>
        <a:lstStyle/>
        <a:p>
          <a:endParaRPr lang="en-US"/>
        </a:p>
      </dgm:t>
    </dgm:pt>
    <dgm:pt modelId="{0AB91832-610A-4894-B8FE-A762DA6AC6D6}">
      <dgm:prSet/>
      <dgm:spPr/>
      <dgm:t>
        <a:bodyPr/>
        <a:lstStyle/>
        <a:p>
          <a:pPr>
            <a:defRPr cap="all"/>
          </a:pPr>
          <a:r>
            <a:rPr lang="en-US"/>
            <a:t>Showcase leadership via peer mentoring and student involvement.</a:t>
          </a:r>
        </a:p>
      </dgm:t>
    </dgm:pt>
    <dgm:pt modelId="{00D06973-88C3-454F-847B-E1241655B441}" type="parTrans" cxnId="{19E1A8EF-BE37-4BF3-89AA-42EEDD03CD63}">
      <dgm:prSet/>
      <dgm:spPr/>
      <dgm:t>
        <a:bodyPr/>
        <a:lstStyle/>
        <a:p>
          <a:endParaRPr lang="en-US"/>
        </a:p>
      </dgm:t>
    </dgm:pt>
    <dgm:pt modelId="{8C4D54F7-7B83-4C6D-9431-869687E76C0F}" type="sibTrans" cxnId="{19E1A8EF-BE37-4BF3-89AA-42EEDD03CD63}">
      <dgm:prSet/>
      <dgm:spPr/>
      <dgm:t>
        <a:bodyPr/>
        <a:lstStyle/>
        <a:p>
          <a:endParaRPr lang="en-US"/>
        </a:p>
      </dgm:t>
    </dgm:pt>
    <dgm:pt modelId="{CA931912-532E-4F2A-B891-C13921D306AF}">
      <dgm:prSet/>
      <dgm:spPr/>
      <dgm:t>
        <a:bodyPr/>
        <a:lstStyle/>
        <a:p>
          <a:pPr>
            <a:defRPr cap="all"/>
          </a:pPr>
          <a:r>
            <a:rPr lang="en-US"/>
            <a:t>Strong communication and teamwork skills emphasized in interviews.</a:t>
          </a:r>
        </a:p>
      </dgm:t>
    </dgm:pt>
    <dgm:pt modelId="{B594CF2D-8975-4A15-9E9A-0B382971E36D}" type="parTrans" cxnId="{733E172E-731C-4163-8C31-58F16DB79B0F}">
      <dgm:prSet/>
      <dgm:spPr/>
      <dgm:t>
        <a:bodyPr/>
        <a:lstStyle/>
        <a:p>
          <a:endParaRPr lang="en-US"/>
        </a:p>
      </dgm:t>
    </dgm:pt>
    <dgm:pt modelId="{EF029ED5-CA35-4A9B-A254-935CA867B505}" type="sibTrans" cxnId="{733E172E-731C-4163-8C31-58F16DB79B0F}">
      <dgm:prSet/>
      <dgm:spPr/>
      <dgm:t>
        <a:bodyPr/>
        <a:lstStyle/>
        <a:p>
          <a:endParaRPr lang="en-US"/>
        </a:p>
      </dgm:t>
    </dgm:pt>
    <dgm:pt modelId="{E526FC84-0BEE-49C0-925E-0CB13B76356C}" type="pres">
      <dgm:prSet presAssocID="{575D11F2-EAE5-4D4A-B2A6-B05342F33341}" presName="root" presStyleCnt="0">
        <dgm:presLayoutVars>
          <dgm:dir/>
          <dgm:resizeHandles val="exact"/>
        </dgm:presLayoutVars>
      </dgm:prSet>
      <dgm:spPr/>
    </dgm:pt>
    <dgm:pt modelId="{EE28A99E-3B08-4BA9-B73E-DB2711CEBCDA}" type="pres">
      <dgm:prSet presAssocID="{57EC5F0B-2649-40C8-B18D-8D2B01E08170}" presName="compNode" presStyleCnt="0"/>
      <dgm:spPr/>
    </dgm:pt>
    <dgm:pt modelId="{E6ACE899-BBB5-45A0-B853-5C097DEC5F9E}" type="pres">
      <dgm:prSet presAssocID="{57EC5F0B-2649-40C8-B18D-8D2B01E08170}" presName="iconBgRect" presStyleLbl="bgShp" presStyleIdx="0" presStyleCnt="5"/>
      <dgm:spPr/>
    </dgm:pt>
    <dgm:pt modelId="{659CFCAF-B693-45F0-9BCD-BDABB2DE8ACB}" type="pres">
      <dgm:prSet presAssocID="{57EC5F0B-2649-40C8-B18D-8D2B01E0817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9DDE0795-72BC-416A-A21F-E132901CDA20}" type="pres">
      <dgm:prSet presAssocID="{57EC5F0B-2649-40C8-B18D-8D2B01E08170}" presName="spaceRect" presStyleCnt="0"/>
      <dgm:spPr/>
    </dgm:pt>
    <dgm:pt modelId="{5BC8A4D1-EBAB-4375-9E3E-24842842F415}" type="pres">
      <dgm:prSet presAssocID="{57EC5F0B-2649-40C8-B18D-8D2B01E08170}" presName="textRect" presStyleLbl="revTx" presStyleIdx="0" presStyleCnt="5">
        <dgm:presLayoutVars>
          <dgm:chMax val="1"/>
          <dgm:chPref val="1"/>
        </dgm:presLayoutVars>
      </dgm:prSet>
      <dgm:spPr/>
    </dgm:pt>
    <dgm:pt modelId="{A33529F8-FD74-4559-AA96-BB3D90F52F2F}" type="pres">
      <dgm:prSet presAssocID="{3A6590D3-ADDA-46AF-9EFB-C55E991BA7C2}" presName="sibTrans" presStyleCnt="0"/>
      <dgm:spPr/>
    </dgm:pt>
    <dgm:pt modelId="{EF737AD8-13E7-4BC8-B699-4394BEAD1988}" type="pres">
      <dgm:prSet presAssocID="{15C6CCAA-4A63-4502-AF99-CE393EBBBFEA}" presName="compNode" presStyleCnt="0"/>
      <dgm:spPr/>
    </dgm:pt>
    <dgm:pt modelId="{23263B9F-BA8F-451E-B204-ABC73D97FC93}" type="pres">
      <dgm:prSet presAssocID="{15C6CCAA-4A63-4502-AF99-CE393EBBBFEA}" presName="iconBgRect" presStyleLbl="bgShp" presStyleIdx="1" presStyleCnt="5"/>
      <dgm:spPr/>
    </dgm:pt>
    <dgm:pt modelId="{CEB15005-E60E-4443-8B57-259B44F10CC4}" type="pres">
      <dgm:prSet presAssocID="{15C6CCAA-4A63-4502-AF99-CE393EBBBFE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F81DB0E2-0E87-46F4-898B-E224C25CB754}" type="pres">
      <dgm:prSet presAssocID="{15C6CCAA-4A63-4502-AF99-CE393EBBBFEA}" presName="spaceRect" presStyleCnt="0"/>
      <dgm:spPr/>
    </dgm:pt>
    <dgm:pt modelId="{0E04E0B4-C29E-4F07-BE32-2E372EAFF080}" type="pres">
      <dgm:prSet presAssocID="{15C6CCAA-4A63-4502-AF99-CE393EBBBFEA}" presName="textRect" presStyleLbl="revTx" presStyleIdx="1" presStyleCnt="5">
        <dgm:presLayoutVars>
          <dgm:chMax val="1"/>
          <dgm:chPref val="1"/>
        </dgm:presLayoutVars>
      </dgm:prSet>
      <dgm:spPr/>
    </dgm:pt>
    <dgm:pt modelId="{D7C95144-B67F-475F-9E0E-A347BAD4A338}" type="pres">
      <dgm:prSet presAssocID="{DFF48A73-1CB8-4DD4-A908-E921C90310CC}" presName="sibTrans" presStyleCnt="0"/>
      <dgm:spPr/>
    </dgm:pt>
    <dgm:pt modelId="{7ABD34C4-9FE8-4E36-97D8-F9800295BFD9}" type="pres">
      <dgm:prSet presAssocID="{8A493069-DC82-4CDB-8FBE-EC3850984F44}" presName="compNode" presStyleCnt="0"/>
      <dgm:spPr/>
    </dgm:pt>
    <dgm:pt modelId="{AEA38250-B5A3-4E65-A692-CFC20F055DFA}" type="pres">
      <dgm:prSet presAssocID="{8A493069-DC82-4CDB-8FBE-EC3850984F44}" presName="iconBgRect" presStyleLbl="bgShp" presStyleIdx="2" presStyleCnt="5"/>
      <dgm:spPr/>
    </dgm:pt>
    <dgm:pt modelId="{054AD051-FB45-42CF-9AD5-FF635B3B2D98}" type="pres">
      <dgm:prSet presAssocID="{8A493069-DC82-4CDB-8FBE-EC3850984F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AE8E7A8A-F6F7-441D-A93B-236520289E2B}" type="pres">
      <dgm:prSet presAssocID="{8A493069-DC82-4CDB-8FBE-EC3850984F44}" presName="spaceRect" presStyleCnt="0"/>
      <dgm:spPr/>
    </dgm:pt>
    <dgm:pt modelId="{62EC18A7-F780-4878-A275-83E4C4961039}" type="pres">
      <dgm:prSet presAssocID="{8A493069-DC82-4CDB-8FBE-EC3850984F44}" presName="textRect" presStyleLbl="revTx" presStyleIdx="2" presStyleCnt="5">
        <dgm:presLayoutVars>
          <dgm:chMax val="1"/>
          <dgm:chPref val="1"/>
        </dgm:presLayoutVars>
      </dgm:prSet>
      <dgm:spPr/>
    </dgm:pt>
    <dgm:pt modelId="{FCA4F091-9EDA-42F8-9152-F41E0E4FCA77}" type="pres">
      <dgm:prSet presAssocID="{D2941A6B-6703-4850-B2A5-6585155FD184}" presName="sibTrans" presStyleCnt="0"/>
      <dgm:spPr/>
    </dgm:pt>
    <dgm:pt modelId="{6236BE6C-A630-443B-BA71-B6CE137FD9EA}" type="pres">
      <dgm:prSet presAssocID="{0AB91832-610A-4894-B8FE-A762DA6AC6D6}" presName="compNode" presStyleCnt="0"/>
      <dgm:spPr/>
    </dgm:pt>
    <dgm:pt modelId="{8499A290-FFA4-47A0-BF7B-E2294037A721}" type="pres">
      <dgm:prSet presAssocID="{0AB91832-610A-4894-B8FE-A762DA6AC6D6}" presName="iconBgRect" presStyleLbl="bgShp" presStyleIdx="3" presStyleCnt="5"/>
      <dgm:spPr/>
    </dgm:pt>
    <dgm:pt modelId="{2FDA5B56-FAE6-4236-85C5-729B39F904AC}" type="pres">
      <dgm:prSet presAssocID="{0AB91832-610A-4894-B8FE-A762DA6AC6D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87B4B07F-E117-41A4-80F4-A84B5160294C}" type="pres">
      <dgm:prSet presAssocID="{0AB91832-610A-4894-B8FE-A762DA6AC6D6}" presName="spaceRect" presStyleCnt="0"/>
      <dgm:spPr/>
    </dgm:pt>
    <dgm:pt modelId="{51ABC395-2E39-4C5F-9DFC-6E644E744496}" type="pres">
      <dgm:prSet presAssocID="{0AB91832-610A-4894-B8FE-A762DA6AC6D6}" presName="textRect" presStyleLbl="revTx" presStyleIdx="3" presStyleCnt="5">
        <dgm:presLayoutVars>
          <dgm:chMax val="1"/>
          <dgm:chPref val="1"/>
        </dgm:presLayoutVars>
      </dgm:prSet>
      <dgm:spPr/>
    </dgm:pt>
    <dgm:pt modelId="{5354E049-9D5E-424B-903B-87591FF9E04D}" type="pres">
      <dgm:prSet presAssocID="{8C4D54F7-7B83-4C6D-9431-869687E76C0F}" presName="sibTrans" presStyleCnt="0"/>
      <dgm:spPr/>
    </dgm:pt>
    <dgm:pt modelId="{E1D4DD3E-EB69-40F2-9B3B-FE9C1AD1489F}" type="pres">
      <dgm:prSet presAssocID="{CA931912-532E-4F2A-B891-C13921D306AF}" presName="compNode" presStyleCnt="0"/>
      <dgm:spPr/>
    </dgm:pt>
    <dgm:pt modelId="{371C7ED9-ED16-4511-B15A-BAD8252B5E16}" type="pres">
      <dgm:prSet presAssocID="{CA931912-532E-4F2A-B891-C13921D306AF}" presName="iconBgRect" presStyleLbl="bgShp" presStyleIdx="4" presStyleCnt="5"/>
      <dgm:spPr/>
    </dgm:pt>
    <dgm:pt modelId="{B42B0D99-3FDC-4A8D-958C-40F8ABFA6D8C}" type="pres">
      <dgm:prSet presAssocID="{CA931912-532E-4F2A-B891-C13921D306A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FABB946-DB98-433B-8FA2-5DDC0FCAE05E}" type="pres">
      <dgm:prSet presAssocID="{CA931912-532E-4F2A-B891-C13921D306AF}" presName="spaceRect" presStyleCnt="0"/>
      <dgm:spPr/>
    </dgm:pt>
    <dgm:pt modelId="{3284285B-01DF-4AFC-83E0-05249F902B05}" type="pres">
      <dgm:prSet presAssocID="{CA931912-532E-4F2A-B891-C13921D306A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2292C23-9665-49F6-A578-1B1751142B6F}" type="presOf" srcId="{15C6CCAA-4A63-4502-AF99-CE393EBBBFEA}" destId="{0E04E0B4-C29E-4F07-BE32-2E372EAFF080}" srcOrd="0" destOrd="0" presId="urn:microsoft.com/office/officeart/2018/5/layout/IconCircleLabelList"/>
    <dgm:cxn modelId="{B3A4092A-2B1B-4B79-A609-7B771745C158}" srcId="{575D11F2-EAE5-4D4A-B2A6-B05342F33341}" destId="{57EC5F0B-2649-40C8-B18D-8D2B01E08170}" srcOrd="0" destOrd="0" parTransId="{320F7C6D-5694-47DE-AA9B-171E53F730C1}" sibTransId="{3A6590D3-ADDA-46AF-9EFB-C55E991BA7C2}"/>
    <dgm:cxn modelId="{733E172E-731C-4163-8C31-58F16DB79B0F}" srcId="{575D11F2-EAE5-4D4A-B2A6-B05342F33341}" destId="{CA931912-532E-4F2A-B891-C13921D306AF}" srcOrd="4" destOrd="0" parTransId="{B594CF2D-8975-4A15-9E9A-0B382971E36D}" sibTransId="{EF029ED5-CA35-4A9B-A254-935CA867B505}"/>
    <dgm:cxn modelId="{6D089A3F-7F8A-4834-9AF1-8BE0A8DBB76A}" srcId="{575D11F2-EAE5-4D4A-B2A6-B05342F33341}" destId="{8A493069-DC82-4CDB-8FBE-EC3850984F44}" srcOrd="2" destOrd="0" parTransId="{AFC65F58-449A-4297-A346-C9A0E65BA534}" sibTransId="{D2941A6B-6703-4850-B2A5-6585155FD184}"/>
    <dgm:cxn modelId="{03F58441-9025-4164-800E-D1CA04E5D4C0}" type="presOf" srcId="{575D11F2-EAE5-4D4A-B2A6-B05342F33341}" destId="{E526FC84-0BEE-49C0-925E-0CB13B76356C}" srcOrd="0" destOrd="0" presId="urn:microsoft.com/office/officeart/2018/5/layout/IconCircleLabelList"/>
    <dgm:cxn modelId="{324EB149-5058-4819-A276-AA1A34E5EFB8}" type="presOf" srcId="{CA931912-532E-4F2A-B891-C13921D306AF}" destId="{3284285B-01DF-4AFC-83E0-05249F902B05}" srcOrd="0" destOrd="0" presId="urn:microsoft.com/office/officeart/2018/5/layout/IconCircleLabelList"/>
    <dgm:cxn modelId="{26558198-FBF7-485D-9301-2BDD5A09F2C8}" srcId="{575D11F2-EAE5-4D4A-B2A6-B05342F33341}" destId="{15C6CCAA-4A63-4502-AF99-CE393EBBBFEA}" srcOrd="1" destOrd="0" parTransId="{A96D08B8-7990-48D0-81B8-47896C29AE54}" sibTransId="{DFF48A73-1CB8-4DD4-A908-E921C90310CC}"/>
    <dgm:cxn modelId="{8A8177A4-A1CC-4783-B8C4-FFB7FE53CFB3}" type="presOf" srcId="{57EC5F0B-2649-40C8-B18D-8D2B01E08170}" destId="{5BC8A4D1-EBAB-4375-9E3E-24842842F415}" srcOrd="0" destOrd="0" presId="urn:microsoft.com/office/officeart/2018/5/layout/IconCircleLabelList"/>
    <dgm:cxn modelId="{215A53DF-8D2A-456F-B78C-7EF575DB586F}" type="presOf" srcId="{0AB91832-610A-4894-B8FE-A762DA6AC6D6}" destId="{51ABC395-2E39-4C5F-9DFC-6E644E744496}" srcOrd="0" destOrd="0" presId="urn:microsoft.com/office/officeart/2018/5/layout/IconCircleLabelList"/>
    <dgm:cxn modelId="{E46B18EC-0829-463F-9BC6-CA8ADA6636BC}" type="presOf" srcId="{8A493069-DC82-4CDB-8FBE-EC3850984F44}" destId="{62EC18A7-F780-4878-A275-83E4C4961039}" srcOrd="0" destOrd="0" presId="urn:microsoft.com/office/officeart/2018/5/layout/IconCircleLabelList"/>
    <dgm:cxn modelId="{19E1A8EF-BE37-4BF3-89AA-42EEDD03CD63}" srcId="{575D11F2-EAE5-4D4A-B2A6-B05342F33341}" destId="{0AB91832-610A-4894-B8FE-A762DA6AC6D6}" srcOrd="3" destOrd="0" parTransId="{00D06973-88C3-454F-847B-E1241655B441}" sibTransId="{8C4D54F7-7B83-4C6D-9431-869687E76C0F}"/>
    <dgm:cxn modelId="{3C63274C-D752-4F81-A4CF-7BD7427B681F}" type="presParOf" srcId="{E526FC84-0BEE-49C0-925E-0CB13B76356C}" destId="{EE28A99E-3B08-4BA9-B73E-DB2711CEBCDA}" srcOrd="0" destOrd="0" presId="urn:microsoft.com/office/officeart/2018/5/layout/IconCircleLabelList"/>
    <dgm:cxn modelId="{56A15714-E352-4EA0-8AFD-1B069D21D90C}" type="presParOf" srcId="{EE28A99E-3B08-4BA9-B73E-DB2711CEBCDA}" destId="{E6ACE899-BBB5-45A0-B853-5C097DEC5F9E}" srcOrd="0" destOrd="0" presId="urn:microsoft.com/office/officeart/2018/5/layout/IconCircleLabelList"/>
    <dgm:cxn modelId="{69B223BE-48EC-4B72-8970-2FA70BDAD4F2}" type="presParOf" srcId="{EE28A99E-3B08-4BA9-B73E-DB2711CEBCDA}" destId="{659CFCAF-B693-45F0-9BCD-BDABB2DE8ACB}" srcOrd="1" destOrd="0" presId="urn:microsoft.com/office/officeart/2018/5/layout/IconCircleLabelList"/>
    <dgm:cxn modelId="{54B40DD0-1B0C-4EDC-B8CE-9A47BF9F8C6D}" type="presParOf" srcId="{EE28A99E-3B08-4BA9-B73E-DB2711CEBCDA}" destId="{9DDE0795-72BC-416A-A21F-E132901CDA20}" srcOrd="2" destOrd="0" presId="urn:microsoft.com/office/officeart/2018/5/layout/IconCircleLabelList"/>
    <dgm:cxn modelId="{61B1FE29-FD85-4924-9203-FC06F1A2907D}" type="presParOf" srcId="{EE28A99E-3B08-4BA9-B73E-DB2711CEBCDA}" destId="{5BC8A4D1-EBAB-4375-9E3E-24842842F415}" srcOrd="3" destOrd="0" presId="urn:microsoft.com/office/officeart/2018/5/layout/IconCircleLabelList"/>
    <dgm:cxn modelId="{E2B13F33-F7FC-4E29-A161-9199246708D1}" type="presParOf" srcId="{E526FC84-0BEE-49C0-925E-0CB13B76356C}" destId="{A33529F8-FD74-4559-AA96-BB3D90F52F2F}" srcOrd="1" destOrd="0" presId="urn:microsoft.com/office/officeart/2018/5/layout/IconCircleLabelList"/>
    <dgm:cxn modelId="{12CB7079-059C-4FED-B06D-45C42E3CC7AF}" type="presParOf" srcId="{E526FC84-0BEE-49C0-925E-0CB13B76356C}" destId="{EF737AD8-13E7-4BC8-B699-4394BEAD1988}" srcOrd="2" destOrd="0" presId="urn:microsoft.com/office/officeart/2018/5/layout/IconCircleLabelList"/>
    <dgm:cxn modelId="{9476C06B-9BFF-47D6-BA92-65580F80D9F5}" type="presParOf" srcId="{EF737AD8-13E7-4BC8-B699-4394BEAD1988}" destId="{23263B9F-BA8F-451E-B204-ABC73D97FC93}" srcOrd="0" destOrd="0" presId="urn:microsoft.com/office/officeart/2018/5/layout/IconCircleLabelList"/>
    <dgm:cxn modelId="{F13C7050-CD4F-44EA-B05C-A1FBA5906E3B}" type="presParOf" srcId="{EF737AD8-13E7-4BC8-B699-4394BEAD1988}" destId="{CEB15005-E60E-4443-8B57-259B44F10CC4}" srcOrd="1" destOrd="0" presId="urn:microsoft.com/office/officeart/2018/5/layout/IconCircleLabelList"/>
    <dgm:cxn modelId="{30949DDC-2B0E-43CF-85D7-ECAAA90936D1}" type="presParOf" srcId="{EF737AD8-13E7-4BC8-B699-4394BEAD1988}" destId="{F81DB0E2-0E87-46F4-898B-E224C25CB754}" srcOrd="2" destOrd="0" presId="urn:microsoft.com/office/officeart/2018/5/layout/IconCircleLabelList"/>
    <dgm:cxn modelId="{0A55CA69-5783-4867-BBD9-867A8E950984}" type="presParOf" srcId="{EF737AD8-13E7-4BC8-B699-4394BEAD1988}" destId="{0E04E0B4-C29E-4F07-BE32-2E372EAFF080}" srcOrd="3" destOrd="0" presId="urn:microsoft.com/office/officeart/2018/5/layout/IconCircleLabelList"/>
    <dgm:cxn modelId="{9AD3240D-B366-4D0F-BD31-2033BECBB291}" type="presParOf" srcId="{E526FC84-0BEE-49C0-925E-0CB13B76356C}" destId="{D7C95144-B67F-475F-9E0E-A347BAD4A338}" srcOrd="3" destOrd="0" presId="urn:microsoft.com/office/officeart/2018/5/layout/IconCircleLabelList"/>
    <dgm:cxn modelId="{D27F53A7-C7CE-400E-B3DF-E09B83D379E1}" type="presParOf" srcId="{E526FC84-0BEE-49C0-925E-0CB13B76356C}" destId="{7ABD34C4-9FE8-4E36-97D8-F9800295BFD9}" srcOrd="4" destOrd="0" presId="urn:microsoft.com/office/officeart/2018/5/layout/IconCircleLabelList"/>
    <dgm:cxn modelId="{7DCCB666-124F-49F0-98E5-893AE78D2C89}" type="presParOf" srcId="{7ABD34C4-9FE8-4E36-97D8-F9800295BFD9}" destId="{AEA38250-B5A3-4E65-A692-CFC20F055DFA}" srcOrd="0" destOrd="0" presId="urn:microsoft.com/office/officeart/2018/5/layout/IconCircleLabelList"/>
    <dgm:cxn modelId="{2FEE0143-9DEA-4052-943C-D86F7A90AC37}" type="presParOf" srcId="{7ABD34C4-9FE8-4E36-97D8-F9800295BFD9}" destId="{054AD051-FB45-42CF-9AD5-FF635B3B2D98}" srcOrd="1" destOrd="0" presId="urn:microsoft.com/office/officeart/2018/5/layout/IconCircleLabelList"/>
    <dgm:cxn modelId="{407BA5A5-F6C5-490F-A7D4-DEB4EEE959FC}" type="presParOf" srcId="{7ABD34C4-9FE8-4E36-97D8-F9800295BFD9}" destId="{AE8E7A8A-F6F7-441D-A93B-236520289E2B}" srcOrd="2" destOrd="0" presId="urn:microsoft.com/office/officeart/2018/5/layout/IconCircleLabelList"/>
    <dgm:cxn modelId="{136CE12D-E322-4900-8712-B23EF50B4425}" type="presParOf" srcId="{7ABD34C4-9FE8-4E36-97D8-F9800295BFD9}" destId="{62EC18A7-F780-4878-A275-83E4C4961039}" srcOrd="3" destOrd="0" presId="urn:microsoft.com/office/officeart/2018/5/layout/IconCircleLabelList"/>
    <dgm:cxn modelId="{4B1D0909-1E50-4B86-B61C-306996BF1B17}" type="presParOf" srcId="{E526FC84-0BEE-49C0-925E-0CB13B76356C}" destId="{FCA4F091-9EDA-42F8-9152-F41E0E4FCA77}" srcOrd="5" destOrd="0" presId="urn:microsoft.com/office/officeart/2018/5/layout/IconCircleLabelList"/>
    <dgm:cxn modelId="{7F56E613-1911-4070-A6B7-2C3DCA25EFA4}" type="presParOf" srcId="{E526FC84-0BEE-49C0-925E-0CB13B76356C}" destId="{6236BE6C-A630-443B-BA71-B6CE137FD9EA}" srcOrd="6" destOrd="0" presId="urn:microsoft.com/office/officeart/2018/5/layout/IconCircleLabelList"/>
    <dgm:cxn modelId="{26DD895D-0097-492A-9438-6D326D545103}" type="presParOf" srcId="{6236BE6C-A630-443B-BA71-B6CE137FD9EA}" destId="{8499A290-FFA4-47A0-BF7B-E2294037A721}" srcOrd="0" destOrd="0" presId="urn:microsoft.com/office/officeart/2018/5/layout/IconCircleLabelList"/>
    <dgm:cxn modelId="{15AC1493-D903-4316-9158-41515154FF07}" type="presParOf" srcId="{6236BE6C-A630-443B-BA71-B6CE137FD9EA}" destId="{2FDA5B56-FAE6-4236-85C5-729B39F904AC}" srcOrd="1" destOrd="0" presId="urn:microsoft.com/office/officeart/2018/5/layout/IconCircleLabelList"/>
    <dgm:cxn modelId="{7147B56F-0B3F-46EA-B475-EEE9A96ED234}" type="presParOf" srcId="{6236BE6C-A630-443B-BA71-B6CE137FD9EA}" destId="{87B4B07F-E117-41A4-80F4-A84B5160294C}" srcOrd="2" destOrd="0" presId="urn:microsoft.com/office/officeart/2018/5/layout/IconCircleLabelList"/>
    <dgm:cxn modelId="{5018A050-BA03-41CD-913B-38542DA5190E}" type="presParOf" srcId="{6236BE6C-A630-443B-BA71-B6CE137FD9EA}" destId="{51ABC395-2E39-4C5F-9DFC-6E644E744496}" srcOrd="3" destOrd="0" presId="urn:microsoft.com/office/officeart/2018/5/layout/IconCircleLabelList"/>
    <dgm:cxn modelId="{AA1F775C-65B6-4A5D-BEF1-3F062103572D}" type="presParOf" srcId="{E526FC84-0BEE-49C0-925E-0CB13B76356C}" destId="{5354E049-9D5E-424B-903B-87591FF9E04D}" srcOrd="7" destOrd="0" presId="urn:microsoft.com/office/officeart/2018/5/layout/IconCircleLabelList"/>
    <dgm:cxn modelId="{DFCE54C4-09EA-4B28-AE6A-7AA6045E0E27}" type="presParOf" srcId="{E526FC84-0BEE-49C0-925E-0CB13B76356C}" destId="{E1D4DD3E-EB69-40F2-9B3B-FE9C1AD1489F}" srcOrd="8" destOrd="0" presId="urn:microsoft.com/office/officeart/2018/5/layout/IconCircleLabelList"/>
    <dgm:cxn modelId="{7E76BE32-E7DF-4359-9CCB-EB88F01A3C38}" type="presParOf" srcId="{E1D4DD3E-EB69-40F2-9B3B-FE9C1AD1489F}" destId="{371C7ED9-ED16-4511-B15A-BAD8252B5E16}" srcOrd="0" destOrd="0" presId="urn:microsoft.com/office/officeart/2018/5/layout/IconCircleLabelList"/>
    <dgm:cxn modelId="{C5A2F9EE-C59D-4E08-85F3-621B623D4E41}" type="presParOf" srcId="{E1D4DD3E-EB69-40F2-9B3B-FE9C1AD1489F}" destId="{B42B0D99-3FDC-4A8D-958C-40F8ABFA6D8C}" srcOrd="1" destOrd="0" presId="urn:microsoft.com/office/officeart/2018/5/layout/IconCircleLabelList"/>
    <dgm:cxn modelId="{357CB49A-FBE3-4D36-A88B-F9529B6775B7}" type="presParOf" srcId="{E1D4DD3E-EB69-40F2-9B3B-FE9C1AD1489F}" destId="{FFABB946-DB98-433B-8FA2-5DDC0FCAE05E}" srcOrd="2" destOrd="0" presId="urn:microsoft.com/office/officeart/2018/5/layout/IconCircleLabelList"/>
    <dgm:cxn modelId="{19EBBDCC-4069-4C7A-A4BC-156BB8A82C78}" type="presParOf" srcId="{E1D4DD3E-EB69-40F2-9B3B-FE9C1AD1489F}" destId="{3284285B-01DF-4AFC-83E0-05249F902B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9A357-EF84-476F-B97E-C27B36C8E368}">
      <dsp:nvSpPr>
        <dsp:cNvPr id="0" name=""/>
        <dsp:cNvSpPr/>
      </dsp:nvSpPr>
      <dsp:spPr>
        <a:xfrm>
          <a:off x="3496905" y="358"/>
          <a:ext cx="3934018" cy="5742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Current Computer Science major at Wright State University</a:t>
          </a:r>
        </a:p>
      </dsp:txBody>
      <dsp:txXfrm>
        <a:off x="3524938" y="28391"/>
        <a:ext cx="3877952" cy="518192"/>
      </dsp:txXfrm>
    </dsp:sp>
    <dsp:sp modelId="{87C45609-A394-4F0C-B1E2-F60AF99A41C8}">
      <dsp:nvSpPr>
        <dsp:cNvPr id="0" name=""/>
        <dsp:cNvSpPr/>
      </dsp:nvSpPr>
      <dsp:spPr>
        <a:xfrm>
          <a:off x="3496905" y="603329"/>
          <a:ext cx="3934018" cy="574258"/>
        </a:xfrm>
        <a:prstGeom prst="roundRect">
          <a:avLst/>
        </a:prstGeom>
        <a:solidFill>
          <a:schemeClr val="accent2">
            <a:hueOff val="1073936"/>
            <a:satOff val="-3082"/>
            <a:lumOff val="-49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Focus: High-performance computing systems</a:t>
          </a:r>
        </a:p>
      </dsp:txBody>
      <dsp:txXfrm>
        <a:off x="3524938" y="631362"/>
        <a:ext cx="3877952" cy="518192"/>
      </dsp:txXfrm>
    </dsp:sp>
    <dsp:sp modelId="{CD3FF253-07F1-40BB-BFEA-32AD026A9D83}">
      <dsp:nvSpPr>
        <dsp:cNvPr id="0" name=""/>
        <dsp:cNvSpPr/>
      </dsp:nvSpPr>
      <dsp:spPr>
        <a:xfrm>
          <a:off x="3496905" y="1206301"/>
          <a:ext cx="3934018" cy="574258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4.0 GPA in Calculus and other CS core courses</a:t>
          </a:r>
        </a:p>
      </dsp:txBody>
      <dsp:txXfrm>
        <a:off x="3524938" y="1234334"/>
        <a:ext cx="3877952" cy="518192"/>
      </dsp:txXfrm>
    </dsp:sp>
    <dsp:sp modelId="{FA80357E-1F2B-4694-B8CC-E71FC943230A}">
      <dsp:nvSpPr>
        <dsp:cNvPr id="0" name=""/>
        <dsp:cNvSpPr/>
      </dsp:nvSpPr>
      <dsp:spPr>
        <a:xfrm>
          <a:off x="3496905" y="1809273"/>
          <a:ext cx="3934018" cy="574258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Java, Python, and data structures coursework</a:t>
          </a:r>
        </a:p>
      </dsp:txBody>
      <dsp:txXfrm>
        <a:off x="3524938" y="1837306"/>
        <a:ext cx="3877952" cy="518192"/>
      </dsp:txXfrm>
    </dsp:sp>
    <dsp:sp modelId="{1B174F03-801A-4BA7-A402-5D7D2FF5DBAF}">
      <dsp:nvSpPr>
        <dsp:cNvPr id="0" name=""/>
        <dsp:cNvSpPr/>
      </dsp:nvSpPr>
      <dsp:spPr>
        <a:xfrm>
          <a:off x="3496905" y="2412244"/>
          <a:ext cx="3934018" cy="574258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Team projects, lab work, and active participation</a:t>
          </a:r>
        </a:p>
      </dsp:txBody>
      <dsp:txXfrm>
        <a:off x="3524938" y="2440277"/>
        <a:ext cx="3877952" cy="518192"/>
      </dsp:txXfrm>
    </dsp:sp>
    <dsp:sp modelId="{9A5AC0F5-D589-457C-B4C6-B9B0E3CD50C8}">
      <dsp:nvSpPr>
        <dsp:cNvPr id="0" name=""/>
        <dsp:cNvSpPr/>
      </dsp:nvSpPr>
      <dsp:spPr>
        <a:xfrm>
          <a:off x="3496905" y="3015216"/>
          <a:ext cx="3934018" cy="574258"/>
        </a:xfrm>
        <a:prstGeom prst="roundRect">
          <a:avLst/>
        </a:prstGeom>
        <a:solidFill>
          <a:schemeClr val="accent2">
            <a:hueOff val="5369678"/>
            <a:satOff val="-15411"/>
            <a:lumOff val="-246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Soft Skills:</a:t>
          </a:r>
        </a:p>
      </dsp:txBody>
      <dsp:txXfrm>
        <a:off x="3524938" y="3043249"/>
        <a:ext cx="3877952" cy="518192"/>
      </dsp:txXfrm>
    </dsp:sp>
    <dsp:sp modelId="{B98D0B86-8205-48E5-A3D4-BCE4E32F34B8}">
      <dsp:nvSpPr>
        <dsp:cNvPr id="0" name=""/>
        <dsp:cNvSpPr/>
      </dsp:nvSpPr>
      <dsp:spPr>
        <a:xfrm>
          <a:off x="3496905" y="3618188"/>
          <a:ext cx="3934018" cy="574258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Peer mentor, good communicator, problem-solverStrong teamwork and leadership abilities</a:t>
          </a:r>
        </a:p>
      </dsp:txBody>
      <dsp:txXfrm>
        <a:off x="3524938" y="3646221"/>
        <a:ext cx="3877952" cy="518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69E18-AA0A-4C53-8E2A-1918378E1CFA}">
      <dsp:nvSpPr>
        <dsp:cNvPr id="0" name=""/>
        <dsp:cNvSpPr/>
      </dsp:nvSpPr>
      <dsp:spPr>
        <a:xfrm>
          <a:off x="205509" y="619429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CE9F7-46CF-4ECC-85CB-5C8439071E89}">
      <dsp:nvSpPr>
        <dsp:cNvPr id="0" name=""/>
        <dsp:cNvSpPr/>
      </dsp:nvSpPr>
      <dsp:spPr>
        <a:xfrm>
          <a:off x="396960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8CB4C-BF43-4A09-80FD-78D849C430EF}">
      <dsp:nvSpPr>
        <dsp:cNvPr id="0" name=""/>
        <dsp:cNvSpPr/>
      </dsp:nvSpPr>
      <dsp:spPr>
        <a:xfrm>
          <a:off x="1312541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Preferred Locations:</a:t>
          </a:r>
        </a:p>
      </dsp:txBody>
      <dsp:txXfrm>
        <a:off x="1312541" y="619429"/>
        <a:ext cx="2148945" cy="911674"/>
      </dsp:txXfrm>
    </dsp:sp>
    <dsp:sp modelId="{DFCD9A7D-6F95-44F5-BD1D-58C34FAA5326}">
      <dsp:nvSpPr>
        <dsp:cNvPr id="0" name=""/>
        <dsp:cNvSpPr/>
      </dsp:nvSpPr>
      <dsp:spPr>
        <a:xfrm>
          <a:off x="3835925" y="619429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E161B-AE28-4DE3-A603-FF90E4FD6565}">
      <dsp:nvSpPr>
        <dsp:cNvPr id="0" name=""/>
        <dsp:cNvSpPr/>
      </dsp:nvSpPr>
      <dsp:spPr>
        <a:xfrm>
          <a:off x="4027376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612C3-A4BD-451E-A109-C8116492BF31}">
      <dsp:nvSpPr>
        <dsp:cNvPr id="0" name=""/>
        <dsp:cNvSpPr/>
      </dsp:nvSpPr>
      <dsp:spPr>
        <a:xfrm>
          <a:off x="4942957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Medium-to-large tech cities: Austin, Los Angeles, New York or Florida.</a:t>
          </a:r>
        </a:p>
      </dsp:txBody>
      <dsp:txXfrm>
        <a:off x="4942957" y="619429"/>
        <a:ext cx="2148945" cy="911674"/>
      </dsp:txXfrm>
    </dsp:sp>
    <dsp:sp modelId="{B7BBCB89-F93E-43B2-AD75-5164A425282D}">
      <dsp:nvSpPr>
        <dsp:cNvPr id="0" name=""/>
        <dsp:cNvSpPr/>
      </dsp:nvSpPr>
      <dsp:spPr>
        <a:xfrm>
          <a:off x="7466341" y="619429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FE93C-FA14-4EF2-A091-8CCD64B3757E}">
      <dsp:nvSpPr>
        <dsp:cNvPr id="0" name=""/>
        <dsp:cNvSpPr/>
      </dsp:nvSpPr>
      <dsp:spPr>
        <a:xfrm>
          <a:off x="7657792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D6885-3770-456E-8A29-1130606136B7}">
      <dsp:nvSpPr>
        <dsp:cNvPr id="0" name=""/>
        <dsp:cNvSpPr/>
      </dsp:nvSpPr>
      <dsp:spPr>
        <a:xfrm>
          <a:off x="8573374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Preferably suburban or mid-size city with strong tech scene</a:t>
          </a:r>
        </a:p>
      </dsp:txBody>
      <dsp:txXfrm>
        <a:off x="8573374" y="619429"/>
        <a:ext cx="2148945" cy="911674"/>
      </dsp:txXfrm>
    </dsp:sp>
    <dsp:sp modelId="{A72599D7-5F08-414B-B100-51A5FA910927}">
      <dsp:nvSpPr>
        <dsp:cNvPr id="0" name=""/>
        <dsp:cNvSpPr/>
      </dsp:nvSpPr>
      <dsp:spPr>
        <a:xfrm>
          <a:off x="205509" y="2158301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BE289-FE96-44A9-AAD9-70DE830C13B6}">
      <dsp:nvSpPr>
        <dsp:cNvPr id="0" name=""/>
        <dsp:cNvSpPr/>
      </dsp:nvSpPr>
      <dsp:spPr>
        <a:xfrm>
          <a:off x="396960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77CD0-F3CE-4825-AB0A-E981985EB28D}">
      <dsp:nvSpPr>
        <dsp:cNvPr id="0" name=""/>
        <dsp:cNvSpPr/>
      </dsp:nvSpPr>
      <dsp:spPr>
        <a:xfrm>
          <a:off x="1312541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Type of Company:</a:t>
          </a:r>
        </a:p>
      </dsp:txBody>
      <dsp:txXfrm>
        <a:off x="1312541" y="2158301"/>
        <a:ext cx="2148945" cy="911674"/>
      </dsp:txXfrm>
    </dsp:sp>
    <dsp:sp modelId="{F0935002-E4C1-409E-92A9-8E80B256E4BE}">
      <dsp:nvSpPr>
        <dsp:cNvPr id="0" name=""/>
        <dsp:cNvSpPr/>
      </dsp:nvSpPr>
      <dsp:spPr>
        <a:xfrm>
          <a:off x="3835925" y="2158301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45C3A-D6C5-4F59-88AF-8F205CE9EAF0}">
      <dsp:nvSpPr>
        <dsp:cNvPr id="0" name=""/>
        <dsp:cNvSpPr/>
      </dsp:nvSpPr>
      <dsp:spPr>
        <a:xfrm>
          <a:off x="4027376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C82A9-8283-480F-A228-5B7A7959E5B9}">
      <dsp:nvSpPr>
        <dsp:cNvPr id="0" name=""/>
        <dsp:cNvSpPr/>
      </dsp:nvSpPr>
      <dsp:spPr>
        <a:xfrm>
          <a:off x="4942957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Tech-focused, research-driven, collaborative culture</a:t>
          </a:r>
        </a:p>
      </dsp:txBody>
      <dsp:txXfrm>
        <a:off x="4942957" y="2158301"/>
        <a:ext cx="2148945" cy="911674"/>
      </dsp:txXfrm>
    </dsp:sp>
    <dsp:sp modelId="{907E3F59-BFDB-41B5-A100-F7F1ABA17820}">
      <dsp:nvSpPr>
        <dsp:cNvPr id="0" name=""/>
        <dsp:cNvSpPr/>
      </dsp:nvSpPr>
      <dsp:spPr>
        <a:xfrm>
          <a:off x="7466341" y="2158301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5C59C-36B0-412B-A369-888FE8521F22}">
      <dsp:nvSpPr>
        <dsp:cNvPr id="0" name=""/>
        <dsp:cNvSpPr/>
      </dsp:nvSpPr>
      <dsp:spPr>
        <a:xfrm>
          <a:off x="7657792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CB794-FA1D-4B5F-BEFD-F00D43B54E75}">
      <dsp:nvSpPr>
        <dsp:cNvPr id="0" name=""/>
        <dsp:cNvSpPr/>
      </dsp:nvSpPr>
      <dsp:spPr>
        <a:xfrm>
          <a:off x="8573374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Interested in innovation hubs and companies like NVIDIA, IBM, Intel</a:t>
          </a:r>
        </a:p>
      </dsp:txBody>
      <dsp:txXfrm>
        <a:off x="8573374" y="2158301"/>
        <a:ext cx="2148945" cy="9116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CE899-BBB5-45A0-B853-5C097DEC5F9E}">
      <dsp:nvSpPr>
        <dsp:cNvPr id="0" name=""/>
        <dsp:cNvSpPr/>
      </dsp:nvSpPr>
      <dsp:spPr>
        <a:xfrm>
          <a:off x="684914" y="73095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CFCAF-B693-45F0-9BCD-BDABB2DE8ACB}">
      <dsp:nvSpPr>
        <dsp:cNvPr id="0" name=""/>
        <dsp:cNvSpPr/>
      </dsp:nvSpPr>
      <dsp:spPr>
        <a:xfrm>
          <a:off x="918914" y="96495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8A4D1-EBAB-4375-9E3E-24842842F415}">
      <dsp:nvSpPr>
        <dsp:cNvPr id="0" name=""/>
        <dsp:cNvSpPr/>
      </dsp:nvSpPr>
      <dsp:spPr>
        <a:xfrm>
          <a:off x="333914" y="2170952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Build a strong resume featuring education, GPA, and skills.</a:t>
          </a:r>
        </a:p>
      </dsp:txBody>
      <dsp:txXfrm>
        <a:off x="333914" y="2170952"/>
        <a:ext cx="1800000" cy="787500"/>
      </dsp:txXfrm>
    </dsp:sp>
    <dsp:sp modelId="{23263B9F-BA8F-451E-B204-ABC73D97FC93}">
      <dsp:nvSpPr>
        <dsp:cNvPr id="0" name=""/>
        <dsp:cNvSpPr/>
      </dsp:nvSpPr>
      <dsp:spPr>
        <a:xfrm>
          <a:off x="2799914" y="73095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15005-E60E-4443-8B57-259B44F10CC4}">
      <dsp:nvSpPr>
        <dsp:cNvPr id="0" name=""/>
        <dsp:cNvSpPr/>
      </dsp:nvSpPr>
      <dsp:spPr>
        <a:xfrm>
          <a:off x="3033914" y="96495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4E0B4-C29E-4F07-BE32-2E372EAFF080}">
      <dsp:nvSpPr>
        <dsp:cNvPr id="0" name=""/>
        <dsp:cNvSpPr/>
      </dsp:nvSpPr>
      <dsp:spPr>
        <a:xfrm>
          <a:off x="2448914" y="2170952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Maintain GitHub portfolio with coding projects and labs.</a:t>
          </a:r>
        </a:p>
      </dsp:txBody>
      <dsp:txXfrm>
        <a:off x="2448914" y="2170952"/>
        <a:ext cx="1800000" cy="787500"/>
      </dsp:txXfrm>
    </dsp:sp>
    <dsp:sp modelId="{AEA38250-B5A3-4E65-A692-CFC20F055DFA}">
      <dsp:nvSpPr>
        <dsp:cNvPr id="0" name=""/>
        <dsp:cNvSpPr/>
      </dsp:nvSpPr>
      <dsp:spPr>
        <a:xfrm>
          <a:off x="4914914" y="73095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AD051-FB45-42CF-9AD5-FF635B3B2D98}">
      <dsp:nvSpPr>
        <dsp:cNvPr id="0" name=""/>
        <dsp:cNvSpPr/>
      </dsp:nvSpPr>
      <dsp:spPr>
        <a:xfrm>
          <a:off x="5148914" y="96495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C18A7-F780-4878-A275-83E4C4961039}">
      <dsp:nvSpPr>
        <dsp:cNvPr id="0" name=""/>
        <dsp:cNvSpPr/>
      </dsp:nvSpPr>
      <dsp:spPr>
        <a:xfrm>
          <a:off x="4563914" y="2170952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Engage on LinkedIn, sharing learning milestones and connecting with professionals.</a:t>
          </a:r>
        </a:p>
      </dsp:txBody>
      <dsp:txXfrm>
        <a:off x="4563914" y="2170952"/>
        <a:ext cx="1800000" cy="787500"/>
      </dsp:txXfrm>
    </dsp:sp>
    <dsp:sp modelId="{8499A290-FFA4-47A0-BF7B-E2294037A721}">
      <dsp:nvSpPr>
        <dsp:cNvPr id="0" name=""/>
        <dsp:cNvSpPr/>
      </dsp:nvSpPr>
      <dsp:spPr>
        <a:xfrm>
          <a:off x="7029914" y="73095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A5B56-FAE6-4236-85C5-729B39F904AC}">
      <dsp:nvSpPr>
        <dsp:cNvPr id="0" name=""/>
        <dsp:cNvSpPr/>
      </dsp:nvSpPr>
      <dsp:spPr>
        <a:xfrm>
          <a:off x="7263914" y="96495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BC395-2E39-4C5F-9DFC-6E644E744496}">
      <dsp:nvSpPr>
        <dsp:cNvPr id="0" name=""/>
        <dsp:cNvSpPr/>
      </dsp:nvSpPr>
      <dsp:spPr>
        <a:xfrm>
          <a:off x="6678914" y="2170952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Showcase leadership via peer mentoring and student involvement.</a:t>
          </a:r>
        </a:p>
      </dsp:txBody>
      <dsp:txXfrm>
        <a:off x="6678914" y="2170952"/>
        <a:ext cx="1800000" cy="787500"/>
      </dsp:txXfrm>
    </dsp:sp>
    <dsp:sp modelId="{371C7ED9-ED16-4511-B15A-BAD8252B5E16}">
      <dsp:nvSpPr>
        <dsp:cNvPr id="0" name=""/>
        <dsp:cNvSpPr/>
      </dsp:nvSpPr>
      <dsp:spPr>
        <a:xfrm>
          <a:off x="9144914" y="73095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B0D99-3FDC-4A8D-958C-40F8ABFA6D8C}">
      <dsp:nvSpPr>
        <dsp:cNvPr id="0" name=""/>
        <dsp:cNvSpPr/>
      </dsp:nvSpPr>
      <dsp:spPr>
        <a:xfrm>
          <a:off x="9378914" y="96495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4285B-01DF-4AFC-83E0-05249F902B05}">
      <dsp:nvSpPr>
        <dsp:cNvPr id="0" name=""/>
        <dsp:cNvSpPr/>
      </dsp:nvSpPr>
      <dsp:spPr>
        <a:xfrm>
          <a:off x="8793914" y="2170952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Strong communication and teamwork skills emphasized in interviews.</a:t>
          </a:r>
        </a:p>
      </dsp:txBody>
      <dsp:txXfrm>
        <a:off x="8793914" y="2170952"/>
        <a:ext cx="1800000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417D-5420-5519-83D8-515179D52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C0774-7D1A-C373-9218-34D6F1B2F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51867-F8D9-8063-FD17-130E09E2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E59-8532-4244-903C-3BB7AA4754D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67B5B-D382-EEFC-E9E3-9A24ACA6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FCF64-E686-2CE3-B50D-4F9E0D58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F91C-810A-4337-B26C-B95E0FB7A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0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2B98-5DD0-6C68-0B2F-D0D931B1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F7069-ED7A-AA1F-EB17-569E0B083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254C9-3D59-E0CA-38A7-73ADDED9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E59-8532-4244-903C-3BB7AA4754D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0C15B-3AA6-B684-ABF0-F474A2C3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9D854-6CDD-55F7-A49C-C93A2519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F91C-810A-4337-B26C-B95E0FB7A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4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17FFC-DEAF-CAEF-87CA-041973451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5D943-D591-B457-0D29-E7EEE210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E8537-AF33-B128-27B6-11C94929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E59-8532-4244-903C-3BB7AA4754D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22233-0DFD-1D0A-1FD4-44E437F2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AC6B3-56FA-8DBC-A03A-9080343C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F91C-810A-4337-B26C-B95E0FB7A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0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A0F1-9A6B-BEFE-2882-724C1484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88365-34F0-0858-2AC7-CA323A371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1BF4-86B1-E079-9BD0-5101249E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E59-8532-4244-903C-3BB7AA4754D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8B914-9ADD-022D-E7CC-14E6F736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84BF6-6EF6-9FC1-73F7-4C7EB020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F91C-810A-4337-B26C-B95E0FB7A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2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A5AC-AFB4-31CF-D614-84CFDFEC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E1E0-F65C-C932-2565-ABF0B15E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50BFC-9B24-F4D0-7788-74F586FE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E59-8532-4244-903C-3BB7AA4754D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5F187-6807-9476-6C13-22C90E19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B4A4-090D-C8B5-FB2F-B646EB26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F91C-810A-4337-B26C-B95E0FB7A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9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4A67-AE56-6B65-D272-57243B59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D20E-2222-EB0D-B32E-37CE02D10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7B322-28DC-B746-09E9-E71DD34FD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8FE94-4780-F249-4948-E3FEB901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E59-8532-4244-903C-3BB7AA4754D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5015F-0DB8-2976-A1A9-A085BD8B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BCEE5-FF68-FCFA-FB58-7AD0F10A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F91C-810A-4337-B26C-B95E0FB7A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0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07C8-9C86-CBAE-A205-B31715BC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D88E1-5C1D-C532-4BE9-0AC407275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24A95-6770-5353-B03D-DEECBF62D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0D91A-FD75-5CE1-E657-73F52B43F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47E93-1016-16EB-80E2-B21F0B4F3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3A3BF-3609-3C16-DEBA-4FBEFFFF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E59-8532-4244-903C-3BB7AA4754D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0CBDC-C758-20A0-1825-93F5D614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3F8C1-18D9-DEBD-E5B3-1709F843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F91C-810A-4337-B26C-B95E0FB7A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1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95C1-89FD-64B3-BB2C-2025B9C7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BC3AD-0D30-C241-CD96-45630A06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E59-8532-4244-903C-3BB7AA4754D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9966B-84C2-DB71-A015-489E8627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F2858-9D1A-B4E3-CEEF-899A4FBB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F91C-810A-4337-B26C-B95E0FB7A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0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D0861-7A5C-2C2F-8EA8-DE3A1E9D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E59-8532-4244-903C-3BB7AA4754D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C294E-9476-74E5-58AF-BD0B4666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92FAB-FC1F-6EB9-5207-5BC441D2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F91C-810A-4337-B26C-B95E0FB7A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6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5787-8636-6F20-85CF-67CE7218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1BE44-3E6E-72D1-17B7-0E3E398EF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EB90-CD9E-D6EF-1100-64CD65393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1A550-4F09-8838-9144-4A99EB67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E59-8532-4244-903C-3BB7AA4754D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E9089-D7C7-7F38-D77D-E608AD8C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31450-BE7A-B103-71F4-19A24582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F91C-810A-4337-B26C-B95E0FB7A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5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AA0C-1654-4040-B40B-46D69C17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85E72-58CB-7048-012C-A347B22A7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E27A3-E054-BF30-820D-EA471922F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36275-CCCD-7287-7C61-42F9CB54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E59-8532-4244-903C-3BB7AA4754D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23A5B-81E7-1338-0E56-F545075B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E315C-8F48-F081-CE6B-A70EAC34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F91C-810A-4337-B26C-B95E0FB7A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5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BFC383-C7A8-1953-92DA-8878C0A0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43C95-D11D-7579-2B0D-9C934CA4B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7B3F3-D22F-A1D4-DD07-456565581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58AE59-8532-4244-903C-3BB7AA4754D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20F98-2D6B-D862-7BBB-E0C94AB05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FD17E-61C3-3EB9-41AF-8BB56E7DC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7F91C-810A-4337-B26C-B95E0FB7A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9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09053-8C10-4524-F405-181AD7E54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Personal Marketing Plan  Utsav Acharya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2D487-437E-1EC4-2D72-A2E49C654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Marketing Myself as a Future Computer Science Professional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571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E67BF-D855-03B3-34A9-7DC1AC76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PRODUCT</a:t>
            </a: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C74E9FCE-1617-B454-25A8-E4D6181B5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76687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23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243D8E-BF3A-3141-86F2-0BD520A3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PRICE – Salary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5B435-158F-2E21-46D4-8CAB6A8BE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1600" b="1">
                <a:solidFill>
                  <a:schemeClr val="tx2"/>
                </a:solidFill>
              </a:rPr>
              <a:t>Expected Starting Salary (Entry-Level CS Roles):</a:t>
            </a:r>
            <a:endParaRPr lang="en-US" sz="160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Research: $70,000–$100,000 depending on role and location</a:t>
            </a:r>
          </a:p>
          <a:p>
            <a:endParaRPr lang="en-US" sz="160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1600" b="1">
                <a:solidFill>
                  <a:schemeClr val="tx2"/>
                </a:solidFill>
              </a:rPr>
              <a:t>Factors Influencing My Salary:</a:t>
            </a:r>
            <a:endParaRPr lang="en-US" sz="160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Internship experience, GPA, tech stack,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Targeting competitive roles in data-heavy or backend systems</a:t>
            </a:r>
          </a:p>
          <a:p>
            <a:endParaRPr lang="en-US" sz="16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950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F767A-7589-372C-02A3-3605BC32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PLACE – Where I Want to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3A41CD-96C8-FE76-CF1D-3F409999B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5172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20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781B9-26E6-D701-5CE3-58A0C134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PROMOTION – Showcasing My Skills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48C84E-31B7-2E54-78C3-B8A19079F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29320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215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C32DE-557E-AD80-6E15-BB0770EF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F999C-7948-F7A8-CC30-7BFE91416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916" y="4533813"/>
            <a:ext cx="6930189" cy="9384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I’m not just preparing for a job — I’m preparing for impact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8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Personal Marketing Plan  Utsav Acharya</vt:lpstr>
      <vt:lpstr>PRODUCT</vt:lpstr>
      <vt:lpstr>PRICE – Salary Expectations</vt:lpstr>
      <vt:lpstr>PLACE – Where I Want to Work</vt:lpstr>
      <vt:lpstr>PROMOTION – Showcasing My Skills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Acharya, Utsav</dc:creator>
  <cp:lastModifiedBy>Acharya, Utsav</cp:lastModifiedBy>
  <cp:revision>1</cp:revision>
  <dcterms:created xsi:type="dcterms:W3CDTF">2025-04-10T22:23:24Z</dcterms:created>
  <dcterms:modified xsi:type="dcterms:W3CDTF">2025-04-10T22:44:50Z</dcterms:modified>
</cp:coreProperties>
</file>