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4" r:id="rId2"/>
    <p:sldId id="256" r:id="rId3"/>
    <p:sldId id="507" r:id="rId4"/>
    <p:sldId id="498" r:id="rId5"/>
    <p:sldId id="525" r:id="rId6"/>
    <p:sldId id="526" r:id="rId7"/>
    <p:sldId id="527" r:id="rId8"/>
    <p:sldId id="508" r:id="rId9"/>
    <p:sldId id="464" r:id="rId10"/>
    <p:sldId id="510" r:id="rId11"/>
    <p:sldId id="511" r:id="rId12"/>
    <p:sldId id="512" r:id="rId13"/>
    <p:sldId id="481" r:id="rId14"/>
    <p:sldId id="513" r:id="rId15"/>
    <p:sldId id="514" r:id="rId16"/>
    <p:sldId id="515" r:id="rId17"/>
    <p:sldId id="518" r:id="rId18"/>
    <p:sldId id="519" r:id="rId19"/>
    <p:sldId id="493" r:id="rId20"/>
    <p:sldId id="521" r:id="rId21"/>
    <p:sldId id="545" r:id="rId22"/>
    <p:sldId id="522" r:id="rId23"/>
    <p:sldId id="524" r:id="rId24"/>
    <p:sldId id="523" r:id="rId25"/>
    <p:sldId id="503" r:id="rId26"/>
  </p:sldIdLst>
  <p:sldSz cx="9721850" cy="5400675"/>
  <p:notesSz cx="6858000" cy="9144000"/>
  <p:defaultTextStyle>
    <a:defPPr>
      <a:defRPr lang="zh-CN"/>
    </a:defPPr>
    <a:lvl1pPr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2540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7105" indent="-5270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50975" indent="-79375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5480" indent="-106680" algn="l" defTabSz="96647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F8F8F8"/>
    <a:srgbClr val="004B70"/>
    <a:srgbClr val="003366"/>
    <a:srgbClr val="01253D"/>
    <a:srgbClr val="FF6699"/>
    <a:srgbClr val="360831"/>
    <a:srgbClr val="07003E"/>
    <a:srgbClr val="01183D"/>
    <a:srgbClr val="0B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2" autoAdjust="0"/>
    <p:restoredTop sz="94081" autoAdjust="0"/>
  </p:normalViewPr>
  <p:slideViewPr>
    <p:cSldViewPr>
      <p:cViewPr varScale="1">
        <p:scale>
          <a:sx n="109" d="100"/>
          <a:sy n="109" d="100"/>
        </p:scale>
        <p:origin x="708" y="84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3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7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74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32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710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480" algn="l" defTabSz="96647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35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22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09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096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96C9ECDE-F88C-48CF-9D13-2DBE889E725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62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5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8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8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1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C3765A2E-C543-498F-A184-58F148F262F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00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4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2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C3765A2E-C543-498F-A184-58F148F262F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393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91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96C9ECDE-F88C-48CF-9D13-2DBE889E725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95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C3765A2E-C543-498F-A184-58F148F262F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0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03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C3765A2E-C543-498F-A184-58F148F262F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66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8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7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C3765A2E-C543-498F-A184-58F148F262F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00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 advClick="0" advTm="0">
    <p:pull/>
  </p:transition>
  <p:timing>
    <p:tnLst>
      <p:par>
        <p:cTn id="1" dur="indefinite" restart="never" nodeType="tmRoot"/>
      </p:par>
    </p:tnLst>
  </p:timing>
  <p:txStyles>
    <p:titleStyle>
      <a:lvl1pPr algn="ctr" defTabSz="966470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defTabSz="966470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61950" indent="-36195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1625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300" algn="l" defTabSz="96647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1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1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 b="1"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欢快-背景音乐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311165" y="5691137"/>
            <a:ext cx="472088" cy="609600"/>
          </a:xfrm>
          <a:prstGeom prst="rect">
            <a:avLst/>
          </a:prstGeom>
        </p:spPr>
      </p:pic>
      <p:sp>
        <p:nvSpPr>
          <p:cNvPr id="35" name="文本框 12"/>
          <p:cNvSpPr txBox="1">
            <a:spLocks noChangeArrowheads="1"/>
          </p:cNvSpPr>
          <p:nvPr/>
        </p:nvSpPr>
        <p:spPr bwMode="auto">
          <a:xfrm>
            <a:off x="888993" y="2554857"/>
            <a:ext cx="784388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前端组分享会    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2"/>
          <p:cNvSpPr txBox="1">
            <a:spLocks noChangeArrowheads="1"/>
          </p:cNvSpPr>
          <p:nvPr/>
        </p:nvSpPr>
        <p:spPr bwMode="auto">
          <a:xfrm>
            <a:off x="1172034" y="589363"/>
            <a:ext cx="756083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5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5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5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54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第一弹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  <p:sndAc>
          <p:stSnd>
            <p:snd r:embed="rId5" name="chimes.wav"/>
          </p:stSnd>
        </p:sndAc>
      </p:transition>
    </mc:Choice>
    <mc:Fallback xmlns="">
      <p:transition spd="slow" advTm="0"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35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273126" y="108049"/>
            <a:ext cx="2066885" cy="468053"/>
            <a:chOff x="121344" y="72044"/>
            <a:chExt cx="2066885" cy="468053"/>
          </a:xfrm>
        </p:grpSpPr>
        <p:sp>
          <p:nvSpPr>
            <p:cNvPr id="60" name="五边形 59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02</a:t>
              </a:r>
              <a:r>
                <a:rPr lang="zh-CN" altLang="en-US" sz="1200" dirty="0">
                  <a:solidFill>
                    <a:schemeClr val="bg1"/>
                  </a:solidFill>
                </a:rPr>
                <a:t>浏览器宿主环境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57" name="五边形 56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40163" y="144052"/>
              <a:ext cx="2066885" cy="319659"/>
              <a:chOff x="4972411" y="72044"/>
              <a:chExt cx="2066885" cy="319659"/>
            </a:xfrm>
          </p:grpSpPr>
          <p:sp>
            <p:nvSpPr>
              <p:cNvPr id="55" name="五边形 54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53" name="五边形 5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9739" y="1188169"/>
            <a:ext cx="972185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、利用事件冒泡特性浏览器的事件模型的冒泡的</a:t>
            </a:r>
            <a:r>
              <a:rPr lang="zh-CN" altLang="en-US" dirty="0" smtClean="0"/>
              <a:t>特性，</a:t>
            </a:r>
            <a:r>
              <a:rPr lang="zh-CN" altLang="en-US" dirty="0"/>
              <a:t>解决了浏览器因为解析</a:t>
            </a:r>
            <a:r>
              <a:rPr lang="en-US" altLang="zh-CN" dirty="0"/>
              <a:t>DOM</a:t>
            </a:r>
            <a:r>
              <a:rPr lang="zh-CN" altLang="en-US" dirty="0"/>
              <a:t>模型不同步导致开发者往</a:t>
            </a:r>
            <a:r>
              <a:rPr lang="en-US" altLang="zh-CN" dirty="0"/>
              <a:t>DOM</a:t>
            </a:r>
            <a:r>
              <a:rPr lang="zh-CN" altLang="en-US" dirty="0"/>
              <a:t>对象注册事件回调找不到对象的问题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浏览器</a:t>
            </a:r>
            <a:r>
              <a:rPr lang="zh-CN" altLang="en-US" dirty="0"/>
              <a:t>事件注册有</a:t>
            </a:r>
            <a:r>
              <a:rPr lang="en-US" altLang="zh-CN" dirty="0"/>
              <a:t>3</a:t>
            </a:r>
            <a:r>
              <a:rPr lang="zh-CN" altLang="en-US" dirty="0"/>
              <a:t>个级别定义，</a:t>
            </a:r>
            <a:r>
              <a:rPr lang="en-US" altLang="zh-CN" dirty="0"/>
              <a:t>DOM 0</a:t>
            </a:r>
            <a:r>
              <a:rPr lang="zh-CN" altLang="en-US" dirty="0"/>
              <a:t>级事件注册（利用</a:t>
            </a:r>
            <a:r>
              <a:rPr lang="en-US" altLang="zh-CN" dirty="0"/>
              <a:t>DOM</a:t>
            </a:r>
            <a:r>
              <a:rPr lang="zh-CN" altLang="en-US" dirty="0"/>
              <a:t>元素行内事件属性</a:t>
            </a:r>
            <a:r>
              <a:rPr lang="en-US" altLang="zh-CN" dirty="0" err="1"/>
              <a:t>onclick</a:t>
            </a:r>
            <a:r>
              <a:rPr lang="zh-CN" altLang="en-US" dirty="0"/>
              <a:t>注册事件回调），</a:t>
            </a:r>
            <a:r>
              <a:rPr lang="en-US" altLang="zh-CN" dirty="0"/>
              <a:t>DOM 1</a:t>
            </a:r>
            <a:r>
              <a:rPr lang="zh-CN" altLang="en-US" dirty="0"/>
              <a:t>级事件注册（利用</a:t>
            </a:r>
            <a:r>
              <a:rPr lang="en-US" altLang="zh-CN" dirty="0"/>
              <a:t>DOM</a:t>
            </a:r>
            <a:r>
              <a:rPr lang="zh-CN" altLang="en-US" dirty="0"/>
              <a:t>元素对象的</a:t>
            </a:r>
            <a:r>
              <a:rPr lang="en-US" altLang="zh-CN" dirty="0" err="1"/>
              <a:t>onclick</a:t>
            </a:r>
            <a:r>
              <a:rPr lang="en-US" altLang="zh-CN" dirty="0"/>
              <a:t> API </a:t>
            </a:r>
            <a:r>
              <a:rPr lang="zh-CN" altLang="en-US" dirty="0"/>
              <a:t>在外部注册事件回调），</a:t>
            </a:r>
            <a:r>
              <a:rPr lang="en-US" altLang="zh-CN" dirty="0"/>
              <a:t>DOM 2</a:t>
            </a:r>
            <a:r>
              <a:rPr lang="zh-CN" altLang="en-US" dirty="0"/>
              <a:t>级事件注册（利用利用</a:t>
            </a:r>
            <a:r>
              <a:rPr lang="en-US" altLang="zh-CN" dirty="0"/>
              <a:t>DOM</a:t>
            </a:r>
            <a:r>
              <a:rPr lang="zh-CN" altLang="en-US" dirty="0"/>
              <a:t>元素对象的</a:t>
            </a:r>
            <a:r>
              <a:rPr lang="en-US" altLang="zh-CN" dirty="0" err="1"/>
              <a:t>addEventListner</a:t>
            </a:r>
            <a:r>
              <a:rPr lang="en-US" altLang="zh-CN" dirty="0"/>
              <a:t>/</a:t>
            </a:r>
            <a:r>
              <a:rPr lang="en-US" altLang="zh-CN" dirty="0" err="1"/>
              <a:t>attachEvent</a:t>
            </a:r>
            <a:r>
              <a:rPr lang="en-US" altLang="zh-CN" dirty="0"/>
              <a:t> API </a:t>
            </a:r>
            <a:r>
              <a:rPr lang="zh-CN" altLang="en-US" dirty="0"/>
              <a:t>在外部注册事件回调）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这里</a:t>
            </a:r>
            <a:r>
              <a:rPr lang="zh-CN" altLang="en-US" dirty="0"/>
              <a:t>性能优化的建议就是利用</a:t>
            </a:r>
            <a:r>
              <a:rPr lang="en-US" altLang="zh-CN" dirty="0"/>
              <a:t>DOM2</a:t>
            </a:r>
            <a:r>
              <a:rPr lang="zh-CN" altLang="en-US" dirty="0"/>
              <a:t>级在目标</a:t>
            </a:r>
            <a:r>
              <a:rPr lang="en-US" altLang="zh-CN" dirty="0"/>
              <a:t>DOM</a:t>
            </a:r>
            <a:r>
              <a:rPr lang="zh-CN" altLang="en-US" dirty="0"/>
              <a:t>的父标签（大部分框架是在</a:t>
            </a:r>
            <a:r>
              <a:rPr lang="en-US" altLang="zh-CN" dirty="0"/>
              <a:t>body</a:t>
            </a:r>
            <a:r>
              <a:rPr lang="zh-CN" altLang="en-US" dirty="0"/>
              <a:t>标签统一注册事件监听）注册回调，收拢事件监听入口同时节约了</a:t>
            </a:r>
            <a:r>
              <a:rPr lang="en-US" altLang="zh-CN" dirty="0"/>
              <a:t>DOM</a:t>
            </a:r>
            <a:r>
              <a:rPr lang="zh-CN" altLang="en-US" dirty="0"/>
              <a:t>节点引用</a:t>
            </a:r>
            <a:r>
              <a:rPr lang="zh-CN" altLang="en-US" dirty="0" smtClean="0"/>
              <a:t>开销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273126" y="108049"/>
            <a:ext cx="2066885" cy="468053"/>
            <a:chOff x="121344" y="72044"/>
            <a:chExt cx="2066885" cy="468053"/>
          </a:xfrm>
        </p:grpSpPr>
        <p:sp>
          <p:nvSpPr>
            <p:cNvPr id="60" name="五边形 59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02</a:t>
              </a:r>
              <a:r>
                <a:rPr lang="zh-CN" altLang="en-US" sz="1200" dirty="0">
                  <a:solidFill>
                    <a:schemeClr val="bg1"/>
                  </a:solidFill>
                </a:rPr>
                <a:t>浏览器宿主环境</a:t>
              </a: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57" name="五边形 56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优化套路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40163" y="144052"/>
              <a:ext cx="2066885" cy="319659"/>
              <a:chOff x="4972411" y="72044"/>
              <a:chExt cx="2066885" cy="319659"/>
            </a:xfrm>
          </p:grpSpPr>
          <p:sp>
            <p:nvSpPr>
              <p:cNvPr id="55" name="五边形 54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53" name="五边形 5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0" y="1476201"/>
            <a:ext cx="9613453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、避开</a:t>
            </a:r>
            <a:r>
              <a:rPr lang="en-US" altLang="zh-CN" dirty="0"/>
              <a:t>Cookie</a:t>
            </a:r>
            <a:r>
              <a:rPr lang="zh-CN" altLang="en-US" dirty="0"/>
              <a:t>性能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       Cookie</a:t>
            </a:r>
            <a:r>
              <a:rPr lang="zh-CN" altLang="en-US" dirty="0"/>
              <a:t>是前端作为前后台登录态校验最通常用的缓存方案，但鉴于浏览器在每次都会往同域的任何资源的</a:t>
            </a:r>
            <a:r>
              <a:rPr lang="en-US" altLang="zh-CN" dirty="0"/>
              <a:t>http</a:t>
            </a:r>
            <a:r>
              <a:rPr lang="zh-CN" altLang="en-US" dirty="0"/>
              <a:t>请求中自动带上</a:t>
            </a:r>
            <a:r>
              <a:rPr lang="en-US" altLang="zh-CN" dirty="0"/>
              <a:t>cookie</a:t>
            </a:r>
            <a:r>
              <a:rPr lang="zh-CN" altLang="en-US" dirty="0"/>
              <a:t>信息的情况，这里有必要进行优化一下，因为像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这些资源请求是不需要</a:t>
            </a:r>
            <a:r>
              <a:rPr lang="en-US" altLang="zh-CN" dirty="0"/>
              <a:t>cookie</a:t>
            </a:r>
            <a:r>
              <a:rPr lang="zh-CN" altLang="en-US" dirty="0"/>
              <a:t>信息的，会无端造成请求带宽的浪费（想象一下我们的</a:t>
            </a:r>
            <a:r>
              <a:rPr lang="en-US" altLang="zh-CN" dirty="0"/>
              <a:t>cookie</a:t>
            </a:r>
            <a:r>
              <a:rPr lang="zh-CN" altLang="en-US" dirty="0"/>
              <a:t>大小假设为</a:t>
            </a:r>
            <a:r>
              <a:rPr lang="en-US" altLang="zh-CN" dirty="0"/>
              <a:t>10K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个请求就是近</a:t>
            </a:r>
            <a:r>
              <a:rPr lang="en-US" altLang="zh-CN" dirty="0"/>
              <a:t>1M</a:t>
            </a:r>
            <a:r>
              <a:rPr lang="zh-CN" altLang="en-US" dirty="0"/>
              <a:t>的大小，高并发下以我们现行网络带宽也是蛮大的一笔负担了）。</a:t>
            </a:r>
            <a:r>
              <a:rPr lang="en-US" altLang="zh-CN" dirty="0"/>
              <a:t>Cookie free</a:t>
            </a:r>
            <a:r>
              <a:rPr lang="zh-CN" altLang="en-US" dirty="0"/>
              <a:t>性能优化方案的处理方式是</a:t>
            </a:r>
            <a:r>
              <a:rPr lang="en-US" altLang="zh-CN" dirty="0"/>
              <a:t>CDN</a:t>
            </a:r>
            <a:r>
              <a:rPr lang="zh-CN" altLang="en-US" dirty="0"/>
              <a:t>异域静态资源服务器部署我们的前端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资源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39" y="3852465"/>
            <a:ext cx="32447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、突破浏览器并发连接限制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623360"/>
            <a:ext cx="37721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、利用</a:t>
            </a:r>
            <a:r>
              <a:rPr lang="en-US" altLang="zh-CN" dirty="0"/>
              <a:t>GPU</a:t>
            </a:r>
            <a:r>
              <a:rPr lang="zh-CN" altLang="en-US" dirty="0"/>
              <a:t>硬件加速浏览器渲染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 bwMode="auto">
          <a:xfrm>
            <a:off x="60325" y="1735217"/>
            <a:ext cx="9601200" cy="1905238"/>
            <a:chOff x="170694" y="177982"/>
            <a:chExt cx="3936004" cy="781165"/>
          </a:xfrm>
        </p:grpSpPr>
        <p:sp>
          <p:nvSpPr>
            <p:cNvPr id="58" name="等腰三角形 57"/>
            <p:cNvSpPr/>
            <p:nvPr/>
          </p:nvSpPr>
          <p:spPr>
            <a:xfrm>
              <a:off x="1223588" y="177982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200078" y="602394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0694" y="262044"/>
              <a:ext cx="3936004" cy="61167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377061" y="177982"/>
              <a:ext cx="1023644" cy="77911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745596" y="406882"/>
              <a:ext cx="364558" cy="294815"/>
            </a:xfrm>
            <a:prstGeom prst="rect">
              <a:avLst/>
            </a:prstGeom>
            <a:noFill/>
          </p:spPr>
          <p:txBody>
            <a:bodyPr wrap="square" lIns="72009" tIns="36005" rIns="72009" bIns="3600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</a:rPr>
                <a:t>0 3</a:t>
              </a:r>
              <a:endParaRPr lang="zh-CN" altLang="en-US" sz="4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3" name="TextBox 48"/>
          <p:cNvSpPr txBox="1"/>
          <p:nvPr/>
        </p:nvSpPr>
        <p:spPr>
          <a:xfrm>
            <a:off x="3193215" y="2358129"/>
            <a:ext cx="5302330" cy="654413"/>
          </a:xfrm>
          <a:prstGeom prst="rect">
            <a:avLst/>
          </a:prstGeom>
          <a:noFill/>
        </p:spPr>
        <p:txBody>
          <a:bodyPr lIns="72013" tIns="36006" rIns="72013" bIns="360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78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zh-CN" altLang="en-US" sz="37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6297771" y="1338501"/>
            <a:ext cx="453390" cy="455056"/>
            <a:chOff x="6084168" y="1274820"/>
            <a:chExt cx="432048" cy="432834"/>
          </a:xfrm>
        </p:grpSpPr>
        <p:sp>
          <p:nvSpPr>
            <p:cNvPr id="66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2147483646 w 581"/>
                <a:gd name="T1" fmla="*/ 2147483646 h 609"/>
                <a:gd name="T2" fmla="*/ 2147483646 w 581"/>
                <a:gd name="T3" fmla="*/ 2147483646 h 609"/>
                <a:gd name="T4" fmla="*/ 2147483646 w 581"/>
                <a:gd name="T5" fmla="*/ 2147483646 h 609"/>
                <a:gd name="T6" fmla="*/ 2147483646 w 581"/>
                <a:gd name="T7" fmla="*/ 2147483646 h 609"/>
                <a:gd name="T8" fmla="*/ 2147483646 w 581"/>
                <a:gd name="T9" fmla="*/ 2147483646 h 609"/>
                <a:gd name="T10" fmla="*/ 2147483646 w 581"/>
                <a:gd name="T11" fmla="*/ 2147483646 h 609"/>
                <a:gd name="T12" fmla="*/ 2147483646 w 581"/>
                <a:gd name="T13" fmla="*/ 2147483646 h 609"/>
                <a:gd name="T14" fmla="*/ 2147483646 w 581"/>
                <a:gd name="T15" fmla="*/ 2147483646 h 609"/>
                <a:gd name="T16" fmla="*/ 2147483646 w 581"/>
                <a:gd name="T17" fmla="*/ 2147483646 h 609"/>
                <a:gd name="T18" fmla="*/ 2147483646 w 581"/>
                <a:gd name="T19" fmla="*/ 2147483646 h 609"/>
                <a:gd name="T20" fmla="*/ 2147483646 w 581"/>
                <a:gd name="T21" fmla="*/ 2147483646 h 609"/>
                <a:gd name="T22" fmla="*/ 0 w 581"/>
                <a:gd name="T23" fmla="*/ 2147483646 h 609"/>
                <a:gd name="T24" fmla="*/ 2147483646 w 581"/>
                <a:gd name="T25" fmla="*/ 2147483646 h 609"/>
                <a:gd name="T26" fmla="*/ 2147483646 w 581"/>
                <a:gd name="T27" fmla="*/ 2147483646 h 609"/>
                <a:gd name="T28" fmla="*/ 2147483646 w 581"/>
                <a:gd name="T29" fmla="*/ 2147483646 h 609"/>
                <a:gd name="T30" fmla="*/ 2147483646 w 581"/>
                <a:gd name="T31" fmla="*/ 2147483646 h 609"/>
                <a:gd name="T32" fmla="*/ 2147483646 w 581"/>
                <a:gd name="T33" fmla="*/ 2147483646 h 609"/>
                <a:gd name="T34" fmla="*/ 2147483646 w 581"/>
                <a:gd name="T35" fmla="*/ 2147483646 h 609"/>
                <a:gd name="T36" fmla="*/ 2147483646 w 581"/>
                <a:gd name="T37" fmla="*/ 2147483646 h 609"/>
                <a:gd name="T38" fmla="*/ 2147483646 w 581"/>
                <a:gd name="T39" fmla="*/ 2147483646 h 609"/>
                <a:gd name="T40" fmla="*/ 2147483646 w 581"/>
                <a:gd name="T41" fmla="*/ 2147483646 h 609"/>
                <a:gd name="T42" fmla="*/ 2147483646 w 581"/>
                <a:gd name="T43" fmla="*/ 2147483646 h 609"/>
                <a:gd name="T44" fmla="*/ 2147483646 w 581"/>
                <a:gd name="T45" fmla="*/ 2147483646 h 609"/>
                <a:gd name="T46" fmla="*/ 2147483646 w 581"/>
                <a:gd name="T47" fmla="*/ 2147483646 h 609"/>
                <a:gd name="T48" fmla="*/ 2147483646 w 581"/>
                <a:gd name="T49" fmla="*/ 2147483646 h 609"/>
                <a:gd name="T50" fmla="*/ 2147483646 w 581"/>
                <a:gd name="T51" fmla="*/ 2147483646 h 609"/>
                <a:gd name="T52" fmla="*/ 2147483646 w 581"/>
                <a:gd name="T53" fmla="*/ 2147483646 h 609"/>
                <a:gd name="T54" fmla="*/ 2147483646 w 581"/>
                <a:gd name="T55" fmla="*/ 2147483646 h 609"/>
                <a:gd name="T56" fmla="*/ 2147483646 w 581"/>
                <a:gd name="T57" fmla="*/ 2147483646 h 609"/>
                <a:gd name="T58" fmla="*/ 2147483646 w 581"/>
                <a:gd name="T59" fmla="*/ 2147483646 h 609"/>
                <a:gd name="T60" fmla="*/ 2147483646 w 581"/>
                <a:gd name="T61" fmla="*/ 2147483646 h 609"/>
                <a:gd name="T62" fmla="*/ 2147483646 w 581"/>
                <a:gd name="T63" fmla="*/ 2147483646 h 609"/>
                <a:gd name="T64" fmla="*/ 2147483646 w 581"/>
                <a:gd name="T65" fmla="*/ 2147483646 h 609"/>
                <a:gd name="T66" fmla="*/ 2147483646 w 581"/>
                <a:gd name="T67" fmla="*/ 2147483646 h 609"/>
                <a:gd name="T68" fmla="*/ 2147483646 w 581"/>
                <a:gd name="T69" fmla="*/ 2147483646 h 609"/>
                <a:gd name="T70" fmla="*/ 2147483646 w 581"/>
                <a:gd name="T71" fmla="*/ 2147483646 h 609"/>
                <a:gd name="T72" fmla="*/ 2147483646 w 581"/>
                <a:gd name="T73" fmla="*/ 2147483646 h 609"/>
                <a:gd name="T74" fmla="*/ 2147483646 w 581"/>
                <a:gd name="T75" fmla="*/ 2147483646 h 609"/>
                <a:gd name="T76" fmla="*/ 2147483646 w 581"/>
                <a:gd name="T77" fmla="*/ 2147483646 h 609"/>
                <a:gd name="T78" fmla="*/ 2147483646 w 581"/>
                <a:gd name="T79" fmla="*/ 2147483646 h 609"/>
                <a:gd name="T80" fmla="*/ 2147483646 w 581"/>
                <a:gd name="T81" fmla="*/ 0 h 609"/>
                <a:gd name="T82" fmla="*/ 2147483646 w 581"/>
                <a:gd name="T83" fmla="*/ 2147483646 h 609"/>
                <a:gd name="T84" fmla="*/ 2147483646 w 581"/>
                <a:gd name="T85" fmla="*/ 2147483646 h 609"/>
                <a:gd name="T86" fmla="*/ 2147483646 w 581"/>
                <a:gd name="T87" fmla="*/ 2147483646 h 609"/>
                <a:gd name="T88" fmla="*/ 2147483646 w 581"/>
                <a:gd name="T89" fmla="*/ 0 h 609"/>
                <a:gd name="T90" fmla="*/ 2147483646 w 581"/>
                <a:gd name="T91" fmla="*/ 2147483646 h 609"/>
                <a:gd name="T92" fmla="*/ 2147483646 w 581"/>
                <a:gd name="T93" fmla="*/ 2147483646 h 609"/>
                <a:gd name="T94" fmla="*/ 2147483646 w 581"/>
                <a:gd name="T95" fmla="*/ 2147483646 h 609"/>
                <a:gd name="T96" fmla="*/ 2147483646 w 581"/>
                <a:gd name="T97" fmla="*/ 0 h 609"/>
                <a:gd name="T98" fmla="*/ 2147483646 w 581"/>
                <a:gd name="T99" fmla="*/ 214748364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935936" y="1338501"/>
            <a:ext cx="455056" cy="453390"/>
            <a:chOff x="4788024" y="1275213"/>
            <a:chExt cx="432048" cy="432048"/>
          </a:xfrm>
        </p:grpSpPr>
        <p:sp>
          <p:nvSpPr>
            <p:cNvPr id="69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2147483646 w 609"/>
                <a:gd name="T1" fmla="*/ 2147483646 h 602"/>
                <a:gd name="T2" fmla="*/ 2147483646 w 609"/>
                <a:gd name="T3" fmla="*/ 2147483646 h 602"/>
                <a:gd name="T4" fmla="*/ 2147483646 w 609"/>
                <a:gd name="T5" fmla="*/ 2147483646 h 602"/>
                <a:gd name="T6" fmla="*/ 2147483646 w 609"/>
                <a:gd name="T7" fmla="*/ 2147483646 h 602"/>
                <a:gd name="T8" fmla="*/ 2147483646 w 609"/>
                <a:gd name="T9" fmla="*/ 2147483646 h 602"/>
                <a:gd name="T10" fmla="*/ 2147483646 w 609"/>
                <a:gd name="T11" fmla="*/ 2147483646 h 602"/>
                <a:gd name="T12" fmla="*/ 0 w 609"/>
                <a:gd name="T13" fmla="*/ 2147483646 h 602"/>
                <a:gd name="T14" fmla="*/ 2147483646 w 609"/>
                <a:gd name="T15" fmla="*/ 0 h 602"/>
                <a:gd name="T16" fmla="*/ 2147483646 w 609"/>
                <a:gd name="T17" fmla="*/ 2147483646 h 602"/>
                <a:gd name="T18" fmla="*/ 2147483646 w 609"/>
                <a:gd name="T19" fmla="*/ 2147483646 h 602"/>
                <a:gd name="T20" fmla="*/ 2147483646 w 609"/>
                <a:gd name="T21" fmla="*/ 2147483646 h 602"/>
                <a:gd name="T22" fmla="*/ 2147483646 w 609"/>
                <a:gd name="T23" fmla="*/ 2147483646 h 602"/>
                <a:gd name="T24" fmla="*/ 2147483646 w 609"/>
                <a:gd name="T25" fmla="*/ 2147483646 h 602"/>
                <a:gd name="T26" fmla="*/ 2147483646 w 609"/>
                <a:gd name="T27" fmla="*/ 2147483646 h 602"/>
                <a:gd name="T28" fmla="*/ 2147483646 w 609"/>
                <a:gd name="T29" fmla="*/ 2147483646 h 602"/>
                <a:gd name="T30" fmla="*/ 2147483646 w 609"/>
                <a:gd name="T31" fmla="*/ 2147483646 h 602"/>
                <a:gd name="T32" fmla="*/ 2147483646 w 609"/>
                <a:gd name="T33" fmla="*/ 2147483646 h 602"/>
                <a:gd name="T34" fmla="*/ 2147483646 w 609"/>
                <a:gd name="T35" fmla="*/ 2147483646 h 602"/>
                <a:gd name="T36" fmla="*/ 2147483646 w 609"/>
                <a:gd name="T37" fmla="*/ 2147483646 h 602"/>
                <a:gd name="T38" fmla="*/ 2147483646 w 609"/>
                <a:gd name="T39" fmla="*/ 2147483646 h 602"/>
                <a:gd name="T40" fmla="*/ 2147483646 w 609"/>
                <a:gd name="T41" fmla="*/ 2147483646 h 602"/>
                <a:gd name="T42" fmla="*/ 2147483646 w 609"/>
                <a:gd name="T43" fmla="*/ 2147483646 h 602"/>
                <a:gd name="T44" fmla="*/ 2147483646 w 609"/>
                <a:gd name="T45" fmla="*/ 2147483646 h 602"/>
                <a:gd name="T46" fmla="*/ 2147483646 w 609"/>
                <a:gd name="T47" fmla="*/ 2147483646 h 602"/>
                <a:gd name="T48" fmla="*/ 2147483646 w 609"/>
                <a:gd name="T49" fmla="*/ 2147483646 h 602"/>
                <a:gd name="T50" fmla="*/ 2147483646 w 609"/>
                <a:gd name="T51" fmla="*/ 2147483646 h 602"/>
                <a:gd name="T52" fmla="*/ 2147483646 w 609"/>
                <a:gd name="T53" fmla="*/ 2147483646 h 602"/>
                <a:gd name="T54" fmla="*/ 2147483646 w 609"/>
                <a:gd name="T55" fmla="*/ 2147483646 h 602"/>
                <a:gd name="T56" fmla="*/ 2147483646 w 609"/>
                <a:gd name="T57" fmla="*/ 2147483646 h 602"/>
                <a:gd name="T58" fmla="*/ 2147483646 w 609"/>
                <a:gd name="T59" fmla="*/ 2147483646 h 602"/>
                <a:gd name="T60" fmla="*/ 2147483646 w 609"/>
                <a:gd name="T61" fmla="*/ 2147483646 h 602"/>
                <a:gd name="T62" fmla="*/ 2147483646 w 609"/>
                <a:gd name="T63" fmla="*/ 2147483646 h 602"/>
                <a:gd name="T64" fmla="*/ 2147483646 w 609"/>
                <a:gd name="T65" fmla="*/ 2147483646 h 602"/>
                <a:gd name="T66" fmla="*/ 2147483646 w 609"/>
                <a:gd name="T67" fmla="*/ 2147483646 h 602"/>
                <a:gd name="T68" fmla="*/ 2147483646 w 609"/>
                <a:gd name="T69" fmla="*/ 2147483646 h 602"/>
                <a:gd name="T70" fmla="*/ 2147483646 w 609"/>
                <a:gd name="T71" fmla="*/ 2147483646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617686" y="1338501"/>
            <a:ext cx="453390" cy="455056"/>
            <a:chOff x="5436096" y="1274820"/>
            <a:chExt cx="432833" cy="432834"/>
          </a:xfrm>
        </p:grpSpPr>
        <p:sp>
          <p:nvSpPr>
            <p:cNvPr id="72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2147483646 w 475"/>
                <a:gd name="T1" fmla="*/ 2147483646 h 552"/>
                <a:gd name="T2" fmla="*/ 2147483646 w 475"/>
                <a:gd name="T3" fmla="*/ 2147483646 h 552"/>
                <a:gd name="T4" fmla="*/ 2147483646 w 475"/>
                <a:gd name="T5" fmla="*/ 2147483646 h 552"/>
                <a:gd name="T6" fmla="*/ 2147483646 w 475"/>
                <a:gd name="T7" fmla="*/ 0 h 552"/>
                <a:gd name="T8" fmla="*/ 2147483646 w 475"/>
                <a:gd name="T9" fmla="*/ 0 h 552"/>
                <a:gd name="T10" fmla="*/ 2147483646 w 475"/>
                <a:gd name="T11" fmla="*/ 2147483646 h 552"/>
                <a:gd name="T12" fmla="*/ 2147483646 w 475"/>
                <a:gd name="T13" fmla="*/ 2147483646 h 552"/>
                <a:gd name="T14" fmla="*/ 2147483646 w 475"/>
                <a:gd name="T15" fmla="*/ 2147483646 h 552"/>
                <a:gd name="T16" fmla="*/ 2147483646 w 475"/>
                <a:gd name="T17" fmla="*/ 2147483646 h 552"/>
                <a:gd name="T18" fmla="*/ 2147483646 w 475"/>
                <a:gd name="T19" fmla="*/ 2147483646 h 552"/>
                <a:gd name="T20" fmla="*/ 2147483646 w 475"/>
                <a:gd name="T21" fmla="*/ 2147483646 h 552"/>
                <a:gd name="T22" fmla="*/ 2147483646 w 475"/>
                <a:gd name="T23" fmla="*/ 2147483646 h 552"/>
                <a:gd name="T24" fmla="*/ 2147483646 w 475"/>
                <a:gd name="T25" fmla="*/ 2147483646 h 552"/>
                <a:gd name="T26" fmla="*/ 2147483646 w 475"/>
                <a:gd name="T27" fmla="*/ 2147483646 h 552"/>
                <a:gd name="T28" fmla="*/ 2147483646 w 475"/>
                <a:gd name="T29" fmla="*/ 2147483646 h 552"/>
                <a:gd name="T30" fmla="*/ 2147483646 w 475"/>
                <a:gd name="T31" fmla="*/ 2147483646 h 552"/>
                <a:gd name="T32" fmla="*/ 2147483646 w 475"/>
                <a:gd name="T33" fmla="*/ 2147483646 h 552"/>
                <a:gd name="T34" fmla="*/ 2147483646 w 475"/>
                <a:gd name="T35" fmla="*/ 2147483646 h 552"/>
                <a:gd name="T36" fmla="*/ 2147483646 w 475"/>
                <a:gd name="T37" fmla="*/ 2147483646 h 552"/>
                <a:gd name="T38" fmla="*/ 2147483646 w 475"/>
                <a:gd name="T39" fmla="*/ 2147483646 h 552"/>
                <a:gd name="T40" fmla="*/ 2147483646 w 475"/>
                <a:gd name="T41" fmla="*/ 2147483646 h 552"/>
                <a:gd name="T42" fmla="*/ 2147483646 w 475"/>
                <a:gd name="T43" fmla="*/ 2147483646 h 552"/>
                <a:gd name="T44" fmla="*/ 2147483646 w 475"/>
                <a:gd name="T45" fmla="*/ 2147483646 h 552"/>
                <a:gd name="T46" fmla="*/ 2147483646 w 475"/>
                <a:gd name="T47" fmla="*/ 2147483646 h 552"/>
                <a:gd name="T48" fmla="*/ 2147483646 w 475"/>
                <a:gd name="T49" fmla="*/ 2147483646 h 552"/>
                <a:gd name="T50" fmla="*/ 2147483646 w 475"/>
                <a:gd name="T51" fmla="*/ 2147483646 h 552"/>
                <a:gd name="T52" fmla="*/ 2147483646 w 475"/>
                <a:gd name="T53" fmla="*/ 0 h 552"/>
                <a:gd name="T54" fmla="*/ 2147483646 w 475"/>
                <a:gd name="T55" fmla="*/ 0 h 552"/>
                <a:gd name="T56" fmla="*/ 2147483646 w 475"/>
                <a:gd name="T57" fmla="*/ 2147483646 h 552"/>
                <a:gd name="T58" fmla="*/ 2147483646 w 475"/>
                <a:gd name="T59" fmla="*/ 2147483646 h 552"/>
                <a:gd name="T60" fmla="*/ 2147483646 w 475"/>
                <a:gd name="T61" fmla="*/ 2147483646 h 552"/>
                <a:gd name="T62" fmla="*/ 2147483646 w 475"/>
                <a:gd name="T63" fmla="*/ 2147483646 h 552"/>
                <a:gd name="T64" fmla="*/ 2147483646 w 475"/>
                <a:gd name="T65" fmla="*/ 2147483646 h 552"/>
                <a:gd name="T66" fmla="*/ 2147483646 w 475"/>
                <a:gd name="T67" fmla="*/ 2147483646 h 552"/>
                <a:gd name="T68" fmla="*/ 2147483646 w 475"/>
                <a:gd name="T69" fmla="*/ 2147483646 h 552"/>
                <a:gd name="T70" fmla="*/ 0 w 475"/>
                <a:gd name="T71" fmla="*/ 2147483646 h 552"/>
                <a:gd name="T72" fmla="*/ 2147483646 w 475"/>
                <a:gd name="T73" fmla="*/ 2147483646 h 552"/>
                <a:gd name="T74" fmla="*/ 2147483646 w 475"/>
                <a:gd name="T75" fmla="*/ 2147483646 h 552"/>
                <a:gd name="T76" fmla="*/ 2147483646 w 475"/>
                <a:gd name="T77" fmla="*/ 2147483646 h 552"/>
                <a:gd name="T78" fmla="*/ 2147483646 w 475"/>
                <a:gd name="T79" fmla="*/ 2147483646 h 552"/>
                <a:gd name="T80" fmla="*/ 2147483646 w 475"/>
                <a:gd name="T81" fmla="*/ 2147483646 h 552"/>
                <a:gd name="T82" fmla="*/ 2147483646 w 475"/>
                <a:gd name="T83" fmla="*/ 2147483646 h 552"/>
                <a:gd name="T84" fmla="*/ 2147483646 w 475"/>
                <a:gd name="T85" fmla="*/ 2147483646 h 552"/>
                <a:gd name="T86" fmla="*/ 2147483646 w 475"/>
                <a:gd name="T87" fmla="*/ 2147483646 h 552"/>
                <a:gd name="T88" fmla="*/ 2147483646 w 475"/>
                <a:gd name="T89" fmla="*/ 2147483646 h 552"/>
                <a:gd name="T90" fmla="*/ 0 w 475"/>
                <a:gd name="T91" fmla="*/ 2147483646 h 552"/>
                <a:gd name="T92" fmla="*/ 2147483646 w 475"/>
                <a:gd name="T93" fmla="*/ 2147483646 h 552"/>
                <a:gd name="T94" fmla="*/ 2147483646 w 475"/>
                <a:gd name="T95" fmla="*/ 2147483646 h 552"/>
                <a:gd name="T96" fmla="*/ 2147483646 w 475"/>
                <a:gd name="T97" fmla="*/ 2147483646 h 552"/>
                <a:gd name="T98" fmla="*/ 2147483646 w 475"/>
                <a:gd name="T99" fmla="*/ 2147483646 h 552"/>
                <a:gd name="T100" fmla="*/ 2147483646 w 475"/>
                <a:gd name="T101" fmla="*/ 2147483646 h 552"/>
                <a:gd name="T102" fmla="*/ 2147483646 w 475"/>
                <a:gd name="T103" fmla="*/ 2147483646 h 552"/>
                <a:gd name="T104" fmla="*/ 2147483646 w 475"/>
                <a:gd name="T105" fmla="*/ 2147483646 h 552"/>
                <a:gd name="T106" fmla="*/ 0 w 475"/>
                <a:gd name="T107" fmla="*/ 2147483646 h 552"/>
                <a:gd name="T108" fmla="*/ 2147483646 w 475"/>
                <a:gd name="T109" fmla="*/ 2147483646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575766" y="1338501"/>
            <a:ext cx="455056" cy="455056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0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2147483646 h 510"/>
                <a:gd name="T32" fmla="*/ 2147483646 w 602"/>
                <a:gd name="T33" fmla="*/ 2147483646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2147483646 w 602"/>
                <a:gd name="T81" fmla="*/ 2147483646 h 510"/>
                <a:gd name="T82" fmla="*/ 2147483646 w 602"/>
                <a:gd name="T83" fmla="*/ 2147483646 h 510"/>
                <a:gd name="T84" fmla="*/ 2147483646 w 602"/>
                <a:gd name="T85" fmla="*/ 2147483646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255851" y="1338501"/>
            <a:ext cx="455056" cy="455056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0 h 602"/>
                <a:gd name="T6" fmla="*/ 2147483646 w 602"/>
                <a:gd name="T7" fmla="*/ 2147483646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0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3126" y="2660684"/>
            <a:ext cx="1561020" cy="1730226"/>
            <a:chOff x="1106160" y="2851099"/>
            <a:chExt cx="1561020" cy="1730226"/>
          </a:xfrm>
        </p:grpSpPr>
        <p:sp>
          <p:nvSpPr>
            <p:cNvPr id="46" name="Freeform 13"/>
            <p:cNvSpPr/>
            <p:nvPr/>
          </p:nvSpPr>
          <p:spPr bwMode="auto">
            <a:xfrm>
              <a:off x="1106160" y="2851099"/>
              <a:ext cx="1560720" cy="173022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1236575" y="2995679"/>
              <a:ext cx="1299888" cy="144106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5084" name="组合 62"/>
            <p:cNvGrpSpPr/>
            <p:nvPr/>
          </p:nvGrpSpPr>
          <p:grpSpPr bwMode="auto">
            <a:xfrm>
              <a:off x="1607650" y="3392924"/>
              <a:ext cx="1059530" cy="963871"/>
              <a:chOff x="5722963" y="2742165"/>
              <a:chExt cx="500063" cy="460375"/>
            </a:xfrm>
          </p:grpSpPr>
          <p:sp>
            <p:nvSpPr>
              <p:cNvPr id="64" name="Freeform 55"/>
              <p:cNvSpPr/>
              <p:nvPr/>
            </p:nvSpPr>
            <p:spPr bwMode="auto">
              <a:xfrm>
                <a:off x="5742013" y="2745340"/>
                <a:ext cx="481013" cy="45720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107" name="Freeform 56"/>
              <p:cNvSpPr>
                <a:spLocks noEditPoints="1"/>
              </p:cNvSpPr>
              <p:nvPr/>
            </p:nvSpPr>
            <p:spPr bwMode="auto">
              <a:xfrm>
                <a:off x="5722963" y="2742165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7692 h 77"/>
                  <a:gd name="T8" fmla="*/ 100935 w 31"/>
                  <a:gd name="T9" fmla="*/ 279194 h 77"/>
                  <a:gd name="T10" fmla="*/ 59813 w 31"/>
                  <a:gd name="T11" fmla="*/ 290513 h 77"/>
                  <a:gd name="T12" fmla="*/ 7477 w 31"/>
                  <a:gd name="T13" fmla="*/ 271649 h 77"/>
                  <a:gd name="T14" fmla="*/ 0 w 31"/>
                  <a:gd name="T15" fmla="*/ 215055 h 77"/>
                  <a:gd name="T16" fmla="*/ 0 w 31"/>
                  <a:gd name="T17" fmla="*/ 79231 h 77"/>
                  <a:gd name="T18" fmla="*/ 11215 w 31"/>
                  <a:gd name="T19" fmla="*/ 22637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Freeform 57"/>
              <p:cNvSpPr/>
              <p:nvPr/>
            </p:nvSpPr>
            <p:spPr bwMode="auto">
              <a:xfrm>
                <a:off x="5876951" y="2745340"/>
                <a:ext cx="68263" cy="287338"/>
              </a:xfrm>
              <a:custGeom>
                <a:avLst/>
                <a:gdLst>
                  <a:gd name="T0" fmla="*/ 0 w 18"/>
                  <a:gd name="T1" fmla="*/ 41588 h 76"/>
                  <a:gd name="T2" fmla="*/ 41716 w 18"/>
                  <a:gd name="T3" fmla="*/ 0 h 76"/>
                  <a:gd name="T4" fmla="*/ 68263 w 18"/>
                  <a:gd name="T5" fmla="*/ 0 h 76"/>
                  <a:gd name="T6" fmla="*/ 68263 w 18"/>
                  <a:gd name="T7" fmla="*/ 287338 h 76"/>
                  <a:gd name="T8" fmla="*/ 30339 w 18"/>
                  <a:gd name="T9" fmla="*/ 287338 h 76"/>
                  <a:gd name="T10" fmla="*/ 30339 w 18"/>
                  <a:gd name="T11" fmla="*/ 71835 h 76"/>
                  <a:gd name="T12" fmla="*/ 0 w 18"/>
                  <a:gd name="T13" fmla="*/ 71835 h 76"/>
                  <a:gd name="T14" fmla="*/ 0 w 18"/>
                  <a:gd name="T15" fmla="*/ 41588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279738" y="2626569"/>
            <a:ext cx="1560720" cy="1730226"/>
            <a:chOff x="3079254" y="1775328"/>
            <a:chExt cx="1560720" cy="1730226"/>
          </a:xfrm>
        </p:grpSpPr>
        <p:sp>
          <p:nvSpPr>
            <p:cNvPr id="45" name="Freeform 13"/>
            <p:cNvSpPr/>
            <p:nvPr/>
          </p:nvSpPr>
          <p:spPr bwMode="auto">
            <a:xfrm>
              <a:off x="3079254" y="1775328"/>
              <a:ext cx="1560720" cy="173022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3209669" y="1919908"/>
              <a:ext cx="1299888" cy="144106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chemeClr val="accent1"/>
            </a:solidFill>
            <a:ln w="28575" cap="flat">
              <a:noFill/>
              <a:prstDash val="solid"/>
              <a:miter lim="800000"/>
            </a:ln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45085" name="组合 66"/>
            <p:cNvGrpSpPr/>
            <p:nvPr/>
          </p:nvGrpSpPr>
          <p:grpSpPr bwMode="auto">
            <a:xfrm>
              <a:off x="3564679" y="2331542"/>
              <a:ext cx="1067125" cy="950119"/>
              <a:chOff x="952501" y="6013451"/>
              <a:chExt cx="511175" cy="460375"/>
            </a:xfrm>
          </p:grpSpPr>
          <p:sp>
            <p:nvSpPr>
              <p:cNvPr id="68" name="Freeform 58"/>
              <p:cNvSpPr/>
              <p:nvPr/>
            </p:nvSpPr>
            <p:spPr bwMode="auto">
              <a:xfrm>
                <a:off x="971551" y="6021388"/>
                <a:ext cx="492125" cy="452438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102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" name="文本框 48"/>
          <p:cNvSpPr>
            <a:spLocks noChangeArrowheads="1"/>
          </p:cNvSpPr>
          <p:nvPr/>
        </p:nvSpPr>
        <p:spPr bwMode="auto">
          <a:xfrm>
            <a:off x="936468" y="2236099"/>
            <a:ext cx="2328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减少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http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请求数量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69" name="五边形 68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66" name="五边形 65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63" name="五边形 6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772693" y="108049"/>
            <a:ext cx="2066885" cy="468053"/>
            <a:chOff x="121344" y="72044"/>
            <a:chExt cx="2066885" cy="468053"/>
          </a:xfrm>
        </p:grpSpPr>
        <p:sp>
          <p:nvSpPr>
            <p:cNvPr id="72" name="五边形 71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03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维度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765063" y="2220647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减轻</a:t>
            </a:r>
            <a:r>
              <a:rPr lang="en-US" altLang="zh-CN" sz="2000" dirty="0" smtClean="0">
                <a:latin typeface="+mj-ea"/>
                <a:ea typeface="+mj-ea"/>
              </a:rPr>
              <a:t>http</a:t>
            </a:r>
            <a:r>
              <a:rPr lang="zh-CN" altLang="en-US" sz="2000" dirty="0" smtClean="0">
                <a:latin typeface="+mj-ea"/>
                <a:ea typeface="+mj-ea"/>
              </a:rPr>
              <a:t>数据请求大小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69" name="五边形 68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66" name="五边形 65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63" name="五边形 6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772693" y="108049"/>
            <a:ext cx="2066885" cy="468053"/>
            <a:chOff x="121344" y="72044"/>
            <a:chExt cx="2066885" cy="468053"/>
          </a:xfrm>
        </p:grpSpPr>
        <p:sp>
          <p:nvSpPr>
            <p:cNvPr id="72" name="五边形 71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03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维度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149"/>
          <p:cNvGrpSpPr/>
          <p:nvPr/>
        </p:nvGrpSpPr>
        <p:grpSpPr bwMode="auto">
          <a:xfrm>
            <a:off x="5868988" y="612775"/>
            <a:ext cx="968375" cy="966788"/>
            <a:chOff x="4216906" y="4857744"/>
            <a:chExt cx="713232" cy="713231"/>
          </a:xfrm>
        </p:grpSpPr>
        <p:sp>
          <p:nvSpPr>
            <p:cNvPr id="52" name="Donut 32"/>
            <p:cNvSpPr>
              <a:spLocks noChangeArrowheads="1"/>
            </p:cNvSpPr>
            <p:nvPr/>
          </p:nvSpPr>
          <p:spPr bwMode="auto">
            <a:xfrm>
              <a:off x="4216906" y="4857744"/>
              <a:ext cx="713232" cy="713231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4" name="Gruppe 67"/>
            <p:cNvGrpSpPr/>
            <p:nvPr/>
          </p:nvGrpSpPr>
          <p:grpSpPr bwMode="auto">
            <a:xfrm>
              <a:off x="4370796" y="5028441"/>
              <a:ext cx="405456" cy="371850"/>
              <a:chOff x="355442" y="4350695"/>
              <a:chExt cx="900893" cy="825896"/>
            </a:xfrm>
            <a:solidFill>
              <a:srgbClr val="000000"/>
            </a:solidFill>
          </p:grpSpPr>
          <p:sp>
            <p:nvSpPr>
              <p:cNvPr id="75" name="Freeform 26"/>
              <p:cNvSpPr>
                <a:spLocks noEditPoints="1"/>
              </p:cNvSpPr>
              <p:nvPr/>
            </p:nvSpPr>
            <p:spPr bwMode="auto">
              <a:xfrm>
                <a:off x="355442" y="4350695"/>
                <a:ext cx="584955" cy="588138"/>
              </a:xfrm>
              <a:custGeom>
                <a:avLst/>
                <a:gdLst/>
                <a:ahLst/>
                <a:cxnLst>
                  <a:cxn ang="0">
                    <a:pos x="51" y="27"/>
                  </a:cxn>
                  <a:cxn ang="0">
                    <a:pos x="46" y="23"/>
                  </a:cxn>
                  <a:cxn ang="0">
                    <a:pos x="52" y="20"/>
                  </a:cxn>
                  <a:cxn ang="0">
                    <a:pos x="49" y="13"/>
                  </a:cxn>
                  <a:cxn ang="0">
                    <a:pos x="47" y="12"/>
                  </a:cxn>
                  <a:cxn ang="0">
                    <a:pos x="40" y="13"/>
                  </a:cxn>
                  <a:cxn ang="0">
                    <a:pos x="43" y="7"/>
                  </a:cxn>
                  <a:cxn ang="0">
                    <a:pos x="37" y="2"/>
                  </a:cxn>
                  <a:cxn ang="0">
                    <a:pos x="32" y="7"/>
                  </a:cxn>
                  <a:cxn ang="0">
                    <a:pos x="29" y="1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8" y="9"/>
                  </a:cxn>
                  <a:cxn ang="0">
                    <a:pos x="12" y="4"/>
                  </a:cxn>
                  <a:cxn ang="0">
                    <a:pos x="6" y="10"/>
                  </a:cxn>
                  <a:cxn ang="0">
                    <a:pos x="10" y="15"/>
                  </a:cxn>
                  <a:cxn ang="0">
                    <a:pos x="3" y="16"/>
                  </a:cxn>
                  <a:cxn ang="0">
                    <a:pos x="2" y="17"/>
                  </a:cxn>
                  <a:cxn ang="0">
                    <a:pos x="0" y="25"/>
                  </a:cxn>
                  <a:cxn ang="0">
                    <a:pos x="7" y="27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6" y="40"/>
                  </a:cxn>
                  <a:cxn ang="0">
                    <a:pos x="12" y="40"/>
                  </a:cxn>
                  <a:cxn ang="0">
                    <a:pos x="10" y="47"/>
                  </a:cxn>
                  <a:cxn ang="0">
                    <a:pos x="17" y="50"/>
                  </a:cxn>
                  <a:cxn ang="0">
                    <a:pos x="21" y="45"/>
                  </a:cxn>
                  <a:cxn ang="0">
                    <a:pos x="23" y="51"/>
                  </a:cxn>
                  <a:cxn ang="0">
                    <a:pos x="24" y="52"/>
                  </a:cxn>
                  <a:cxn ang="0">
                    <a:pos x="32" y="52"/>
                  </a:cxn>
                  <a:cxn ang="0">
                    <a:pos x="33" y="50"/>
                  </a:cxn>
                  <a:cxn ang="0">
                    <a:pos x="35" y="44"/>
                  </a:cxn>
                  <a:cxn ang="0">
                    <a:pos x="40" y="48"/>
                  </a:cxn>
                  <a:cxn ang="0">
                    <a:pos x="46" y="43"/>
                  </a:cxn>
                  <a:cxn ang="0">
                    <a:pos x="46" y="41"/>
                  </a:cxn>
                  <a:cxn ang="0">
                    <a:pos x="43" y="35"/>
                  </a:cxn>
                  <a:cxn ang="0">
                    <a:pos x="50" y="36"/>
                  </a:cxn>
                  <a:cxn ang="0">
                    <a:pos x="52" y="29"/>
                  </a:cxn>
                  <a:cxn ang="0">
                    <a:pos x="33" y="28"/>
                  </a:cxn>
                  <a:cxn ang="0">
                    <a:pos x="19" y="25"/>
                  </a:cxn>
                  <a:cxn ang="0">
                    <a:pos x="33" y="28"/>
                  </a:cxn>
                </a:cxnLst>
                <a:rect l="0" t="0" r="r" b="b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27"/>
              <p:cNvSpPr>
                <a:spLocks noEditPoints="1"/>
              </p:cNvSpPr>
              <p:nvPr/>
            </p:nvSpPr>
            <p:spPr bwMode="auto">
              <a:xfrm>
                <a:off x="840298" y="4757386"/>
                <a:ext cx="416037" cy="419205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31" y="24"/>
                  </a:cxn>
                  <a:cxn ang="0">
                    <a:pos x="36" y="25"/>
                  </a:cxn>
                  <a:cxn ang="0">
                    <a:pos x="37" y="20"/>
                  </a:cxn>
                  <a:cxn ang="0">
                    <a:pos x="36" y="18"/>
                  </a:cxn>
                  <a:cxn ang="0">
                    <a:pos x="32" y="16"/>
                  </a:cxn>
                  <a:cxn ang="0">
                    <a:pos x="37" y="14"/>
                  </a:cxn>
                  <a:cxn ang="0">
                    <a:pos x="35" y="9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1" y="5"/>
                  </a:cxn>
                  <a:cxn ang="0">
                    <a:pos x="19" y="0"/>
                  </a:cxn>
                  <a:cxn ang="0">
                    <a:pos x="14" y="1"/>
                  </a:cxn>
                  <a:cxn ang="0">
                    <a:pos x="14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4" y="7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0" y="17"/>
                  </a:cxn>
                  <a:cxn ang="0">
                    <a:pos x="1" y="18"/>
                  </a:cxn>
                  <a:cxn ang="0">
                    <a:pos x="5" y="20"/>
                  </a:cxn>
                  <a:cxn ang="0">
                    <a:pos x="1" y="23"/>
                  </a:cxn>
                  <a:cxn ang="0">
                    <a:pos x="4" y="28"/>
                  </a:cxn>
                  <a:cxn ang="0">
                    <a:pos x="8" y="27"/>
                  </a:cxn>
                  <a:cxn ang="0">
                    <a:pos x="7" y="31"/>
                  </a:cxn>
                  <a:cxn ang="0">
                    <a:pos x="7" y="33"/>
                  </a:cxn>
                  <a:cxn ang="0">
                    <a:pos x="12" y="35"/>
                  </a:cxn>
                  <a:cxn ang="0">
                    <a:pos x="13" y="35"/>
                  </a:cxn>
                  <a:cxn ang="0">
                    <a:pos x="17" y="32"/>
                  </a:cxn>
                  <a:cxn ang="0">
                    <a:pos x="17" y="37"/>
                  </a:cxn>
                  <a:cxn ang="0">
                    <a:pos x="23" y="36"/>
                  </a:cxn>
                  <a:cxn ang="0">
                    <a:pos x="24" y="35"/>
                  </a:cxn>
                  <a:cxn ang="0">
                    <a:pos x="25" y="31"/>
                  </a:cxn>
                  <a:cxn ang="0">
                    <a:pos x="28" y="34"/>
                  </a:cxn>
                  <a:cxn ang="0">
                    <a:pos x="33" y="30"/>
                  </a:cxn>
                  <a:cxn ang="0">
                    <a:pos x="22" y="22"/>
                  </a:cxn>
                  <a:cxn ang="0">
                    <a:pos x="15" y="15"/>
                  </a:cxn>
                  <a:cxn ang="0">
                    <a:pos x="22" y="22"/>
                  </a:cxn>
                </a:cxnLst>
                <a:rect l="0" t="0" r="r" b="b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7" name="Group 131"/>
          <p:cNvGrpSpPr/>
          <p:nvPr/>
        </p:nvGrpSpPr>
        <p:grpSpPr bwMode="auto">
          <a:xfrm>
            <a:off x="6916738" y="1363663"/>
            <a:ext cx="968375" cy="966787"/>
            <a:chOff x="5109971" y="1507999"/>
            <a:chExt cx="713232" cy="713232"/>
          </a:xfrm>
        </p:grpSpPr>
        <p:sp>
          <p:nvSpPr>
            <p:cNvPr id="78" name="Donut 12"/>
            <p:cNvSpPr>
              <a:spLocks noChangeArrowheads="1"/>
            </p:cNvSpPr>
            <p:nvPr/>
          </p:nvSpPr>
          <p:spPr bwMode="auto">
            <a:xfrm flipV="1">
              <a:off x="5109971" y="1507999"/>
              <a:ext cx="713232" cy="713232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5293540" y="1709437"/>
              <a:ext cx="346093" cy="310355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132"/>
          <p:cNvGrpSpPr/>
          <p:nvPr/>
        </p:nvGrpSpPr>
        <p:grpSpPr bwMode="auto">
          <a:xfrm>
            <a:off x="7350125" y="2516188"/>
            <a:ext cx="966788" cy="968375"/>
            <a:chOff x="5765300" y="2141983"/>
            <a:chExt cx="713233" cy="713232"/>
          </a:xfrm>
        </p:grpSpPr>
        <p:sp>
          <p:nvSpPr>
            <p:cNvPr id="81" name="Donut 13"/>
            <p:cNvSpPr>
              <a:spLocks noChangeArrowheads="1"/>
            </p:cNvSpPr>
            <p:nvPr/>
          </p:nvSpPr>
          <p:spPr bwMode="auto">
            <a:xfrm flipV="1">
              <a:off x="5765300" y="2141983"/>
              <a:ext cx="713233" cy="713232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41"/>
            <p:cNvSpPr>
              <a:spLocks noEditPoints="1"/>
            </p:cNvSpPr>
            <p:nvPr/>
          </p:nvSpPr>
          <p:spPr bwMode="auto">
            <a:xfrm>
              <a:off x="5946829" y="2358291"/>
              <a:ext cx="350175" cy="280616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133"/>
          <p:cNvGrpSpPr/>
          <p:nvPr/>
        </p:nvGrpSpPr>
        <p:grpSpPr bwMode="auto">
          <a:xfrm>
            <a:off x="7134225" y="3667125"/>
            <a:ext cx="966788" cy="968375"/>
            <a:chOff x="5993893" y="3065525"/>
            <a:chExt cx="713232" cy="713232"/>
          </a:xfrm>
        </p:grpSpPr>
        <p:sp>
          <p:nvSpPr>
            <p:cNvPr id="84" name="Donut 14"/>
            <p:cNvSpPr>
              <a:spLocks noChangeArrowheads="1"/>
            </p:cNvSpPr>
            <p:nvPr/>
          </p:nvSpPr>
          <p:spPr bwMode="auto">
            <a:xfrm flipV="1">
              <a:off x="5993893" y="3065525"/>
              <a:ext cx="713232" cy="713232"/>
            </a:xfrm>
            <a:custGeom>
              <a:avLst/>
              <a:gdLst>
                <a:gd name="T0" fmla="*/ 356616 w 713232"/>
                <a:gd name="T1" fmla="*/ 0 h 713232"/>
                <a:gd name="T2" fmla="*/ 104450 w 713232"/>
                <a:gd name="T3" fmla="*/ 104450 h 713232"/>
                <a:gd name="T4" fmla="*/ 0 w 713232"/>
                <a:gd name="T5" fmla="*/ 356616 h 713232"/>
                <a:gd name="T6" fmla="*/ 104450 w 713232"/>
                <a:gd name="T7" fmla="*/ 608782 h 713232"/>
                <a:gd name="T8" fmla="*/ 356616 w 713232"/>
                <a:gd name="T9" fmla="*/ 713232 h 713232"/>
                <a:gd name="T10" fmla="*/ 608782 w 713232"/>
                <a:gd name="T11" fmla="*/ 608782 h 713232"/>
                <a:gd name="T12" fmla="*/ 713232 w 713232"/>
                <a:gd name="T13" fmla="*/ 356616 h 713232"/>
                <a:gd name="T14" fmla="*/ 608782 w 713232"/>
                <a:gd name="T15" fmla="*/ 104450 h 713232"/>
                <a:gd name="T16" fmla="*/ 17694720 60000 65536"/>
                <a:gd name="T17" fmla="*/ 17694720 60000 65536"/>
                <a:gd name="T18" fmla="*/ 11796480 60000 65536"/>
                <a:gd name="T19" fmla="*/ 5898240 60000 65536"/>
                <a:gd name="T20" fmla="*/ 5898240 60000 65536"/>
                <a:gd name="T21" fmla="*/ 5898240 60000 65536"/>
                <a:gd name="T22" fmla="*/ 0 60000 65536"/>
                <a:gd name="T23" fmla="*/ 17694720 60000 65536"/>
                <a:gd name="T24" fmla="*/ 104450 w 713232"/>
                <a:gd name="T25" fmla="*/ 104450 h 713232"/>
                <a:gd name="T26" fmla="*/ 608782 w 713232"/>
                <a:gd name="T27" fmla="*/ 608782 h 713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3232" h="713232">
                  <a:moveTo>
                    <a:pt x="0" y="356616"/>
                  </a:moveTo>
                  <a:lnTo>
                    <a:pt x="-1" y="356615"/>
                  </a:lnTo>
                  <a:cubicBezTo>
                    <a:pt x="0" y="159662"/>
                    <a:pt x="159662" y="0"/>
                    <a:pt x="356616" y="0"/>
                  </a:cubicBezTo>
                  <a:cubicBezTo>
                    <a:pt x="356616" y="-1"/>
                    <a:pt x="356616" y="0"/>
                    <a:pt x="356616" y="0"/>
                  </a:cubicBezTo>
                  <a:lnTo>
                    <a:pt x="356617" y="-1"/>
                  </a:lnTo>
                  <a:cubicBezTo>
                    <a:pt x="553570" y="0"/>
                    <a:pt x="713233" y="159662"/>
                    <a:pt x="713233" y="356616"/>
                  </a:cubicBezTo>
                  <a:cubicBezTo>
                    <a:pt x="713233" y="356616"/>
                    <a:pt x="713232" y="356616"/>
                    <a:pt x="713232" y="356616"/>
                  </a:cubicBezTo>
                  <a:lnTo>
                    <a:pt x="713233" y="356617"/>
                  </a:lnTo>
                  <a:cubicBezTo>
                    <a:pt x="713233" y="553570"/>
                    <a:pt x="553570" y="713232"/>
                    <a:pt x="356617" y="713232"/>
                  </a:cubicBezTo>
                  <a:cubicBezTo>
                    <a:pt x="159663" y="713232"/>
                    <a:pt x="0" y="553570"/>
                    <a:pt x="0" y="356616"/>
                  </a:cubicBezTo>
                  <a:close/>
                  <a:moveTo>
                    <a:pt x="85467" y="356616"/>
                  </a:moveTo>
                  <a:lnTo>
                    <a:pt x="85466" y="356615"/>
                  </a:lnTo>
                  <a:cubicBezTo>
                    <a:pt x="85466" y="506367"/>
                    <a:pt x="206864" y="627765"/>
                    <a:pt x="356615" y="627765"/>
                  </a:cubicBezTo>
                  <a:lnTo>
                    <a:pt x="356616" y="627764"/>
                  </a:lnTo>
                  <a:cubicBezTo>
                    <a:pt x="506367" y="627764"/>
                    <a:pt x="627765" y="506367"/>
                    <a:pt x="627765" y="356616"/>
                  </a:cubicBezTo>
                  <a:cubicBezTo>
                    <a:pt x="627765" y="206864"/>
                    <a:pt x="506367" y="85467"/>
                    <a:pt x="356616" y="85467"/>
                  </a:cubicBezTo>
                  <a:lnTo>
                    <a:pt x="356616" y="85466"/>
                  </a:lnTo>
                  <a:cubicBezTo>
                    <a:pt x="206864" y="85466"/>
                    <a:pt x="85466" y="206864"/>
                    <a:pt x="85466" y="35661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6202358" y="3249095"/>
              <a:ext cx="296302" cy="344923"/>
            </a:xfrm>
            <a:custGeom>
              <a:avLst/>
              <a:gdLst>
                <a:gd name="T0" fmla="*/ 2147483647 w 63"/>
                <a:gd name="T1" fmla="*/ 0 h 73"/>
                <a:gd name="T2" fmla="*/ 1122599098 w 63"/>
                <a:gd name="T3" fmla="*/ 0 h 73"/>
                <a:gd name="T4" fmla="*/ 561299549 w 63"/>
                <a:gd name="T5" fmla="*/ 560595689 h 73"/>
                <a:gd name="T6" fmla="*/ 561299549 w 63"/>
                <a:gd name="T7" fmla="*/ 1009069293 h 73"/>
                <a:gd name="T8" fmla="*/ 785819275 w 63"/>
                <a:gd name="T9" fmla="*/ 953011760 h 73"/>
                <a:gd name="T10" fmla="*/ 1852288207 w 63"/>
                <a:gd name="T11" fmla="*/ 2074203372 h 73"/>
                <a:gd name="T12" fmla="*/ 1627768481 w 63"/>
                <a:gd name="T13" fmla="*/ 2147483647 h 73"/>
                <a:gd name="T14" fmla="*/ 1627768481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1121191379 h 73"/>
                <a:gd name="T22" fmla="*/ 2147483647 w 63"/>
                <a:gd name="T23" fmla="*/ 0 h 73"/>
                <a:gd name="T24" fmla="*/ 2147483647 w 63"/>
                <a:gd name="T25" fmla="*/ 1345428064 h 73"/>
                <a:gd name="T26" fmla="*/ 2147483647 w 63"/>
                <a:gd name="T27" fmla="*/ 728775075 h 73"/>
                <a:gd name="T28" fmla="*/ 2147483647 w 63"/>
                <a:gd name="T29" fmla="*/ 56057314 h 73"/>
                <a:gd name="T30" fmla="*/ 2147483647 w 63"/>
                <a:gd name="T31" fmla="*/ 280294101 h 73"/>
                <a:gd name="T32" fmla="*/ 2147483647 w 63"/>
                <a:gd name="T33" fmla="*/ 560595689 h 73"/>
                <a:gd name="T34" fmla="*/ 2147483647 w 63"/>
                <a:gd name="T35" fmla="*/ 1121191379 h 73"/>
                <a:gd name="T36" fmla="*/ 2147483647 w 63"/>
                <a:gd name="T37" fmla="*/ 1121191379 h 73"/>
                <a:gd name="T38" fmla="*/ 2147483647 w 63"/>
                <a:gd name="T39" fmla="*/ 1345428064 h 73"/>
                <a:gd name="T40" fmla="*/ 2147483647 w 63"/>
                <a:gd name="T41" fmla="*/ 1345428064 h 73"/>
                <a:gd name="T42" fmla="*/ 224519784 w 63"/>
                <a:gd name="T43" fmla="*/ 2147483647 h 73"/>
                <a:gd name="T44" fmla="*/ 224519784 w 63"/>
                <a:gd name="T45" fmla="*/ 2147483647 h 73"/>
                <a:gd name="T46" fmla="*/ 785819275 w 63"/>
                <a:gd name="T47" fmla="*/ 2147483647 h 73"/>
                <a:gd name="T48" fmla="*/ 785819275 w 63"/>
                <a:gd name="T49" fmla="*/ 2147483647 h 73"/>
                <a:gd name="T50" fmla="*/ 1347118824 w 63"/>
                <a:gd name="T51" fmla="*/ 2147483647 h 73"/>
                <a:gd name="T52" fmla="*/ 1347118824 w 63"/>
                <a:gd name="T53" fmla="*/ 2147483647 h 73"/>
                <a:gd name="T54" fmla="*/ 785819275 w 63"/>
                <a:gd name="T55" fmla="*/ 2147483647 h 73"/>
                <a:gd name="T56" fmla="*/ 224519784 w 63"/>
                <a:gd name="T57" fmla="*/ 2147483647 h 73"/>
                <a:gd name="T58" fmla="*/ 785819275 w 63"/>
                <a:gd name="T59" fmla="*/ 1289370764 h 73"/>
                <a:gd name="T60" fmla="*/ 0 w 63"/>
                <a:gd name="T61" fmla="*/ 2074203372 h 73"/>
                <a:gd name="T62" fmla="*/ 785819275 w 63"/>
                <a:gd name="T63" fmla="*/ 2147483647 h 73"/>
                <a:gd name="T64" fmla="*/ 1515508618 w 63"/>
                <a:gd name="T65" fmla="*/ 2074203372 h 73"/>
                <a:gd name="T66" fmla="*/ 785819275 w 63"/>
                <a:gd name="T67" fmla="*/ 1289370764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73"/>
                <a:gd name="T104" fmla="*/ 63 w 6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73">
                  <a:moveTo>
                    <a:pt x="4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0" y="4"/>
                    <a:pt x="10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3" y="17"/>
                    <a:pt x="14" y="17"/>
                  </a:cubicBezTo>
                  <a:cubicBezTo>
                    <a:pt x="24" y="17"/>
                    <a:pt x="33" y="26"/>
                    <a:pt x="33" y="37"/>
                  </a:cubicBezTo>
                  <a:cubicBezTo>
                    <a:pt x="33" y="41"/>
                    <a:pt x="32" y="45"/>
                    <a:pt x="29" y="48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8" y="64"/>
                    <a:pt x="63" y="59"/>
                    <a:pt x="63" y="54"/>
                  </a:cubicBezTo>
                  <a:cubicBezTo>
                    <a:pt x="63" y="20"/>
                    <a:pt x="63" y="20"/>
                    <a:pt x="63" y="20"/>
                  </a:cubicBezTo>
                  <a:lnTo>
                    <a:pt x="43" y="0"/>
                  </a:lnTo>
                  <a:close/>
                  <a:moveTo>
                    <a:pt x="50" y="24"/>
                  </a:moveTo>
                  <a:cubicBezTo>
                    <a:pt x="44" y="24"/>
                    <a:pt x="39" y="19"/>
                    <a:pt x="39" y="1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6"/>
                    <a:pt x="47" y="20"/>
                    <a:pt x="53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50" y="24"/>
                  </a:lnTo>
                  <a:close/>
                  <a:moveTo>
                    <a:pt x="4" y="52"/>
                  </a:moveTo>
                  <a:cubicBezTo>
                    <a:pt x="4" y="73"/>
                    <a:pt x="4" y="73"/>
                    <a:pt x="4" y="7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54"/>
                    <a:pt x="17" y="55"/>
                    <a:pt x="14" y="55"/>
                  </a:cubicBezTo>
                  <a:cubicBezTo>
                    <a:pt x="10" y="55"/>
                    <a:pt x="7" y="54"/>
                    <a:pt x="4" y="52"/>
                  </a:cubicBezTo>
                  <a:close/>
                  <a:moveTo>
                    <a:pt x="14" y="23"/>
                  </a:moveTo>
                  <a:cubicBezTo>
                    <a:pt x="6" y="23"/>
                    <a:pt x="0" y="29"/>
                    <a:pt x="0" y="37"/>
                  </a:cubicBezTo>
                  <a:cubicBezTo>
                    <a:pt x="0" y="44"/>
                    <a:pt x="6" y="50"/>
                    <a:pt x="14" y="50"/>
                  </a:cubicBezTo>
                  <a:cubicBezTo>
                    <a:pt x="21" y="50"/>
                    <a:pt x="27" y="44"/>
                    <a:pt x="27" y="37"/>
                  </a:cubicBezTo>
                  <a:cubicBezTo>
                    <a:pt x="27" y="29"/>
                    <a:pt x="21" y="23"/>
                    <a:pt x="14" y="23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56"/>
          <p:cNvGrpSpPr/>
          <p:nvPr/>
        </p:nvGrpSpPr>
        <p:grpSpPr bwMode="auto">
          <a:xfrm>
            <a:off x="531937" y="1222369"/>
            <a:ext cx="3534662" cy="3195637"/>
            <a:chOff x="467544" y="1772816"/>
            <a:chExt cx="2088232" cy="2687455"/>
          </a:xfrm>
        </p:grpSpPr>
        <p:sp>
          <p:nvSpPr>
            <p:cNvPr id="87" name="圆角矩形 86"/>
            <p:cNvSpPr/>
            <p:nvPr/>
          </p:nvSpPr>
          <p:spPr>
            <a:xfrm>
              <a:off x="467544" y="1772816"/>
              <a:ext cx="2088232" cy="43255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0" b="1" dirty="0">
                  <a:latin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67544" y="2205372"/>
              <a:ext cx="2088232" cy="2254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A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 通行方案</a:t>
              </a:r>
            </a:p>
            <a:p>
              <a:pPr algn="just"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1.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script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合并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endParaRPr>
            </a:p>
            <a:p>
              <a:pPr algn="just"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2.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css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sprites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雪碧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图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  <a:p>
              <a:pPr algn="just"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3.</a:t>
              </a:r>
              <a:r>
                <a:rPr lang="en-US" altLang="zh-CN" sz="1400" dirty="0"/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font-icon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字体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图标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6774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4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rPr>
                <a:t>.</a:t>
              </a:r>
              <a:r>
                <a:rPr lang="en-US" altLang="zh-CN" sz="1400" dirty="0" smtClean="0"/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图片延时加载  等等。。。。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9" name="组合 59"/>
          <p:cNvGrpSpPr/>
          <p:nvPr/>
        </p:nvGrpSpPr>
        <p:grpSpPr bwMode="auto">
          <a:xfrm>
            <a:off x="4238625" y="1903413"/>
            <a:ext cx="2684463" cy="2684462"/>
            <a:chOff x="1187624" y="1119987"/>
            <a:chExt cx="3298688" cy="3298688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601574" y="1519949"/>
              <a:ext cx="2470788" cy="2451560"/>
            </a:xfrm>
            <a:prstGeom prst="ellipse">
              <a:avLst/>
            </a:prstGeom>
            <a:noFill/>
            <a:ln>
              <a:noFill/>
            </a:ln>
            <a:effectLst/>
          </p:spPr>
        </p:pic>
        <p:grpSp>
          <p:nvGrpSpPr>
            <p:cNvPr id="91" name="组合 61"/>
            <p:cNvGrpSpPr/>
            <p:nvPr/>
          </p:nvGrpSpPr>
          <p:grpSpPr>
            <a:xfrm>
              <a:off x="1187624" y="1119987"/>
              <a:ext cx="3298688" cy="3298688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92" name="同心圆 91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同心圆 92"/>
              <p:cNvSpPr/>
              <p:nvPr/>
            </p:nvSpPr>
            <p:spPr>
              <a:xfrm>
                <a:off x="2678805" y="1038595"/>
                <a:ext cx="1698161" cy="1698160"/>
              </a:xfrm>
              <a:prstGeom prst="donut">
                <a:avLst>
                  <a:gd name="adj" fmla="val 8132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69" name="五边形 68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66" name="五边形 65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63" name="五边形 6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772693" y="108049"/>
            <a:ext cx="2066885" cy="468053"/>
            <a:chOff x="121344" y="72044"/>
            <a:chExt cx="2066885" cy="468053"/>
          </a:xfrm>
        </p:grpSpPr>
        <p:sp>
          <p:nvSpPr>
            <p:cNvPr id="72" name="五边形 71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03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维度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330325"/>
            <a:ext cx="4356100" cy="285591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>
            <a:outerShdw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756470" y="2065783"/>
            <a:ext cx="3356460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3238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B 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缓存机制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 smtClean="0">
              <a:latin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zh-CN" altLang="en-US" b="1" dirty="0" smtClean="0"/>
              <a:t>协议</a:t>
            </a:r>
            <a:r>
              <a:rPr lang="zh-CN" altLang="en-US" b="1" dirty="0"/>
              <a:t>缓存</a:t>
            </a:r>
            <a:r>
              <a:rPr lang="zh-CN" altLang="en-US" b="1" dirty="0" smtClean="0"/>
              <a:t>方案</a:t>
            </a:r>
            <a:endParaRPr lang="en-US" altLang="zh-CN" b="1" dirty="0">
              <a:solidFill>
                <a:schemeClr val="accent5"/>
              </a:solidFill>
              <a:latin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altLang="zh-CN" b="1" dirty="0" err="1"/>
              <a:t>appCache</a:t>
            </a:r>
            <a:r>
              <a:rPr lang="zh-CN" altLang="en-US" b="1" dirty="0"/>
              <a:t>应用缓存</a:t>
            </a:r>
            <a:r>
              <a:rPr lang="zh-CN" altLang="en-US" b="1" dirty="0" smtClean="0"/>
              <a:t>方案</a:t>
            </a: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altLang="zh-CN" b="1" dirty="0"/>
              <a:t>PWA(Progressive Web Apps)</a:t>
            </a:r>
            <a:r>
              <a:rPr lang="zh-CN" altLang="en-US" b="1" dirty="0"/>
              <a:t>方案</a:t>
            </a:r>
            <a:endParaRPr lang="en-US" altLang="zh-CN" b="1" dirty="0" smtClean="0"/>
          </a:p>
        </p:txBody>
      </p:sp>
      <p:cxnSp>
        <p:nvCxnSpPr>
          <p:cNvPr id="40" name="直接连接符 9"/>
          <p:cNvCxnSpPr>
            <a:cxnSpLocks noChangeShapeType="1"/>
          </p:cNvCxnSpPr>
          <p:nvPr/>
        </p:nvCxnSpPr>
        <p:spPr bwMode="auto">
          <a:xfrm>
            <a:off x="857250" y="4178300"/>
            <a:ext cx="31861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69" name="五边形 68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66" name="五边形 65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63" name="五边形 6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772693" y="108049"/>
            <a:ext cx="2066885" cy="468053"/>
            <a:chOff x="121344" y="72044"/>
            <a:chExt cx="2066885" cy="468053"/>
          </a:xfrm>
        </p:grpSpPr>
        <p:sp>
          <p:nvSpPr>
            <p:cNvPr id="72" name="五边形 71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03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维度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直接连接符 9"/>
          <p:cNvCxnSpPr>
            <a:cxnSpLocks noChangeShapeType="1"/>
          </p:cNvCxnSpPr>
          <p:nvPr/>
        </p:nvCxnSpPr>
        <p:spPr bwMode="auto">
          <a:xfrm>
            <a:off x="857250" y="4178300"/>
            <a:ext cx="31861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组合 45"/>
          <p:cNvGrpSpPr/>
          <p:nvPr/>
        </p:nvGrpSpPr>
        <p:grpSpPr bwMode="auto">
          <a:xfrm>
            <a:off x="2292350" y="1390650"/>
            <a:ext cx="2786063" cy="2752725"/>
            <a:chOff x="1688134" y="1260177"/>
            <a:chExt cx="1807054" cy="1784627"/>
          </a:xfrm>
        </p:grpSpPr>
        <p:sp>
          <p:nvSpPr>
            <p:cNvPr id="20" name="椭圆 19"/>
            <p:cNvSpPr/>
            <p:nvPr/>
          </p:nvSpPr>
          <p:spPr>
            <a:xfrm rot="1245109">
              <a:off x="1688134" y="1260177"/>
              <a:ext cx="1807054" cy="1784627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797901" y="1364906"/>
              <a:ext cx="1587523" cy="1575170"/>
            </a:xfrm>
            <a:prstGeom prst="rect">
              <a:avLst/>
            </a:prstGeom>
            <a:noFill/>
            <a:effectLst>
              <a:innerShdw blurRad="101600" dist="25400" dir="13500000">
                <a:prstClr val="black">
                  <a:alpha val="69000"/>
                </a:prstClr>
              </a:innerShdw>
            </a:effectLst>
          </p:spPr>
        </p:pic>
      </p:grpSp>
      <p:grpSp>
        <p:nvGrpSpPr>
          <p:cNvPr id="22" name="组合 48"/>
          <p:cNvGrpSpPr/>
          <p:nvPr/>
        </p:nvGrpSpPr>
        <p:grpSpPr bwMode="auto">
          <a:xfrm>
            <a:off x="812800" y="985838"/>
            <a:ext cx="1806575" cy="1784350"/>
            <a:chOff x="1688134" y="1260177"/>
            <a:chExt cx="1807054" cy="1784627"/>
          </a:xfrm>
        </p:grpSpPr>
        <p:sp>
          <p:nvSpPr>
            <p:cNvPr id="23" name="椭圆 22"/>
            <p:cNvSpPr/>
            <p:nvPr/>
          </p:nvSpPr>
          <p:spPr>
            <a:xfrm rot="1245109">
              <a:off x="1688134" y="1260177"/>
              <a:ext cx="1807054" cy="1784627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24" name="Picture 2" descr="C:\Documents and Settings\Administrator\桌面\图片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7640" y="1364906"/>
              <a:ext cx="1588044" cy="1575170"/>
            </a:xfrm>
            <a:prstGeom prst="rect">
              <a:avLst/>
            </a:prstGeom>
            <a:noFill/>
            <a:effectLst>
              <a:innerShdw blurRad="101600" dist="25400" dir="13500000">
                <a:prstClr val="black">
                  <a:alpha val="69000"/>
                </a:prstClr>
              </a:innerShdw>
            </a:effectLst>
          </p:spPr>
        </p:pic>
      </p:grpSp>
      <p:grpSp>
        <p:nvGrpSpPr>
          <p:cNvPr id="25" name="组合 51"/>
          <p:cNvGrpSpPr/>
          <p:nvPr/>
        </p:nvGrpSpPr>
        <p:grpSpPr bwMode="auto">
          <a:xfrm>
            <a:off x="2146300" y="3644900"/>
            <a:ext cx="1304925" cy="1287463"/>
            <a:chOff x="1404541" y="3428370"/>
            <a:chExt cx="1807054" cy="1784627"/>
          </a:xfrm>
        </p:grpSpPr>
        <p:grpSp>
          <p:nvGrpSpPr>
            <p:cNvPr id="26" name="组合 52"/>
            <p:cNvGrpSpPr/>
            <p:nvPr/>
          </p:nvGrpSpPr>
          <p:grpSpPr bwMode="auto">
            <a:xfrm>
              <a:off x="1404541" y="3428370"/>
              <a:ext cx="1807054" cy="1784627"/>
              <a:chOff x="1273440" y="3314664"/>
              <a:chExt cx="1807054" cy="1784627"/>
            </a:xfrm>
          </p:grpSpPr>
          <p:sp>
            <p:nvSpPr>
              <p:cNvPr id="28" name="椭圆 27"/>
              <p:cNvSpPr/>
              <p:nvPr/>
            </p:nvSpPr>
            <p:spPr>
              <a:xfrm rot="1245109">
                <a:off x="1273440" y="3314664"/>
                <a:ext cx="1807054" cy="1784627"/>
              </a:xfrm>
              <a:prstGeom prst="ellipse">
                <a:avLst/>
              </a:prstGeom>
              <a:gradFill flip="none" rotWithShape="1">
                <a:gsLst>
                  <a:gs pos="600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100000">
                    <a:srgbClr val="E4E4E4"/>
                  </a:gs>
                  <a:gs pos="80000">
                    <a:srgbClr val="F1F1F1"/>
                  </a:gs>
                  <a:gs pos="43000">
                    <a:sysClr val="window" lastClr="FFFFFF"/>
                  </a:gs>
                </a:gsLst>
                <a:lin ang="81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393700" dist="38100" dir="5400000" algn="t" rotWithShape="0">
                  <a:schemeClr val="tx1">
                    <a:alpha val="37000"/>
                  </a:schemeClr>
                </a:outerShdw>
              </a:effectLst>
            </p:spPr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accent5">
                      <a:lumMod val="50000"/>
                    </a:schemeClr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404541" y="3440720"/>
                <a:ext cx="1532516" cy="15325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101600" dist="25400" dir="13500000">
                  <a:prstClr val="black">
                    <a:alpha val="6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1846413" y="3824465"/>
              <a:ext cx="912320" cy="818596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56"/>
          <p:cNvGrpSpPr>
            <a:grpSpLocks noChangeAspect="1"/>
          </p:cNvGrpSpPr>
          <p:nvPr/>
        </p:nvGrpSpPr>
        <p:grpSpPr bwMode="auto">
          <a:xfrm>
            <a:off x="5685837" y="4115708"/>
            <a:ext cx="3275012" cy="777875"/>
            <a:chOff x="5192066" y="1951081"/>
            <a:chExt cx="3051631" cy="724443"/>
          </a:xfrm>
        </p:grpSpPr>
        <p:grpSp>
          <p:nvGrpSpPr>
            <p:cNvPr id="31" name="组合 57"/>
            <p:cNvGrpSpPr/>
            <p:nvPr/>
          </p:nvGrpSpPr>
          <p:grpSpPr bwMode="auto">
            <a:xfrm>
              <a:off x="5192066" y="1951081"/>
              <a:ext cx="3051631" cy="724443"/>
              <a:chOff x="5076057" y="2427734"/>
              <a:chExt cx="2880320" cy="526345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5076057" y="2427734"/>
                <a:ext cx="2880320" cy="5263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14300" dist="508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17400000"/>
                </a:lightRig>
              </a:scene3d>
              <a:sp3d prstMaterial="softEdge">
                <a:bevelT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6"/>
              <p:cNvSpPr/>
              <p:nvPr/>
            </p:nvSpPr>
            <p:spPr>
              <a:xfrm>
                <a:off x="5076057" y="2427735"/>
                <a:ext cx="288032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7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6"/>
              <p:cNvSpPr/>
              <p:nvPr/>
            </p:nvSpPr>
            <p:spPr>
              <a:xfrm>
                <a:off x="5076057" y="2427734"/>
                <a:ext cx="2879650" cy="526222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57"/>
              <p:cNvSpPr/>
              <p:nvPr/>
            </p:nvSpPr>
            <p:spPr>
              <a:xfrm>
                <a:off x="5076057" y="2427734"/>
                <a:ext cx="88123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783547" h="468000">
                    <a:moveTo>
                      <a:pt x="0" y="0"/>
                    </a:moveTo>
                    <a:lnTo>
                      <a:pt x="783547" y="0"/>
                    </a:lnTo>
                    <a:lnTo>
                      <a:pt x="650750" y="44035"/>
                    </a:lnTo>
                    <a:cubicBezTo>
                      <a:pt x="370000" y="151927"/>
                      <a:pt x="144214" y="309737"/>
                      <a:pt x="24523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81000">
                    <a:schemeClr val="bg1">
                      <a:alpha val="2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2" name="组合 58"/>
            <p:cNvGrpSpPr/>
            <p:nvPr/>
          </p:nvGrpSpPr>
          <p:grpSpPr bwMode="auto">
            <a:xfrm>
              <a:off x="6386716" y="1990699"/>
              <a:ext cx="1747888" cy="660595"/>
              <a:chOff x="606331" y="1409613"/>
              <a:chExt cx="1747888" cy="660595"/>
            </a:xfrm>
          </p:grpSpPr>
          <p:sp>
            <p:nvSpPr>
              <p:cNvPr id="35" name="TextBox 61"/>
              <p:cNvSpPr txBox="1">
                <a:spLocks noChangeArrowheads="1"/>
              </p:cNvSpPr>
              <p:nvPr/>
            </p:nvSpPr>
            <p:spPr bwMode="auto">
              <a:xfrm>
                <a:off x="606331" y="1409613"/>
                <a:ext cx="996036" cy="315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PWA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方案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TextBox 62"/>
              <p:cNvSpPr txBox="1">
                <a:spLocks noChangeArrowheads="1"/>
              </p:cNvSpPr>
              <p:nvPr/>
            </p:nvSpPr>
            <p:spPr bwMode="auto">
              <a:xfrm>
                <a:off x="606331" y="1668918"/>
                <a:ext cx="1747888" cy="401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谷歌提供的全新的离线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web</a:t>
                </a:r>
              </a:p>
              <a:p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方案</a:t>
                </a:r>
                <a:endPara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6240833" y="2050137"/>
              <a:ext cx="0" cy="5337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5760087" y="2103361"/>
              <a:ext cx="251467" cy="468671"/>
            </a:xfrm>
            <a:custGeom>
              <a:avLst/>
              <a:gdLst>
                <a:gd name="T0" fmla="*/ 55 w 152"/>
                <a:gd name="T1" fmla="*/ 43 h 277"/>
                <a:gd name="T2" fmla="*/ 61 w 152"/>
                <a:gd name="T3" fmla="*/ 64 h 277"/>
                <a:gd name="T4" fmla="*/ 6 w 152"/>
                <a:gd name="T5" fmla="*/ 34 h 277"/>
                <a:gd name="T6" fmla="*/ 4 w 152"/>
                <a:gd name="T7" fmla="*/ 33 h 277"/>
                <a:gd name="T8" fmla="*/ 4 w 152"/>
                <a:gd name="T9" fmla="*/ 74 h 277"/>
                <a:gd name="T10" fmla="*/ 6 w 152"/>
                <a:gd name="T11" fmla="*/ 73 h 277"/>
                <a:gd name="T12" fmla="*/ 102 w 152"/>
                <a:gd name="T13" fmla="*/ 64 h 277"/>
                <a:gd name="T14" fmla="*/ 102 w 152"/>
                <a:gd name="T15" fmla="*/ 0 h 277"/>
                <a:gd name="T16" fmla="*/ 102 w 152"/>
                <a:gd name="T17" fmla="*/ 64 h 277"/>
                <a:gd name="T18" fmla="*/ 59 w 152"/>
                <a:gd name="T19" fmla="*/ 260 h 277"/>
                <a:gd name="T20" fmla="*/ 71 w 152"/>
                <a:gd name="T21" fmla="*/ 277 h 277"/>
                <a:gd name="T22" fmla="*/ 103 w 152"/>
                <a:gd name="T23" fmla="*/ 206 h 277"/>
                <a:gd name="T24" fmla="*/ 86 w 152"/>
                <a:gd name="T25" fmla="*/ 174 h 277"/>
                <a:gd name="T26" fmla="*/ 122 w 152"/>
                <a:gd name="T27" fmla="*/ 171 h 277"/>
                <a:gd name="T28" fmla="*/ 124 w 152"/>
                <a:gd name="T29" fmla="*/ 150 h 277"/>
                <a:gd name="T30" fmla="*/ 102 w 152"/>
                <a:gd name="T31" fmla="*/ 68 h 277"/>
                <a:gd name="T32" fmla="*/ 94 w 152"/>
                <a:gd name="T33" fmla="*/ 75 h 277"/>
                <a:gd name="T34" fmla="*/ 112 w 152"/>
                <a:gd name="T35" fmla="*/ 82 h 277"/>
                <a:gd name="T36" fmla="*/ 80 w 152"/>
                <a:gd name="T37" fmla="*/ 110 h 277"/>
                <a:gd name="T38" fmla="*/ 83 w 152"/>
                <a:gd name="T39" fmla="*/ 166 h 277"/>
                <a:gd name="T40" fmla="*/ 97 w 152"/>
                <a:gd name="T41" fmla="*/ 179 h 277"/>
                <a:gd name="T42" fmla="*/ 125 w 152"/>
                <a:gd name="T43" fmla="*/ 268 h 277"/>
                <a:gd name="T44" fmla="*/ 141 w 152"/>
                <a:gd name="T45" fmla="*/ 276 h 277"/>
                <a:gd name="T46" fmla="*/ 51 w 152"/>
                <a:gd name="T47" fmla="*/ 64 h 277"/>
                <a:gd name="T48" fmla="*/ 27 w 152"/>
                <a:gd name="T49" fmla="*/ 42 h 277"/>
                <a:gd name="T50" fmla="*/ 8 w 152"/>
                <a:gd name="T51" fmla="*/ 72 h 277"/>
                <a:gd name="T52" fmla="*/ 51 w 152"/>
                <a:gd name="T53" fmla="*/ 64 h 277"/>
                <a:gd name="T54" fmla="*/ 68 w 152"/>
                <a:gd name="T55" fmla="*/ 112 h 277"/>
                <a:gd name="T56" fmla="*/ 73 w 152"/>
                <a:gd name="T57" fmla="*/ 111 h 277"/>
                <a:gd name="T58" fmla="*/ 110 w 152"/>
                <a:gd name="T59" fmla="*/ 92 h 277"/>
                <a:gd name="T60" fmla="*/ 99 w 152"/>
                <a:gd name="T61" fmla="*/ 76 h 277"/>
                <a:gd name="T62" fmla="*/ 70 w 152"/>
                <a:gd name="T63" fmla="*/ 87 h 277"/>
                <a:gd name="T64" fmla="*/ 43 w 152"/>
                <a:gd name="T65" fmla="*/ 67 h 277"/>
                <a:gd name="T66" fmla="*/ 32 w 152"/>
                <a:gd name="T67" fmla="*/ 80 h 277"/>
                <a:gd name="T68" fmla="*/ 60 w 152"/>
                <a:gd name="T69" fmla="*/ 10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" h="277">
                  <a:moveTo>
                    <a:pt x="61" y="43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61" y="64"/>
                    <a:pt x="61" y="64"/>
                    <a:pt x="61" y="64"/>
                  </a:cubicBezTo>
                  <a:lnTo>
                    <a:pt x="61" y="43"/>
                  </a:lnTo>
                  <a:close/>
                  <a:moveTo>
                    <a:pt x="6" y="34"/>
                  </a:moveTo>
                  <a:cubicBezTo>
                    <a:pt x="6" y="34"/>
                    <a:pt x="5" y="34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2" y="33"/>
                    <a:pt x="0" y="42"/>
                    <a:pt x="0" y="53"/>
                  </a:cubicBezTo>
                  <a:cubicBezTo>
                    <a:pt x="0" y="65"/>
                    <a:pt x="2" y="74"/>
                    <a:pt x="4" y="74"/>
                  </a:cubicBezTo>
                  <a:cubicBezTo>
                    <a:pt x="4" y="74"/>
                    <a:pt x="5" y="74"/>
                    <a:pt x="5" y="74"/>
                  </a:cubicBezTo>
                  <a:cubicBezTo>
                    <a:pt x="5" y="74"/>
                    <a:pt x="6" y="73"/>
                    <a:pt x="6" y="73"/>
                  </a:cubicBezTo>
                  <a:cubicBezTo>
                    <a:pt x="1" y="56"/>
                    <a:pt x="5" y="39"/>
                    <a:pt x="6" y="34"/>
                  </a:cubicBezTo>
                  <a:close/>
                  <a:moveTo>
                    <a:pt x="102" y="64"/>
                  </a:moveTo>
                  <a:cubicBezTo>
                    <a:pt x="120" y="64"/>
                    <a:pt x="134" y="49"/>
                    <a:pt x="134" y="32"/>
                  </a:cubicBezTo>
                  <a:cubicBezTo>
                    <a:pt x="134" y="14"/>
                    <a:pt x="120" y="0"/>
                    <a:pt x="102" y="0"/>
                  </a:cubicBezTo>
                  <a:cubicBezTo>
                    <a:pt x="85" y="0"/>
                    <a:pt x="70" y="14"/>
                    <a:pt x="70" y="32"/>
                  </a:cubicBezTo>
                  <a:cubicBezTo>
                    <a:pt x="70" y="49"/>
                    <a:pt x="85" y="64"/>
                    <a:pt x="102" y="64"/>
                  </a:cubicBezTo>
                  <a:close/>
                  <a:moveTo>
                    <a:pt x="86" y="174"/>
                  </a:moveTo>
                  <a:cubicBezTo>
                    <a:pt x="59" y="260"/>
                    <a:pt x="59" y="260"/>
                    <a:pt x="59" y="260"/>
                  </a:cubicBezTo>
                  <a:cubicBezTo>
                    <a:pt x="57" y="267"/>
                    <a:pt x="61" y="274"/>
                    <a:pt x="68" y="276"/>
                  </a:cubicBezTo>
                  <a:cubicBezTo>
                    <a:pt x="69" y="277"/>
                    <a:pt x="70" y="277"/>
                    <a:pt x="71" y="277"/>
                  </a:cubicBezTo>
                  <a:cubicBezTo>
                    <a:pt x="77" y="277"/>
                    <a:pt x="82" y="273"/>
                    <a:pt x="84" y="268"/>
                  </a:cubicBezTo>
                  <a:cubicBezTo>
                    <a:pt x="103" y="206"/>
                    <a:pt x="103" y="206"/>
                    <a:pt x="103" y="206"/>
                  </a:cubicBezTo>
                  <a:cubicBezTo>
                    <a:pt x="95" y="180"/>
                    <a:pt x="95" y="180"/>
                    <a:pt x="95" y="180"/>
                  </a:cubicBezTo>
                  <a:cubicBezTo>
                    <a:pt x="91" y="179"/>
                    <a:pt x="88" y="176"/>
                    <a:pt x="86" y="174"/>
                  </a:cubicBezTo>
                  <a:close/>
                  <a:moveTo>
                    <a:pt x="150" y="259"/>
                  </a:moveTo>
                  <a:cubicBezTo>
                    <a:pt x="122" y="171"/>
                    <a:pt x="122" y="171"/>
                    <a:pt x="122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25" y="165"/>
                    <a:pt x="126" y="157"/>
                    <a:pt x="124" y="150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4" y="81"/>
                    <a:pt x="114" y="68"/>
                    <a:pt x="102" y="68"/>
                  </a:cubicBezTo>
                  <a:cubicBezTo>
                    <a:pt x="95" y="68"/>
                    <a:pt x="89" y="72"/>
                    <a:pt x="85" y="79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6" y="74"/>
                    <a:pt x="98" y="74"/>
                    <a:pt x="99" y="74"/>
                  </a:cubicBezTo>
                  <a:cubicBezTo>
                    <a:pt x="105" y="74"/>
                    <a:pt x="110" y="77"/>
                    <a:pt x="112" y="82"/>
                  </a:cubicBezTo>
                  <a:cubicBezTo>
                    <a:pt x="115" y="89"/>
                    <a:pt x="112" y="97"/>
                    <a:pt x="105" y="10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57"/>
                    <a:pt x="81" y="161"/>
                    <a:pt x="83" y="166"/>
                  </a:cubicBezTo>
                  <a:cubicBezTo>
                    <a:pt x="83" y="166"/>
                    <a:pt x="87" y="176"/>
                    <a:pt x="96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125" y="268"/>
                    <a:pt x="125" y="268"/>
                    <a:pt x="125" y="268"/>
                  </a:cubicBezTo>
                  <a:cubicBezTo>
                    <a:pt x="126" y="273"/>
                    <a:pt x="132" y="277"/>
                    <a:pt x="137" y="277"/>
                  </a:cubicBezTo>
                  <a:cubicBezTo>
                    <a:pt x="139" y="277"/>
                    <a:pt x="140" y="277"/>
                    <a:pt x="141" y="276"/>
                  </a:cubicBezTo>
                  <a:cubicBezTo>
                    <a:pt x="148" y="274"/>
                    <a:pt x="152" y="266"/>
                    <a:pt x="150" y="259"/>
                  </a:cubicBezTo>
                  <a:close/>
                  <a:moveTo>
                    <a:pt x="51" y="64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42" y="45"/>
                    <a:pt x="27" y="42"/>
                  </a:cubicBezTo>
                  <a:cubicBezTo>
                    <a:pt x="19" y="40"/>
                    <a:pt x="12" y="37"/>
                    <a:pt x="8" y="35"/>
                  </a:cubicBezTo>
                  <a:cubicBezTo>
                    <a:pt x="7" y="40"/>
                    <a:pt x="3" y="56"/>
                    <a:pt x="8" y="72"/>
                  </a:cubicBezTo>
                  <a:cubicBezTo>
                    <a:pt x="12" y="70"/>
                    <a:pt x="20" y="67"/>
                    <a:pt x="28" y="65"/>
                  </a:cubicBezTo>
                  <a:cubicBezTo>
                    <a:pt x="40" y="63"/>
                    <a:pt x="51" y="64"/>
                    <a:pt x="51" y="64"/>
                  </a:cubicBezTo>
                  <a:close/>
                  <a:moveTo>
                    <a:pt x="68" y="112"/>
                  </a:moveTo>
                  <a:cubicBezTo>
                    <a:pt x="68" y="112"/>
                    <a:pt x="68" y="112"/>
                    <a:pt x="68" y="112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71" y="112"/>
                    <a:pt x="72" y="112"/>
                    <a:pt x="73" y="111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7" y="97"/>
                    <a:pt x="109" y="95"/>
                    <a:pt x="110" y="92"/>
                  </a:cubicBezTo>
                  <a:cubicBezTo>
                    <a:pt x="111" y="89"/>
                    <a:pt x="111" y="86"/>
                    <a:pt x="110" y="83"/>
                  </a:cubicBezTo>
                  <a:cubicBezTo>
                    <a:pt x="108" y="79"/>
                    <a:pt x="104" y="76"/>
                    <a:pt x="99" y="76"/>
                  </a:cubicBezTo>
                  <a:cubicBezTo>
                    <a:pt x="98" y="76"/>
                    <a:pt x="96" y="76"/>
                    <a:pt x="95" y="77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9" y="68"/>
                    <a:pt x="46" y="67"/>
                    <a:pt x="43" y="67"/>
                  </a:cubicBezTo>
                  <a:cubicBezTo>
                    <a:pt x="40" y="67"/>
                    <a:pt x="37" y="69"/>
                    <a:pt x="34" y="71"/>
                  </a:cubicBezTo>
                  <a:cubicBezTo>
                    <a:pt x="32" y="73"/>
                    <a:pt x="31" y="76"/>
                    <a:pt x="32" y="80"/>
                  </a:cubicBezTo>
                  <a:cubicBezTo>
                    <a:pt x="32" y="83"/>
                    <a:pt x="33" y="85"/>
                    <a:pt x="35" y="87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2" y="111"/>
                    <a:pt x="65" y="112"/>
                    <a:pt x="68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4" name="组合 67"/>
          <p:cNvGrpSpPr>
            <a:grpSpLocks noChangeAspect="1"/>
          </p:cNvGrpSpPr>
          <p:nvPr/>
        </p:nvGrpSpPr>
        <p:grpSpPr bwMode="auto">
          <a:xfrm>
            <a:off x="5685837" y="1883683"/>
            <a:ext cx="3275012" cy="777875"/>
            <a:chOff x="5192066" y="2914588"/>
            <a:chExt cx="3051631" cy="724443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45" name="组合 68"/>
            <p:cNvGrpSpPr/>
            <p:nvPr/>
          </p:nvGrpSpPr>
          <p:grpSpPr bwMode="auto">
            <a:xfrm>
              <a:off x="5192066" y="2914588"/>
              <a:ext cx="3051631" cy="724443"/>
              <a:chOff x="5076057" y="2427734"/>
              <a:chExt cx="2880320" cy="526345"/>
            </a:xfrm>
            <a:grpFill/>
          </p:grpSpPr>
          <p:sp>
            <p:nvSpPr>
              <p:cNvPr id="53" name="矩形 52"/>
              <p:cNvSpPr/>
              <p:nvPr/>
            </p:nvSpPr>
            <p:spPr>
              <a:xfrm>
                <a:off x="5076057" y="2427734"/>
                <a:ext cx="2880320" cy="52634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14300" dist="508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17400000"/>
                </a:lightRig>
              </a:scene3d>
              <a:sp3d prstMaterial="softEdge">
                <a:bevelT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矩形 46"/>
              <p:cNvSpPr/>
              <p:nvPr/>
            </p:nvSpPr>
            <p:spPr>
              <a:xfrm>
                <a:off x="5076057" y="2427735"/>
                <a:ext cx="288032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矩形 46"/>
              <p:cNvSpPr/>
              <p:nvPr/>
            </p:nvSpPr>
            <p:spPr>
              <a:xfrm>
                <a:off x="5076057" y="2427734"/>
                <a:ext cx="2879650" cy="526222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7"/>
              <p:cNvSpPr/>
              <p:nvPr/>
            </p:nvSpPr>
            <p:spPr>
              <a:xfrm>
                <a:off x="5076057" y="2427734"/>
                <a:ext cx="88123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783547" h="468000">
                    <a:moveTo>
                      <a:pt x="0" y="0"/>
                    </a:moveTo>
                    <a:lnTo>
                      <a:pt x="783547" y="0"/>
                    </a:lnTo>
                    <a:lnTo>
                      <a:pt x="650750" y="44035"/>
                    </a:lnTo>
                    <a:cubicBezTo>
                      <a:pt x="370000" y="151927"/>
                      <a:pt x="144214" y="309737"/>
                      <a:pt x="24523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6" name="组合 69"/>
            <p:cNvGrpSpPr/>
            <p:nvPr/>
          </p:nvGrpSpPr>
          <p:grpSpPr bwMode="auto">
            <a:xfrm>
              <a:off x="6386716" y="2954206"/>
              <a:ext cx="1794108" cy="660595"/>
              <a:chOff x="606331" y="1409613"/>
              <a:chExt cx="1794108" cy="660595"/>
            </a:xfrm>
            <a:grpFill/>
          </p:grpSpPr>
          <p:sp>
            <p:nvSpPr>
              <p:cNvPr id="51" name="TextBox 74"/>
              <p:cNvSpPr txBox="1">
                <a:spLocks noChangeArrowheads="1"/>
              </p:cNvSpPr>
              <p:nvPr/>
            </p:nvSpPr>
            <p:spPr bwMode="auto">
              <a:xfrm>
                <a:off x="606331" y="1409613"/>
                <a:ext cx="1319205" cy="3152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协议缓存方案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2" name="TextBox 75"/>
              <p:cNvSpPr txBox="1">
                <a:spLocks noChangeArrowheads="1"/>
              </p:cNvSpPr>
              <p:nvPr/>
            </p:nvSpPr>
            <p:spPr bwMode="auto">
              <a:xfrm>
                <a:off x="606331" y="1668918"/>
                <a:ext cx="1794108" cy="4012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利用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http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缓存协议头做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304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缓存</a:t>
                </a:r>
                <a:endPara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6240833" y="3013644"/>
              <a:ext cx="0" cy="533723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71"/>
            <p:cNvGrpSpPr/>
            <p:nvPr/>
          </p:nvGrpSpPr>
          <p:grpSpPr>
            <a:xfrm>
              <a:off x="5652160" y="3043804"/>
              <a:ext cx="360000" cy="504000"/>
              <a:chOff x="1571970" y="2760756"/>
              <a:chExt cx="308327" cy="426091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Freeform 8"/>
              <p:cNvSpPr>
                <a:spLocks noEditPoints="1"/>
              </p:cNvSpPr>
              <p:nvPr/>
            </p:nvSpPr>
            <p:spPr bwMode="auto">
              <a:xfrm>
                <a:off x="1571970" y="2760756"/>
                <a:ext cx="144885" cy="426091"/>
              </a:xfrm>
              <a:custGeom>
                <a:avLst/>
                <a:gdLst>
                  <a:gd name="T0" fmla="*/ 28 w 86"/>
                  <a:gd name="T1" fmla="*/ 56 h 253"/>
                  <a:gd name="T2" fmla="*/ 57 w 86"/>
                  <a:gd name="T3" fmla="*/ 28 h 253"/>
                  <a:gd name="T4" fmla="*/ 28 w 86"/>
                  <a:gd name="T5" fmla="*/ 0 h 253"/>
                  <a:gd name="T6" fmla="*/ 0 w 86"/>
                  <a:gd name="T7" fmla="*/ 28 h 253"/>
                  <a:gd name="T8" fmla="*/ 28 w 86"/>
                  <a:gd name="T9" fmla="*/ 56 h 253"/>
                  <a:gd name="T10" fmla="*/ 86 w 86"/>
                  <a:gd name="T11" fmla="*/ 99 h 253"/>
                  <a:gd name="T12" fmla="*/ 74 w 86"/>
                  <a:gd name="T13" fmla="*/ 90 h 253"/>
                  <a:gd name="T14" fmla="*/ 51 w 86"/>
                  <a:gd name="T15" fmla="*/ 93 h 253"/>
                  <a:gd name="T16" fmla="*/ 39 w 86"/>
                  <a:gd name="T17" fmla="*/ 73 h 253"/>
                  <a:gd name="T18" fmla="*/ 30 w 86"/>
                  <a:gd name="T19" fmla="*/ 68 h 253"/>
                  <a:gd name="T20" fmla="*/ 25 w 86"/>
                  <a:gd name="T21" fmla="*/ 70 h 253"/>
                  <a:gd name="T22" fmla="*/ 21 w 86"/>
                  <a:gd name="T23" fmla="*/ 84 h 253"/>
                  <a:gd name="T24" fmla="*/ 37 w 86"/>
                  <a:gd name="T25" fmla="*/ 109 h 253"/>
                  <a:gd name="T26" fmla="*/ 40 w 86"/>
                  <a:gd name="T27" fmla="*/ 112 h 253"/>
                  <a:gd name="T28" fmla="*/ 47 w 86"/>
                  <a:gd name="T29" fmla="*/ 114 h 253"/>
                  <a:gd name="T30" fmla="*/ 77 w 86"/>
                  <a:gd name="T31" fmla="*/ 111 h 253"/>
                  <a:gd name="T32" fmla="*/ 83 w 86"/>
                  <a:gd name="T33" fmla="*/ 107 h 253"/>
                  <a:gd name="T34" fmla="*/ 86 w 86"/>
                  <a:gd name="T35" fmla="*/ 99 h 253"/>
                  <a:gd name="T36" fmla="*/ 46 w 86"/>
                  <a:gd name="T37" fmla="*/ 116 h 253"/>
                  <a:gd name="T38" fmla="*/ 39 w 86"/>
                  <a:gd name="T39" fmla="*/ 113 h 253"/>
                  <a:gd name="T40" fmla="*/ 35 w 86"/>
                  <a:gd name="T41" fmla="*/ 110 h 253"/>
                  <a:gd name="T42" fmla="*/ 20 w 86"/>
                  <a:gd name="T43" fmla="*/ 85 h 253"/>
                  <a:gd name="T44" fmla="*/ 24 w 86"/>
                  <a:gd name="T45" fmla="*/ 68 h 253"/>
                  <a:gd name="T46" fmla="*/ 30 w 86"/>
                  <a:gd name="T47" fmla="*/ 66 h 253"/>
                  <a:gd name="T48" fmla="*/ 40 w 86"/>
                  <a:gd name="T49" fmla="*/ 72 h 253"/>
                  <a:gd name="T50" fmla="*/ 48 w 86"/>
                  <a:gd name="T51" fmla="*/ 85 h 253"/>
                  <a:gd name="T52" fmla="*/ 28 w 86"/>
                  <a:gd name="T53" fmla="*/ 62 h 253"/>
                  <a:gd name="T54" fmla="*/ 8 w 86"/>
                  <a:gd name="T55" fmla="*/ 89 h 253"/>
                  <a:gd name="T56" fmla="*/ 8 w 86"/>
                  <a:gd name="T57" fmla="*/ 138 h 253"/>
                  <a:gd name="T58" fmla="*/ 16 w 86"/>
                  <a:gd name="T59" fmla="*/ 159 h 253"/>
                  <a:gd name="T60" fmla="*/ 16 w 86"/>
                  <a:gd name="T61" fmla="*/ 241 h 253"/>
                  <a:gd name="T62" fmla="*/ 28 w 86"/>
                  <a:gd name="T63" fmla="*/ 253 h 253"/>
                  <a:gd name="T64" fmla="*/ 41 w 86"/>
                  <a:gd name="T65" fmla="*/ 241 h 253"/>
                  <a:gd name="T66" fmla="*/ 41 w 86"/>
                  <a:gd name="T67" fmla="*/ 159 h 253"/>
                  <a:gd name="T68" fmla="*/ 49 w 86"/>
                  <a:gd name="T69" fmla="*/ 138 h 253"/>
                  <a:gd name="T70" fmla="*/ 49 w 86"/>
                  <a:gd name="T71" fmla="*/ 116 h 253"/>
                  <a:gd name="T72" fmla="*/ 48 w 86"/>
                  <a:gd name="T73" fmla="*/ 116 h 253"/>
                  <a:gd name="T74" fmla="*/ 46 w 86"/>
                  <a:gd name="T75" fmla="*/ 11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253">
                    <a:moveTo>
                      <a:pt x="28" y="56"/>
                    </a:moveTo>
                    <a:cubicBezTo>
                      <a:pt x="44" y="56"/>
                      <a:pt x="57" y="44"/>
                      <a:pt x="57" y="28"/>
                    </a:cubicBezTo>
                    <a:cubicBezTo>
                      <a:pt x="57" y="13"/>
                      <a:pt x="44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4"/>
                      <a:pt x="13" y="56"/>
                      <a:pt x="28" y="56"/>
                    </a:cubicBezTo>
                    <a:close/>
                    <a:moveTo>
                      <a:pt x="86" y="99"/>
                    </a:moveTo>
                    <a:cubicBezTo>
                      <a:pt x="85" y="94"/>
                      <a:pt x="80" y="90"/>
                      <a:pt x="74" y="90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37" y="70"/>
                      <a:pt x="34" y="68"/>
                      <a:pt x="30" y="68"/>
                    </a:cubicBezTo>
                    <a:cubicBezTo>
                      <a:pt x="28" y="68"/>
                      <a:pt x="26" y="69"/>
                      <a:pt x="25" y="70"/>
                    </a:cubicBezTo>
                    <a:cubicBezTo>
                      <a:pt x="20" y="73"/>
                      <a:pt x="18" y="79"/>
                      <a:pt x="21" y="84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8" y="110"/>
                      <a:pt x="39" y="111"/>
                      <a:pt x="40" y="112"/>
                    </a:cubicBezTo>
                    <a:cubicBezTo>
                      <a:pt x="42" y="114"/>
                      <a:pt x="45" y="114"/>
                      <a:pt x="47" y="114"/>
                    </a:cubicBezTo>
                    <a:cubicBezTo>
                      <a:pt x="77" y="111"/>
                      <a:pt x="77" y="111"/>
                      <a:pt x="77" y="111"/>
                    </a:cubicBezTo>
                    <a:cubicBezTo>
                      <a:pt x="79" y="110"/>
                      <a:pt x="82" y="109"/>
                      <a:pt x="83" y="107"/>
                    </a:cubicBezTo>
                    <a:cubicBezTo>
                      <a:pt x="85" y="105"/>
                      <a:pt x="86" y="102"/>
                      <a:pt x="86" y="99"/>
                    </a:cubicBezTo>
                    <a:close/>
                    <a:moveTo>
                      <a:pt x="46" y="116"/>
                    </a:moveTo>
                    <a:cubicBezTo>
                      <a:pt x="44" y="116"/>
                      <a:pt x="41" y="115"/>
                      <a:pt x="39" y="113"/>
                    </a:cubicBezTo>
                    <a:cubicBezTo>
                      <a:pt x="38" y="112"/>
                      <a:pt x="36" y="111"/>
                      <a:pt x="35" y="110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6" y="79"/>
                      <a:pt x="18" y="72"/>
                      <a:pt x="24" y="68"/>
                    </a:cubicBezTo>
                    <a:cubicBezTo>
                      <a:pt x="26" y="67"/>
                      <a:pt x="28" y="66"/>
                      <a:pt x="30" y="66"/>
                    </a:cubicBezTo>
                    <a:cubicBezTo>
                      <a:pt x="34" y="66"/>
                      <a:pt x="38" y="69"/>
                      <a:pt x="40" y="72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7" y="72"/>
                      <a:pt x="39" y="62"/>
                      <a:pt x="28" y="62"/>
                    </a:cubicBezTo>
                    <a:cubicBezTo>
                      <a:pt x="17" y="62"/>
                      <a:pt x="8" y="74"/>
                      <a:pt x="8" y="89"/>
                    </a:cubicBezTo>
                    <a:cubicBezTo>
                      <a:pt x="8" y="138"/>
                      <a:pt x="8" y="138"/>
                      <a:pt x="8" y="138"/>
                    </a:cubicBezTo>
                    <a:cubicBezTo>
                      <a:pt x="8" y="146"/>
                      <a:pt x="11" y="154"/>
                      <a:pt x="16" y="159"/>
                    </a:cubicBezTo>
                    <a:cubicBezTo>
                      <a:pt x="16" y="241"/>
                      <a:pt x="16" y="241"/>
                      <a:pt x="16" y="241"/>
                    </a:cubicBezTo>
                    <a:cubicBezTo>
                      <a:pt x="16" y="248"/>
                      <a:pt x="22" y="253"/>
                      <a:pt x="28" y="253"/>
                    </a:cubicBezTo>
                    <a:cubicBezTo>
                      <a:pt x="35" y="253"/>
                      <a:pt x="41" y="248"/>
                      <a:pt x="41" y="241"/>
                    </a:cubicBezTo>
                    <a:cubicBezTo>
                      <a:pt x="41" y="159"/>
                      <a:pt x="41" y="159"/>
                      <a:pt x="41" y="159"/>
                    </a:cubicBezTo>
                    <a:cubicBezTo>
                      <a:pt x="46" y="154"/>
                      <a:pt x="49" y="146"/>
                      <a:pt x="49" y="138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48" y="116"/>
                      <a:pt x="48" y="116"/>
                      <a:pt x="48" y="116"/>
                    </a:cubicBezTo>
                    <a:cubicBezTo>
                      <a:pt x="47" y="116"/>
                      <a:pt x="47" y="116"/>
                      <a:pt x="46" y="1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9"/>
              <p:cNvSpPr>
                <a:spLocks noEditPoints="1"/>
              </p:cNvSpPr>
              <p:nvPr/>
            </p:nvSpPr>
            <p:spPr bwMode="auto">
              <a:xfrm>
                <a:off x="1721851" y="2760756"/>
                <a:ext cx="158446" cy="426091"/>
              </a:xfrm>
              <a:custGeom>
                <a:avLst/>
                <a:gdLst>
                  <a:gd name="T0" fmla="*/ 74 w 94"/>
                  <a:gd name="T1" fmla="*/ 163 h 253"/>
                  <a:gd name="T2" fmla="*/ 71 w 94"/>
                  <a:gd name="T3" fmla="*/ 159 h 253"/>
                  <a:gd name="T4" fmla="*/ 68 w 94"/>
                  <a:gd name="T5" fmla="*/ 163 h 253"/>
                  <a:gd name="T6" fmla="*/ 74 w 94"/>
                  <a:gd name="T7" fmla="*/ 163 h 253"/>
                  <a:gd name="T8" fmla="*/ 71 w 94"/>
                  <a:gd name="T9" fmla="*/ 155 h 253"/>
                  <a:gd name="T10" fmla="*/ 72 w 94"/>
                  <a:gd name="T11" fmla="*/ 150 h 253"/>
                  <a:gd name="T12" fmla="*/ 62 w 94"/>
                  <a:gd name="T13" fmla="*/ 68 h 253"/>
                  <a:gd name="T14" fmla="*/ 52 w 94"/>
                  <a:gd name="T15" fmla="*/ 151 h 253"/>
                  <a:gd name="T16" fmla="*/ 53 w 94"/>
                  <a:gd name="T17" fmla="*/ 155 h 253"/>
                  <a:gd name="T18" fmla="*/ 58 w 94"/>
                  <a:gd name="T19" fmla="*/ 160 h 253"/>
                  <a:gd name="T20" fmla="*/ 66 w 94"/>
                  <a:gd name="T21" fmla="*/ 160 h 253"/>
                  <a:gd name="T22" fmla="*/ 71 w 94"/>
                  <a:gd name="T23" fmla="*/ 156 h 253"/>
                  <a:gd name="T24" fmla="*/ 66 w 94"/>
                  <a:gd name="T25" fmla="*/ 162 h 253"/>
                  <a:gd name="T26" fmla="*/ 66 w 94"/>
                  <a:gd name="T27" fmla="*/ 162 h 253"/>
                  <a:gd name="T28" fmla="*/ 58 w 94"/>
                  <a:gd name="T29" fmla="*/ 161 h 253"/>
                  <a:gd name="T30" fmla="*/ 57 w 94"/>
                  <a:gd name="T31" fmla="*/ 163 h 253"/>
                  <a:gd name="T32" fmla="*/ 67 w 94"/>
                  <a:gd name="T33" fmla="*/ 163 h 253"/>
                  <a:gd name="T34" fmla="*/ 67 w 94"/>
                  <a:gd name="T35" fmla="*/ 162 h 253"/>
                  <a:gd name="T36" fmla="*/ 67 w 94"/>
                  <a:gd name="T37" fmla="*/ 162 h 253"/>
                  <a:gd name="T38" fmla="*/ 62 w 94"/>
                  <a:gd name="T39" fmla="*/ 56 h 253"/>
                  <a:gd name="T40" fmla="*/ 62 w 94"/>
                  <a:gd name="T41" fmla="*/ 0 h 253"/>
                  <a:gd name="T42" fmla="*/ 62 w 94"/>
                  <a:gd name="T43" fmla="*/ 56 h 253"/>
                  <a:gd name="T44" fmla="*/ 30 w 94"/>
                  <a:gd name="T45" fmla="*/ 207 h 253"/>
                  <a:gd name="T46" fmla="*/ 94 w 94"/>
                  <a:gd name="T47" fmla="*/ 165 h 253"/>
                  <a:gd name="T48" fmla="*/ 49 w 94"/>
                  <a:gd name="T49" fmla="*/ 241 h 253"/>
                  <a:gd name="T50" fmla="*/ 74 w 94"/>
                  <a:gd name="T51" fmla="*/ 241 h 253"/>
                  <a:gd name="T52" fmla="*/ 49 w 94"/>
                  <a:gd name="T53" fmla="*/ 208 h 253"/>
                  <a:gd name="T54" fmla="*/ 39 w 94"/>
                  <a:gd name="T55" fmla="*/ 115 h 253"/>
                  <a:gd name="T56" fmla="*/ 40 w 94"/>
                  <a:gd name="T57" fmla="*/ 85 h 253"/>
                  <a:gd name="T58" fmla="*/ 13 w 94"/>
                  <a:gd name="T59" fmla="*/ 89 h 253"/>
                  <a:gd name="T60" fmla="*/ 11 w 94"/>
                  <a:gd name="T61" fmla="*/ 111 h 253"/>
                  <a:gd name="T62" fmla="*/ 39 w 94"/>
                  <a:gd name="T63" fmla="*/ 115 h 253"/>
                  <a:gd name="T64" fmla="*/ 82 w 94"/>
                  <a:gd name="T65" fmla="*/ 89 h 253"/>
                  <a:gd name="T66" fmla="*/ 42 w 94"/>
                  <a:gd name="T67" fmla="*/ 84 h 253"/>
                  <a:gd name="T68" fmla="*/ 41 w 94"/>
                  <a:gd name="T69" fmla="*/ 138 h 253"/>
                  <a:gd name="T70" fmla="*/ 51 w 94"/>
                  <a:gd name="T71" fmla="*/ 156 h 253"/>
                  <a:gd name="T72" fmla="*/ 51 w 94"/>
                  <a:gd name="T73" fmla="*/ 155 h 253"/>
                  <a:gd name="T74" fmla="*/ 50 w 94"/>
                  <a:gd name="T75" fmla="*/ 77 h 253"/>
                  <a:gd name="T76" fmla="*/ 62 w 94"/>
                  <a:gd name="T77" fmla="*/ 67 h 253"/>
                  <a:gd name="T78" fmla="*/ 74 w 94"/>
                  <a:gd name="T79" fmla="*/ 150 h 253"/>
                  <a:gd name="T80" fmla="*/ 73 w 94"/>
                  <a:gd name="T81" fmla="*/ 156 h 253"/>
                  <a:gd name="T82" fmla="*/ 75 w 94"/>
                  <a:gd name="T83" fmla="*/ 159 h 253"/>
                  <a:gd name="T84" fmla="*/ 52 w 94"/>
                  <a:gd name="T85" fmla="*/ 157 h 253"/>
                  <a:gd name="T86" fmla="*/ 50 w 94"/>
                  <a:gd name="T87" fmla="*/ 163 h 253"/>
                  <a:gd name="T88" fmla="*/ 55 w 94"/>
                  <a:gd name="T89" fmla="*/ 163 h 253"/>
                  <a:gd name="T90" fmla="*/ 52 w 94"/>
                  <a:gd name="T91" fmla="*/ 15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4" h="253">
                    <a:moveTo>
                      <a:pt x="74" y="163"/>
                    </a:moveTo>
                    <a:cubicBezTo>
                      <a:pt x="74" y="163"/>
                      <a:pt x="74" y="163"/>
                      <a:pt x="74" y="163"/>
                    </a:cubicBezTo>
                    <a:cubicBezTo>
                      <a:pt x="74" y="161"/>
                      <a:pt x="73" y="159"/>
                      <a:pt x="72" y="157"/>
                    </a:cubicBezTo>
                    <a:cubicBezTo>
                      <a:pt x="72" y="158"/>
                      <a:pt x="71" y="158"/>
                      <a:pt x="71" y="159"/>
                    </a:cubicBezTo>
                    <a:cubicBezTo>
                      <a:pt x="70" y="160"/>
                      <a:pt x="69" y="160"/>
                      <a:pt x="68" y="161"/>
                    </a:cubicBezTo>
                    <a:cubicBezTo>
                      <a:pt x="68" y="161"/>
                      <a:pt x="68" y="162"/>
                      <a:pt x="68" y="163"/>
                    </a:cubicBezTo>
                    <a:cubicBezTo>
                      <a:pt x="68" y="163"/>
                      <a:pt x="68" y="163"/>
                      <a:pt x="68" y="163"/>
                    </a:cubicBezTo>
                    <a:lnTo>
                      <a:pt x="74" y="163"/>
                    </a:lnTo>
                    <a:close/>
                    <a:moveTo>
                      <a:pt x="71" y="156"/>
                    </a:moveTo>
                    <a:cubicBezTo>
                      <a:pt x="71" y="156"/>
                      <a:pt x="71" y="156"/>
                      <a:pt x="71" y="155"/>
                    </a:cubicBezTo>
                    <a:cubicBezTo>
                      <a:pt x="71" y="155"/>
                      <a:pt x="71" y="155"/>
                      <a:pt x="72" y="155"/>
                    </a:cubicBezTo>
                    <a:cubicBezTo>
                      <a:pt x="72" y="153"/>
                      <a:pt x="72" y="152"/>
                      <a:pt x="72" y="150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73"/>
                      <a:pt x="68" y="68"/>
                      <a:pt x="62" y="68"/>
                    </a:cubicBezTo>
                    <a:cubicBezTo>
                      <a:pt x="56" y="68"/>
                      <a:pt x="52" y="73"/>
                      <a:pt x="52" y="78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52" y="152"/>
                      <a:pt x="52" y="153"/>
                      <a:pt x="53" y="154"/>
                    </a:cubicBezTo>
                    <a:cubicBezTo>
                      <a:pt x="53" y="154"/>
                      <a:pt x="53" y="155"/>
                      <a:pt x="53" y="155"/>
                    </a:cubicBezTo>
                    <a:cubicBezTo>
                      <a:pt x="53" y="155"/>
                      <a:pt x="53" y="156"/>
                      <a:pt x="53" y="156"/>
                    </a:cubicBezTo>
                    <a:cubicBezTo>
                      <a:pt x="55" y="158"/>
                      <a:pt x="56" y="159"/>
                      <a:pt x="58" y="160"/>
                    </a:cubicBezTo>
                    <a:cubicBezTo>
                      <a:pt x="66" y="160"/>
                      <a:pt x="66" y="160"/>
                      <a:pt x="66" y="160"/>
                    </a:cubicBezTo>
                    <a:cubicBezTo>
                      <a:pt x="66" y="160"/>
                      <a:pt x="66" y="160"/>
                      <a:pt x="66" y="160"/>
                    </a:cubicBezTo>
                    <a:cubicBezTo>
                      <a:pt x="67" y="160"/>
                      <a:pt x="68" y="159"/>
                      <a:pt x="69" y="158"/>
                    </a:cubicBezTo>
                    <a:cubicBezTo>
                      <a:pt x="70" y="157"/>
                      <a:pt x="70" y="157"/>
                      <a:pt x="71" y="156"/>
                    </a:cubicBezTo>
                    <a:close/>
                    <a:moveTo>
                      <a:pt x="66" y="162"/>
                    </a:moveTo>
                    <a:cubicBezTo>
                      <a:pt x="66" y="162"/>
                      <a:pt x="66" y="162"/>
                      <a:pt x="66" y="162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58" y="162"/>
                      <a:pt x="58" y="162"/>
                      <a:pt x="58" y="162"/>
                    </a:cubicBezTo>
                    <a:cubicBezTo>
                      <a:pt x="58" y="162"/>
                      <a:pt x="58" y="161"/>
                      <a:pt x="58" y="161"/>
                    </a:cubicBezTo>
                    <a:cubicBezTo>
                      <a:pt x="57" y="162"/>
                      <a:pt x="57" y="162"/>
                      <a:pt x="57" y="162"/>
                    </a:cubicBezTo>
                    <a:cubicBezTo>
                      <a:pt x="57" y="162"/>
                      <a:pt x="57" y="162"/>
                      <a:pt x="57" y="163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7" y="162"/>
                      <a:pt x="67" y="162"/>
                      <a:pt x="67" y="162"/>
                    </a:cubicBezTo>
                    <a:lnTo>
                      <a:pt x="66" y="162"/>
                    </a:lnTo>
                    <a:close/>
                    <a:moveTo>
                      <a:pt x="62" y="56"/>
                    </a:moveTo>
                    <a:cubicBezTo>
                      <a:pt x="77" y="56"/>
                      <a:pt x="90" y="44"/>
                      <a:pt x="90" y="28"/>
                    </a:cubicBezTo>
                    <a:cubicBezTo>
                      <a:pt x="90" y="13"/>
                      <a:pt x="77" y="0"/>
                      <a:pt x="62" y="0"/>
                    </a:cubicBezTo>
                    <a:cubicBezTo>
                      <a:pt x="46" y="0"/>
                      <a:pt x="34" y="13"/>
                      <a:pt x="34" y="28"/>
                    </a:cubicBezTo>
                    <a:cubicBezTo>
                      <a:pt x="34" y="44"/>
                      <a:pt x="46" y="56"/>
                      <a:pt x="62" y="56"/>
                    </a:cubicBezTo>
                    <a:close/>
                    <a:moveTo>
                      <a:pt x="30" y="165"/>
                    </a:moveTo>
                    <a:cubicBezTo>
                      <a:pt x="30" y="207"/>
                      <a:pt x="30" y="207"/>
                      <a:pt x="30" y="20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94" y="165"/>
                      <a:pt x="94" y="165"/>
                      <a:pt x="94" y="165"/>
                    </a:cubicBezTo>
                    <a:lnTo>
                      <a:pt x="30" y="165"/>
                    </a:lnTo>
                    <a:close/>
                    <a:moveTo>
                      <a:pt x="49" y="241"/>
                    </a:moveTo>
                    <a:cubicBezTo>
                      <a:pt x="49" y="248"/>
                      <a:pt x="55" y="253"/>
                      <a:pt x="62" y="253"/>
                    </a:cubicBezTo>
                    <a:cubicBezTo>
                      <a:pt x="69" y="253"/>
                      <a:pt x="74" y="248"/>
                      <a:pt x="74" y="241"/>
                    </a:cubicBezTo>
                    <a:cubicBezTo>
                      <a:pt x="74" y="208"/>
                      <a:pt x="74" y="208"/>
                      <a:pt x="74" y="208"/>
                    </a:cubicBezTo>
                    <a:cubicBezTo>
                      <a:pt x="49" y="208"/>
                      <a:pt x="49" y="208"/>
                      <a:pt x="49" y="208"/>
                    </a:cubicBezTo>
                    <a:lnTo>
                      <a:pt x="49" y="241"/>
                    </a:lnTo>
                    <a:close/>
                    <a:moveTo>
                      <a:pt x="39" y="115"/>
                    </a:move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7" y="89"/>
                      <a:pt x="2" y="93"/>
                      <a:pt x="1" y="99"/>
                    </a:cubicBezTo>
                    <a:cubicBezTo>
                      <a:pt x="0" y="105"/>
                      <a:pt x="5" y="111"/>
                      <a:pt x="11" y="111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lose/>
                    <a:moveTo>
                      <a:pt x="82" y="138"/>
                    </a:move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74"/>
                      <a:pt x="73" y="62"/>
                      <a:pt x="62" y="62"/>
                    </a:cubicBezTo>
                    <a:cubicBezTo>
                      <a:pt x="52" y="62"/>
                      <a:pt x="44" y="72"/>
                      <a:pt x="42" y="84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6"/>
                      <a:pt x="44" y="154"/>
                      <a:pt x="49" y="159"/>
                    </a:cubicBezTo>
                    <a:cubicBezTo>
                      <a:pt x="49" y="158"/>
                      <a:pt x="50" y="156"/>
                      <a:pt x="51" y="156"/>
                    </a:cubicBezTo>
                    <a:cubicBezTo>
                      <a:pt x="51" y="155"/>
                      <a:pt x="51" y="155"/>
                      <a:pt x="51" y="155"/>
                    </a:cubicBezTo>
                    <a:cubicBezTo>
                      <a:pt x="51" y="155"/>
                      <a:pt x="51" y="155"/>
                      <a:pt x="51" y="155"/>
                    </a:cubicBezTo>
                    <a:cubicBezTo>
                      <a:pt x="51" y="153"/>
                      <a:pt x="50" y="152"/>
                      <a:pt x="50" y="151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0" y="75"/>
                      <a:pt x="52" y="67"/>
                      <a:pt x="62" y="67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69" y="67"/>
                      <a:pt x="74" y="72"/>
                      <a:pt x="74" y="78"/>
                    </a:cubicBezTo>
                    <a:cubicBezTo>
                      <a:pt x="74" y="150"/>
                      <a:pt x="74" y="150"/>
                      <a:pt x="74" y="150"/>
                    </a:cubicBezTo>
                    <a:cubicBezTo>
                      <a:pt x="74" y="152"/>
                      <a:pt x="74" y="154"/>
                      <a:pt x="73" y="155"/>
                    </a:cubicBezTo>
                    <a:cubicBezTo>
                      <a:pt x="73" y="155"/>
                      <a:pt x="73" y="156"/>
                      <a:pt x="73" y="156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4" y="157"/>
                      <a:pt x="74" y="158"/>
                      <a:pt x="75" y="159"/>
                    </a:cubicBezTo>
                    <a:cubicBezTo>
                      <a:pt x="79" y="154"/>
                      <a:pt x="82" y="146"/>
                      <a:pt x="82" y="138"/>
                    </a:cubicBezTo>
                    <a:close/>
                    <a:moveTo>
                      <a:pt x="52" y="157"/>
                    </a:moveTo>
                    <a:cubicBezTo>
                      <a:pt x="50" y="158"/>
                      <a:pt x="50" y="160"/>
                      <a:pt x="50" y="163"/>
                    </a:cubicBezTo>
                    <a:cubicBezTo>
                      <a:pt x="50" y="163"/>
                      <a:pt x="50" y="163"/>
                      <a:pt x="50" y="163"/>
                    </a:cubicBezTo>
                    <a:cubicBezTo>
                      <a:pt x="55" y="163"/>
                      <a:pt x="55" y="163"/>
                      <a:pt x="55" y="163"/>
                    </a:cubicBezTo>
                    <a:cubicBezTo>
                      <a:pt x="55" y="163"/>
                      <a:pt x="55" y="163"/>
                      <a:pt x="55" y="163"/>
                    </a:cubicBezTo>
                    <a:cubicBezTo>
                      <a:pt x="55" y="162"/>
                      <a:pt x="55" y="161"/>
                      <a:pt x="56" y="161"/>
                    </a:cubicBezTo>
                    <a:cubicBezTo>
                      <a:pt x="54" y="160"/>
                      <a:pt x="53" y="158"/>
                      <a:pt x="52" y="1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0" name="组合 80"/>
          <p:cNvGrpSpPr>
            <a:grpSpLocks noChangeAspect="1"/>
          </p:cNvGrpSpPr>
          <p:nvPr/>
        </p:nvGrpSpPr>
        <p:grpSpPr bwMode="auto">
          <a:xfrm>
            <a:off x="5685839" y="3010808"/>
            <a:ext cx="3275013" cy="776287"/>
            <a:chOff x="5192066" y="3878095"/>
            <a:chExt cx="3051631" cy="724443"/>
          </a:xfrm>
        </p:grpSpPr>
        <p:grpSp>
          <p:nvGrpSpPr>
            <p:cNvPr id="64" name="组合 81"/>
            <p:cNvGrpSpPr/>
            <p:nvPr/>
          </p:nvGrpSpPr>
          <p:grpSpPr bwMode="auto">
            <a:xfrm>
              <a:off x="5192066" y="3878095"/>
              <a:ext cx="3051631" cy="724443"/>
              <a:chOff x="5076057" y="2427734"/>
              <a:chExt cx="2880320" cy="52634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076057" y="2427734"/>
                <a:ext cx="2880320" cy="52634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14300" dist="508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17400000"/>
                </a:lightRig>
              </a:scene3d>
              <a:sp3d prstMaterial="softEdge">
                <a:bevelT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矩形 46"/>
              <p:cNvSpPr/>
              <p:nvPr/>
            </p:nvSpPr>
            <p:spPr>
              <a:xfrm>
                <a:off x="5076057" y="2427735"/>
                <a:ext cx="288032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7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矩形 46"/>
              <p:cNvSpPr/>
              <p:nvPr/>
            </p:nvSpPr>
            <p:spPr>
              <a:xfrm>
                <a:off x="5076057" y="2427734"/>
                <a:ext cx="2879650" cy="526222"/>
              </a:xfrm>
              <a:custGeom>
                <a:avLst/>
                <a:gdLst/>
                <a:ahLst/>
                <a:cxnLst/>
                <a:rect l="l" t="t" r="r" b="b"/>
                <a:pathLst>
                  <a:path w="2561043" h="468000">
                    <a:moveTo>
                      <a:pt x="2561043" y="464401"/>
                    </a:moveTo>
                    <a:lnTo>
                      <a:pt x="2561043" y="468000"/>
                    </a:lnTo>
                    <a:lnTo>
                      <a:pt x="2556105" y="468000"/>
                    </a:lnTo>
                    <a:close/>
                    <a:moveTo>
                      <a:pt x="2333179" y="0"/>
                    </a:moveTo>
                    <a:lnTo>
                      <a:pt x="2561043" y="0"/>
                    </a:lnTo>
                    <a:lnTo>
                      <a:pt x="2561043" y="34637"/>
                    </a:lnTo>
                    <a:cubicBezTo>
                      <a:pt x="2497571" y="17204"/>
                      <a:pt x="2420820" y="5943"/>
                      <a:pt x="2333179" y="0"/>
                    </a:cubicBezTo>
                    <a:close/>
                    <a:moveTo>
                      <a:pt x="0" y="0"/>
                    </a:moveTo>
                    <a:lnTo>
                      <a:pt x="1993666" y="0"/>
                    </a:lnTo>
                    <a:cubicBezTo>
                      <a:pt x="1713665" y="14550"/>
                      <a:pt x="1378707" y="63726"/>
                      <a:pt x="1024333" y="147682"/>
                    </a:cubicBezTo>
                    <a:cubicBezTo>
                      <a:pt x="651807" y="235937"/>
                      <a:pt x="315700" y="348915"/>
                      <a:pt x="52866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矩形 57"/>
              <p:cNvSpPr/>
              <p:nvPr/>
            </p:nvSpPr>
            <p:spPr>
              <a:xfrm>
                <a:off x="5076057" y="2427734"/>
                <a:ext cx="881230" cy="526344"/>
              </a:xfrm>
              <a:custGeom>
                <a:avLst/>
                <a:gdLst/>
                <a:ahLst/>
                <a:cxnLst/>
                <a:rect l="l" t="t" r="r" b="b"/>
                <a:pathLst>
                  <a:path w="783547" h="468000">
                    <a:moveTo>
                      <a:pt x="0" y="0"/>
                    </a:moveTo>
                    <a:lnTo>
                      <a:pt x="783547" y="0"/>
                    </a:lnTo>
                    <a:lnTo>
                      <a:pt x="650750" y="44035"/>
                    </a:lnTo>
                    <a:cubicBezTo>
                      <a:pt x="370000" y="151927"/>
                      <a:pt x="144214" y="309737"/>
                      <a:pt x="24523" y="468000"/>
                    </a:cubicBezTo>
                    <a:lnTo>
                      <a:pt x="0" y="468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81000">
                    <a:schemeClr val="bg1">
                      <a:alpha val="2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74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8" name="组合 82"/>
            <p:cNvGrpSpPr/>
            <p:nvPr/>
          </p:nvGrpSpPr>
          <p:grpSpPr bwMode="auto">
            <a:xfrm>
              <a:off x="6386716" y="3917713"/>
              <a:ext cx="1844975" cy="503444"/>
              <a:chOff x="606331" y="1409613"/>
              <a:chExt cx="1844975" cy="503444"/>
            </a:xfrm>
          </p:grpSpPr>
          <p:sp>
            <p:nvSpPr>
              <p:cNvPr id="76" name="TextBox 85"/>
              <p:cNvSpPr txBox="1">
                <a:spLocks noChangeArrowheads="1"/>
              </p:cNvSpPr>
              <p:nvPr/>
            </p:nvSpPr>
            <p:spPr bwMode="auto">
              <a:xfrm>
                <a:off x="606331" y="1409613"/>
                <a:ext cx="1844975" cy="315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 sz="1600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appCache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应用缓存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7" name="TextBox 86"/>
              <p:cNvSpPr txBox="1">
                <a:spLocks noChangeArrowheads="1"/>
              </p:cNvSpPr>
              <p:nvPr/>
            </p:nvSpPr>
            <p:spPr bwMode="auto">
              <a:xfrm>
                <a:off x="606331" y="1668918"/>
                <a:ext cx="1794108" cy="244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96647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H5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提供的离线应用方案</a:t>
                </a:r>
                <a:endPara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6240833" y="3977354"/>
              <a:ext cx="0" cy="5333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5669854" y="4002539"/>
              <a:ext cx="341700" cy="485925"/>
            </a:xfrm>
            <a:custGeom>
              <a:avLst/>
              <a:gdLst>
                <a:gd name="T0" fmla="*/ 106 w 175"/>
                <a:gd name="T1" fmla="*/ 76 h 249"/>
                <a:gd name="T2" fmla="*/ 104 w 175"/>
                <a:gd name="T3" fmla="*/ 66 h 249"/>
                <a:gd name="T4" fmla="*/ 98 w 175"/>
                <a:gd name="T5" fmla="*/ 66 h 249"/>
                <a:gd name="T6" fmla="*/ 96 w 175"/>
                <a:gd name="T7" fmla="*/ 76 h 249"/>
                <a:gd name="T8" fmla="*/ 101 w 175"/>
                <a:gd name="T9" fmla="*/ 55 h 249"/>
                <a:gd name="T10" fmla="*/ 101 w 175"/>
                <a:gd name="T11" fmla="*/ 0 h 249"/>
                <a:gd name="T12" fmla="*/ 101 w 175"/>
                <a:gd name="T13" fmla="*/ 55 h 249"/>
                <a:gd name="T14" fmla="*/ 104 w 175"/>
                <a:gd name="T15" fmla="*/ 64 h 249"/>
                <a:gd name="T16" fmla="*/ 100 w 175"/>
                <a:gd name="T17" fmla="*/ 61 h 249"/>
                <a:gd name="T18" fmla="*/ 99 w 175"/>
                <a:gd name="T19" fmla="*/ 66 h 249"/>
                <a:gd name="T20" fmla="*/ 173 w 175"/>
                <a:gd name="T21" fmla="*/ 33 h 249"/>
                <a:gd name="T22" fmla="*/ 169 w 175"/>
                <a:gd name="T23" fmla="*/ 18 h 249"/>
                <a:gd name="T24" fmla="*/ 130 w 175"/>
                <a:gd name="T25" fmla="*/ 58 h 249"/>
                <a:gd name="T26" fmla="*/ 119 w 175"/>
                <a:gd name="T27" fmla="*/ 62 h 249"/>
                <a:gd name="T28" fmla="*/ 116 w 175"/>
                <a:gd name="T29" fmla="*/ 62 h 249"/>
                <a:gd name="T30" fmla="*/ 116 w 175"/>
                <a:gd name="T31" fmla="*/ 62 h 249"/>
                <a:gd name="T32" fmla="*/ 101 w 175"/>
                <a:gd name="T33" fmla="*/ 87 h 249"/>
                <a:gd name="T34" fmla="*/ 87 w 175"/>
                <a:gd name="T35" fmla="*/ 62 h 249"/>
                <a:gd name="T36" fmla="*/ 86 w 175"/>
                <a:gd name="T37" fmla="*/ 62 h 249"/>
                <a:gd name="T38" fmla="*/ 83 w 175"/>
                <a:gd name="T39" fmla="*/ 62 h 249"/>
                <a:gd name="T40" fmla="*/ 81 w 175"/>
                <a:gd name="T41" fmla="*/ 62 h 249"/>
                <a:gd name="T42" fmla="*/ 64 w 175"/>
                <a:gd name="T43" fmla="*/ 46 h 249"/>
                <a:gd name="T44" fmla="*/ 51 w 175"/>
                <a:gd name="T45" fmla="*/ 63 h 249"/>
                <a:gd name="T46" fmla="*/ 75 w 175"/>
                <a:gd name="T47" fmla="*/ 174 h 249"/>
                <a:gd name="T48" fmla="*/ 74 w 175"/>
                <a:gd name="T49" fmla="*/ 241 h 249"/>
                <a:gd name="T50" fmla="*/ 87 w 175"/>
                <a:gd name="T51" fmla="*/ 249 h 249"/>
                <a:gd name="T52" fmla="*/ 98 w 175"/>
                <a:gd name="T53" fmla="*/ 161 h 249"/>
                <a:gd name="T54" fmla="*/ 104 w 175"/>
                <a:gd name="T55" fmla="*/ 238 h 249"/>
                <a:gd name="T56" fmla="*/ 117 w 175"/>
                <a:gd name="T57" fmla="*/ 249 h 249"/>
                <a:gd name="T58" fmla="*/ 128 w 175"/>
                <a:gd name="T59" fmla="*/ 174 h 249"/>
                <a:gd name="T60" fmla="*/ 128 w 175"/>
                <a:gd name="T61" fmla="*/ 97 h 249"/>
                <a:gd name="T62" fmla="*/ 62 w 175"/>
                <a:gd name="T63" fmla="*/ 20 h 249"/>
                <a:gd name="T64" fmla="*/ 0 w 175"/>
                <a:gd name="T65" fmla="*/ 61 h 249"/>
                <a:gd name="T66" fmla="*/ 62 w 175"/>
                <a:gd name="T67" fmla="*/ 20 h 249"/>
                <a:gd name="T68" fmla="*/ 24 w 175"/>
                <a:gd name="T69" fmla="*/ 18 h 249"/>
                <a:gd name="T70" fmla="*/ 35 w 175"/>
                <a:gd name="T71" fmla="*/ 16 h 249"/>
                <a:gd name="T72" fmla="*/ 35 w 175"/>
                <a:gd name="T73" fmla="*/ 19 h 249"/>
                <a:gd name="T74" fmla="*/ 45 w 175"/>
                <a:gd name="T75" fmla="*/ 19 h 249"/>
                <a:gd name="T76" fmla="*/ 35 w 175"/>
                <a:gd name="T77" fmla="*/ 10 h 249"/>
                <a:gd name="T78" fmla="*/ 19 w 175"/>
                <a:gd name="T79" fmla="*/ 18 h 249"/>
                <a:gd name="T80" fmla="*/ 24 w 175"/>
                <a:gd name="T81" fmla="*/ 1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5" h="249">
                  <a:moveTo>
                    <a:pt x="101" y="84"/>
                  </a:moveTo>
                  <a:cubicBezTo>
                    <a:pt x="106" y="76"/>
                    <a:pt x="106" y="76"/>
                    <a:pt x="106" y="7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7"/>
                    <a:pt x="102" y="68"/>
                    <a:pt x="101" y="68"/>
                  </a:cubicBezTo>
                  <a:cubicBezTo>
                    <a:pt x="100" y="68"/>
                    <a:pt x="99" y="67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101" y="84"/>
                  </a:lnTo>
                  <a:close/>
                  <a:moveTo>
                    <a:pt x="101" y="55"/>
                  </a:moveTo>
                  <a:cubicBezTo>
                    <a:pt x="116" y="55"/>
                    <a:pt x="128" y="43"/>
                    <a:pt x="128" y="28"/>
                  </a:cubicBezTo>
                  <a:cubicBezTo>
                    <a:pt x="128" y="13"/>
                    <a:pt x="116" y="0"/>
                    <a:pt x="101" y="0"/>
                  </a:cubicBezTo>
                  <a:cubicBezTo>
                    <a:pt x="86" y="0"/>
                    <a:pt x="73" y="13"/>
                    <a:pt x="73" y="28"/>
                  </a:cubicBezTo>
                  <a:cubicBezTo>
                    <a:pt x="73" y="43"/>
                    <a:pt x="86" y="55"/>
                    <a:pt x="101" y="55"/>
                  </a:cubicBezTo>
                  <a:close/>
                  <a:moveTo>
                    <a:pt x="103" y="66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5" y="62"/>
                    <a:pt x="104" y="61"/>
                    <a:pt x="102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8" y="61"/>
                    <a:pt x="97" y="62"/>
                    <a:pt x="98" y="64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0" y="67"/>
                    <a:pt x="102" y="67"/>
                    <a:pt x="103" y="66"/>
                  </a:cubicBezTo>
                  <a:close/>
                  <a:moveTo>
                    <a:pt x="173" y="33"/>
                  </a:moveTo>
                  <a:cubicBezTo>
                    <a:pt x="175" y="29"/>
                    <a:pt x="175" y="22"/>
                    <a:pt x="170" y="19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5" y="15"/>
                    <a:pt x="157" y="17"/>
                    <a:pt x="154" y="21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26" y="62"/>
                    <a:pt x="124" y="62"/>
                    <a:pt x="121" y="62"/>
                  </a:cubicBezTo>
                  <a:cubicBezTo>
                    <a:pt x="120" y="62"/>
                    <a:pt x="120" y="62"/>
                    <a:pt x="119" y="62"/>
                  </a:cubicBezTo>
                  <a:cubicBezTo>
                    <a:pt x="118" y="62"/>
                    <a:pt x="117" y="62"/>
                    <a:pt x="116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5" y="62"/>
                    <a:pt x="84" y="62"/>
                    <a:pt x="83" y="62"/>
                  </a:cubicBezTo>
                  <a:cubicBezTo>
                    <a:pt x="83" y="62"/>
                    <a:pt x="82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2"/>
                    <a:pt x="76" y="62"/>
                    <a:pt x="72" y="5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80"/>
                    <a:pt x="75" y="97"/>
                    <a:pt x="75" y="97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5" y="174"/>
                    <a:pt x="74" y="174"/>
                    <a:pt x="74" y="174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76" y="245"/>
                    <a:pt x="80" y="249"/>
                    <a:pt x="85" y="249"/>
                  </a:cubicBezTo>
                  <a:cubicBezTo>
                    <a:pt x="87" y="249"/>
                    <a:pt x="87" y="249"/>
                    <a:pt x="87" y="249"/>
                  </a:cubicBezTo>
                  <a:cubicBezTo>
                    <a:pt x="93" y="249"/>
                    <a:pt x="98" y="245"/>
                    <a:pt x="98" y="238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104" y="161"/>
                    <a:pt x="104" y="161"/>
                    <a:pt x="104" y="161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45"/>
                    <a:pt x="109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22" y="249"/>
                    <a:pt x="126" y="245"/>
                    <a:pt x="128" y="241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97"/>
                    <a:pt x="173" y="33"/>
                    <a:pt x="173" y="33"/>
                  </a:cubicBezTo>
                  <a:close/>
                  <a:moveTo>
                    <a:pt x="62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2" y="61"/>
                    <a:pt x="62" y="61"/>
                    <a:pt x="62" y="61"/>
                  </a:cubicBezTo>
                  <a:lnTo>
                    <a:pt x="62" y="20"/>
                  </a:lnTo>
                  <a:close/>
                  <a:moveTo>
                    <a:pt x="24" y="19"/>
                  </a:moveTo>
                  <a:cubicBezTo>
                    <a:pt x="24" y="19"/>
                    <a:pt x="24" y="19"/>
                    <a:pt x="24" y="18"/>
                  </a:cubicBezTo>
                  <a:cubicBezTo>
                    <a:pt x="24" y="17"/>
                    <a:pt x="25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6"/>
                    <a:pt x="37" y="17"/>
                    <a:pt x="37" y="18"/>
                  </a:cubicBezTo>
                  <a:cubicBezTo>
                    <a:pt x="36" y="18"/>
                    <a:pt x="36" y="18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3" y="18"/>
                    <a:pt x="42" y="17"/>
                  </a:cubicBezTo>
                  <a:cubicBezTo>
                    <a:pt x="42" y="14"/>
                    <a:pt x="39" y="10"/>
                    <a:pt x="35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0"/>
                    <a:pt x="19" y="14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682603" y="533708"/>
            <a:ext cx="2811488" cy="1005126"/>
            <a:chOff x="5864757" y="1496437"/>
            <a:chExt cx="2811488" cy="1005126"/>
          </a:xfrm>
        </p:grpSpPr>
        <p:sp>
          <p:nvSpPr>
            <p:cNvPr id="83" name="Freeform 11"/>
            <p:cNvSpPr/>
            <p:nvPr/>
          </p:nvSpPr>
          <p:spPr bwMode="auto">
            <a:xfrm>
              <a:off x="5864757" y="1496437"/>
              <a:ext cx="2811488" cy="1005126"/>
            </a:xfrm>
            <a:custGeom>
              <a:avLst/>
              <a:gdLst>
                <a:gd name="T0" fmla="*/ 632167 w 937"/>
                <a:gd name="T1" fmla="*/ 3765 h 339"/>
                <a:gd name="T2" fmla="*/ 1064901 w 937"/>
                <a:gd name="T3" fmla="*/ 176957 h 339"/>
                <a:gd name="T4" fmla="*/ 2972692 w 937"/>
                <a:gd name="T5" fmla="*/ 176957 h 339"/>
                <a:gd name="T6" fmla="*/ 3032898 w 937"/>
                <a:gd name="T7" fmla="*/ 112951 h 339"/>
                <a:gd name="T8" fmla="*/ 3032898 w 937"/>
                <a:gd name="T9" fmla="*/ 41415 h 339"/>
                <a:gd name="T10" fmla="*/ 3070527 w 937"/>
                <a:gd name="T11" fmla="*/ 30120 h 339"/>
                <a:gd name="T12" fmla="*/ 3503261 w 937"/>
                <a:gd name="T13" fmla="*/ 609937 h 339"/>
                <a:gd name="T14" fmla="*/ 3503261 w 937"/>
                <a:gd name="T15" fmla="*/ 711593 h 339"/>
                <a:gd name="T16" fmla="*/ 3074290 w 937"/>
                <a:gd name="T17" fmla="*/ 1249995 h 339"/>
                <a:gd name="T18" fmla="*/ 3032898 w 937"/>
                <a:gd name="T19" fmla="*/ 1234935 h 339"/>
                <a:gd name="T20" fmla="*/ 3032898 w 937"/>
                <a:gd name="T21" fmla="*/ 1163399 h 339"/>
                <a:gd name="T22" fmla="*/ 2972692 w 937"/>
                <a:gd name="T23" fmla="*/ 1099393 h 339"/>
                <a:gd name="T24" fmla="*/ 1064901 w 937"/>
                <a:gd name="T25" fmla="*/ 1099393 h 339"/>
                <a:gd name="T26" fmla="*/ 632167 w 937"/>
                <a:gd name="T27" fmla="*/ 1268820 h 339"/>
                <a:gd name="T28" fmla="*/ 0 w 937"/>
                <a:gd name="T29" fmla="*/ 636292 h 339"/>
                <a:gd name="T30" fmla="*/ 632167 w 937"/>
                <a:gd name="T31" fmla="*/ 3765 h 3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37" h="339">
                  <a:moveTo>
                    <a:pt x="168" y="1"/>
                  </a:moveTo>
                  <a:cubicBezTo>
                    <a:pt x="212" y="1"/>
                    <a:pt x="252" y="19"/>
                    <a:pt x="283" y="47"/>
                  </a:cubicBezTo>
                  <a:cubicBezTo>
                    <a:pt x="790" y="47"/>
                    <a:pt x="790" y="47"/>
                    <a:pt x="790" y="47"/>
                  </a:cubicBezTo>
                  <a:cubicBezTo>
                    <a:pt x="799" y="47"/>
                    <a:pt x="806" y="39"/>
                    <a:pt x="806" y="30"/>
                  </a:cubicBezTo>
                  <a:cubicBezTo>
                    <a:pt x="806" y="11"/>
                    <a:pt x="806" y="11"/>
                    <a:pt x="806" y="11"/>
                  </a:cubicBezTo>
                  <a:cubicBezTo>
                    <a:pt x="806" y="2"/>
                    <a:pt x="811" y="0"/>
                    <a:pt x="816" y="8"/>
                  </a:cubicBezTo>
                  <a:cubicBezTo>
                    <a:pt x="931" y="162"/>
                    <a:pt x="931" y="162"/>
                    <a:pt x="931" y="162"/>
                  </a:cubicBezTo>
                  <a:cubicBezTo>
                    <a:pt x="937" y="170"/>
                    <a:pt x="937" y="182"/>
                    <a:pt x="931" y="189"/>
                  </a:cubicBezTo>
                  <a:cubicBezTo>
                    <a:pt x="817" y="332"/>
                    <a:pt x="817" y="332"/>
                    <a:pt x="817" y="332"/>
                  </a:cubicBezTo>
                  <a:cubicBezTo>
                    <a:pt x="811" y="339"/>
                    <a:pt x="806" y="337"/>
                    <a:pt x="806" y="328"/>
                  </a:cubicBezTo>
                  <a:cubicBezTo>
                    <a:pt x="806" y="309"/>
                    <a:pt x="806" y="309"/>
                    <a:pt x="806" y="309"/>
                  </a:cubicBezTo>
                  <a:cubicBezTo>
                    <a:pt x="806" y="299"/>
                    <a:pt x="799" y="292"/>
                    <a:pt x="790" y="292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53" y="320"/>
                    <a:pt x="212" y="337"/>
                    <a:pt x="168" y="337"/>
                  </a:cubicBezTo>
                  <a:cubicBezTo>
                    <a:pt x="75" y="337"/>
                    <a:pt x="0" y="262"/>
                    <a:pt x="0" y="169"/>
                  </a:cubicBezTo>
                  <a:cubicBezTo>
                    <a:pt x="0" y="77"/>
                    <a:pt x="75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5961245" y="1602457"/>
              <a:ext cx="803775" cy="7938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9DEDF"/>
                </a:gs>
              </a:gsLst>
              <a:lin ang="2700000" scaled="0"/>
              <a:tileRect/>
            </a:gra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文本框 56"/>
            <p:cNvSpPr txBox="1">
              <a:spLocks noChangeArrowheads="1"/>
            </p:cNvSpPr>
            <p:nvPr/>
          </p:nvSpPr>
          <p:spPr bwMode="auto">
            <a:xfrm>
              <a:off x="6926818" y="1817728"/>
              <a:ext cx="1121213" cy="36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缓存机制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1044" y="828129"/>
            <a:ext cx="62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5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5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69" name="五边形 68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66" name="五边形 65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63" name="五边形 6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772693" y="108049"/>
            <a:ext cx="2066885" cy="468053"/>
            <a:chOff x="121344" y="72044"/>
            <a:chExt cx="2066885" cy="468053"/>
          </a:xfrm>
        </p:grpSpPr>
        <p:sp>
          <p:nvSpPr>
            <p:cNvPr id="72" name="五边形 71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03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维度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74"/>
          <p:cNvGrpSpPr/>
          <p:nvPr/>
        </p:nvGrpSpPr>
        <p:grpSpPr bwMode="auto">
          <a:xfrm>
            <a:off x="4573074" y="1548209"/>
            <a:ext cx="1050669" cy="913865"/>
            <a:chOff x="7562320" y="897326"/>
            <a:chExt cx="2164994" cy="1905223"/>
          </a:xfrm>
        </p:grpSpPr>
        <p:sp>
          <p:nvSpPr>
            <p:cNvPr id="42" name="Freeform 5"/>
            <p:cNvSpPr/>
            <p:nvPr/>
          </p:nvSpPr>
          <p:spPr bwMode="auto">
            <a:xfrm>
              <a:off x="7562320" y="897326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Freeform 5"/>
            <p:cNvSpPr/>
            <p:nvPr/>
          </p:nvSpPr>
          <p:spPr bwMode="auto">
            <a:xfrm>
              <a:off x="7708467" y="1025939"/>
              <a:ext cx="1872695" cy="1647997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4" name="组合 77"/>
            <p:cNvGrpSpPr/>
            <p:nvPr/>
          </p:nvGrpSpPr>
          <p:grpSpPr bwMode="auto">
            <a:xfrm>
              <a:off x="8227424" y="1384273"/>
              <a:ext cx="1328649" cy="1223201"/>
              <a:chOff x="5722963" y="2742165"/>
              <a:chExt cx="500063" cy="460375"/>
            </a:xfrm>
          </p:grpSpPr>
          <p:sp>
            <p:nvSpPr>
              <p:cNvPr id="45" name="Freeform 55"/>
              <p:cNvSpPr/>
              <p:nvPr/>
            </p:nvSpPr>
            <p:spPr bwMode="auto">
              <a:xfrm>
                <a:off x="5742013" y="2745340"/>
                <a:ext cx="481013" cy="45720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56"/>
              <p:cNvSpPr>
                <a:spLocks noEditPoints="1"/>
              </p:cNvSpPr>
              <p:nvPr/>
            </p:nvSpPr>
            <p:spPr bwMode="auto">
              <a:xfrm>
                <a:off x="5722963" y="2742165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7692 h 77"/>
                  <a:gd name="T8" fmla="*/ 100935 w 31"/>
                  <a:gd name="T9" fmla="*/ 279194 h 77"/>
                  <a:gd name="T10" fmla="*/ 59813 w 31"/>
                  <a:gd name="T11" fmla="*/ 290513 h 77"/>
                  <a:gd name="T12" fmla="*/ 7477 w 31"/>
                  <a:gd name="T13" fmla="*/ 271649 h 77"/>
                  <a:gd name="T14" fmla="*/ 0 w 31"/>
                  <a:gd name="T15" fmla="*/ 215055 h 77"/>
                  <a:gd name="T16" fmla="*/ 0 w 31"/>
                  <a:gd name="T17" fmla="*/ 79231 h 77"/>
                  <a:gd name="T18" fmla="*/ 11215 w 31"/>
                  <a:gd name="T19" fmla="*/ 22637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57"/>
              <p:cNvSpPr/>
              <p:nvPr/>
            </p:nvSpPr>
            <p:spPr bwMode="auto">
              <a:xfrm>
                <a:off x="5876951" y="2745340"/>
                <a:ext cx="68263" cy="287338"/>
              </a:xfrm>
              <a:custGeom>
                <a:avLst/>
                <a:gdLst>
                  <a:gd name="T0" fmla="*/ 0 w 18"/>
                  <a:gd name="T1" fmla="*/ 41588 h 76"/>
                  <a:gd name="T2" fmla="*/ 41716 w 18"/>
                  <a:gd name="T3" fmla="*/ 0 h 76"/>
                  <a:gd name="T4" fmla="*/ 68263 w 18"/>
                  <a:gd name="T5" fmla="*/ 0 h 76"/>
                  <a:gd name="T6" fmla="*/ 68263 w 18"/>
                  <a:gd name="T7" fmla="*/ 287338 h 76"/>
                  <a:gd name="T8" fmla="*/ 30339 w 18"/>
                  <a:gd name="T9" fmla="*/ 287338 h 76"/>
                  <a:gd name="T10" fmla="*/ 30339 w 18"/>
                  <a:gd name="T11" fmla="*/ 71835 h 76"/>
                  <a:gd name="T12" fmla="*/ 0 w 18"/>
                  <a:gd name="T13" fmla="*/ 71835 h 76"/>
                  <a:gd name="T14" fmla="*/ 0 w 18"/>
                  <a:gd name="T15" fmla="*/ 41588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81"/>
          <p:cNvGrpSpPr/>
          <p:nvPr/>
        </p:nvGrpSpPr>
        <p:grpSpPr bwMode="auto">
          <a:xfrm>
            <a:off x="4573074" y="2499578"/>
            <a:ext cx="1050669" cy="913864"/>
            <a:chOff x="5803300" y="1948400"/>
            <a:chExt cx="2164994" cy="1905223"/>
          </a:xfrm>
        </p:grpSpPr>
        <p:sp>
          <p:nvSpPr>
            <p:cNvPr id="49" name="Freeform 5"/>
            <p:cNvSpPr/>
            <p:nvPr/>
          </p:nvSpPr>
          <p:spPr bwMode="auto">
            <a:xfrm>
              <a:off x="5803300" y="1948400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 5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51" name="组合 84"/>
            <p:cNvGrpSpPr/>
            <p:nvPr/>
          </p:nvGrpSpPr>
          <p:grpSpPr bwMode="auto">
            <a:xfrm>
              <a:off x="6481655" y="2517630"/>
              <a:ext cx="1339125" cy="1206045"/>
              <a:chOff x="952501" y="6013451"/>
              <a:chExt cx="511175" cy="460375"/>
            </a:xfrm>
          </p:grpSpPr>
          <p:sp>
            <p:nvSpPr>
              <p:cNvPr id="52" name="Freeform 58"/>
              <p:cNvSpPr/>
              <p:nvPr/>
            </p:nvSpPr>
            <p:spPr bwMode="auto">
              <a:xfrm>
                <a:off x="971551" y="6021388"/>
                <a:ext cx="492125" cy="452438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572893" y="3451356"/>
            <a:ext cx="1050770" cy="913217"/>
            <a:chOff x="4796185" y="3903397"/>
            <a:chExt cx="1050770" cy="913217"/>
          </a:xfrm>
        </p:grpSpPr>
        <p:sp>
          <p:nvSpPr>
            <p:cNvPr id="56" name="Freeform 5"/>
            <p:cNvSpPr/>
            <p:nvPr/>
          </p:nvSpPr>
          <p:spPr bwMode="auto">
            <a:xfrm>
              <a:off x="4796185" y="3903397"/>
              <a:ext cx="1050770" cy="913217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Freeform 5"/>
            <p:cNvSpPr/>
            <p:nvPr/>
          </p:nvSpPr>
          <p:spPr bwMode="auto">
            <a:xfrm>
              <a:off x="4871852" y="3980987"/>
              <a:ext cx="889825" cy="773341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组合 91"/>
            <p:cNvGrpSpPr/>
            <p:nvPr/>
          </p:nvGrpSpPr>
          <p:grpSpPr bwMode="auto">
            <a:xfrm>
              <a:off x="5135619" y="4178023"/>
              <a:ext cx="644325" cy="573822"/>
              <a:chOff x="5405438" y="6815138"/>
              <a:chExt cx="511175" cy="460375"/>
            </a:xfrm>
          </p:grpSpPr>
          <p:sp>
            <p:nvSpPr>
              <p:cNvPr id="68" name="Freeform 61"/>
              <p:cNvSpPr/>
              <p:nvPr/>
            </p:nvSpPr>
            <p:spPr bwMode="auto">
              <a:xfrm>
                <a:off x="5424488" y="6821488"/>
                <a:ext cx="492125" cy="454025"/>
              </a:xfrm>
              <a:custGeom>
                <a:avLst/>
                <a:gdLst>
                  <a:gd name="T0" fmla="*/ 140 w 310"/>
                  <a:gd name="T1" fmla="*/ 286 h 286"/>
                  <a:gd name="T2" fmla="*/ 0 w 310"/>
                  <a:gd name="T3" fmla="*/ 172 h 286"/>
                  <a:gd name="T4" fmla="*/ 2 w 310"/>
                  <a:gd name="T5" fmla="*/ 12 h 286"/>
                  <a:gd name="T6" fmla="*/ 57 w 310"/>
                  <a:gd name="T7" fmla="*/ 7 h 286"/>
                  <a:gd name="T8" fmla="*/ 88 w 310"/>
                  <a:gd name="T9" fmla="*/ 41 h 286"/>
                  <a:gd name="T10" fmla="*/ 97 w 310"/>
                  <a:gd name="T11" fmla="*/ 7 h 286"/>
                  <a:gd name="T12" fmla="*/ 135 w 310"/>
                  <a:gd name="T13" fmla="*/ 0 h 286"/>
                  <a:gd name="T14" fmla="*/ 310 w 310"/>
                  <a:gd name="T15" fmla="*/ 150 h 286"/>
                  <a:gd name="T16" fmla="*/ 140 w 310"/>
                  <a:gd name="T17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6">
                    <a:moveTo>
                      <a:pt x="140" y="286"/>
                    </a:moveTo>
                    <a:lnTo>
                      <a:pt x="0" y="172"/>
                    </a:lnTo>
                    <a:lnTo>
                      <a:pt x="2" y="12"/>
                    </a:lnTo>
                    <a:lnTo>
                      <a:pt x="57" y="7"/>
                    </a:lnTo>
                    <a:lnTo>
                      <a:pt x="88" y="41"/>
                    </a:lnTo>
                    <a:lnTo>
                      <a:pt x="97" y="7"/>
                    </a:lnTo>
                    <a:lnTo>
                      <a:pt x="135" y="0"/>
                    </a:lnTo>
                    <a:lnTo>
                      <a:pt x="310" y="150"/>
                    </a:lnTo>
                    <a:lnTo>
                      <a:pt x="140" y="286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62"/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63"/>
              <p:cNvSpPr/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6" name="TextBox 49"/>
          <p:cNvSpPr txBox="1"/>
          <p:nvPr/>
        </p:nvSpPr>
        <p:spPr>
          <a:xfrm>
            <a:off x="5854044" y="1834410"/>
            <a:ext cx="3482397" cy="319516"/>
          </a:xfrm>
          <a:prstGeom prst="rect">
            <a:avLst/>
          </a:prstGeom>
          <a:noFill/>
          <a:ln w="3175">
            <a:noFill/>
          </a:ln>
        </p:spPr>
        <p:txBody>
          <a:bodyPr lIns="72585" tIns="36293" rIns="72585" bIns="3629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，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js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，图片压缩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Batang"/>
            </a:endParaRPr>
          </a:p>
        </p:txBody>
      </p:sp>
      <p:sp>
        <p:nvSpPr>
          <p:cNvPr id="77" name="TextBox 49"/>
          <p:cNvSpPr txBox="1"/>
          <p:nvPr/>
        </p:nvSpPr>
        <p:spPr>
          <a:xfrm>
            <a:off x="5869037" y="2700337"/>
            <a:ext cx="3482397" cy="319516"/>
          </a:xfrm>
          <a:prstGeom prst="rect">
            <a:avLst/>
          </a:prstGeom>
          <a:noFill/>
          <a:ln w="3175">
            <a:noFill/>
          </a:ln>
        </p:spPr>
        <p:txBody>
          <a:bodyPr lIns="72585" tIns="36293" rIns="72585" bIns="3629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图片服务动态响应方案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Batang"/>
            </a:endParaRPr>
          </a:p>
        </p:txBody>
      </p:sp>
      <p:sp>
        <p:nvSpPr>
          <p:cNvPr id="78" name="TextBox 49"/>
          <p:cNvSpPr txBox="1"/>
          <p:nvPr/>
        </p:nvSpPr>
        <p:spPr>
          <a:xfrm>
            <a:off x="5869037" y="3776927"/>
            <a:ext cx="3482397" cy="319516"/>
          </a:xfrm>
          <a:prstGeom prst="rect">
            <a:avLst/>
          </a:prstGeom>
          <a:noFill/>
          <a:ln w="3175">
            <a:noFill/>
          </a:ln>
        </p:spPr>
        <p:txBody>
          <a:bodyPr lIns="72585" tIns="36293" rIns="72585" bIns="3629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页面切片预加载（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BigPipe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Batang"/>
              </a:rPr>
              <a:t>方案）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Batang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596224" y="1505664"/>
            <a:ext cx="3363405" cy="2922865"/>
            <a:chOff x="596224" y="2007751"/>
            <a:chExt cx="3363405" cy="2922865"/>
          </a:xfrm>
        </p:grpSpPr>
        <p:grpSp>
          <p:nvGrpSpPr>
            <p:cNvPr id="80" name="组合 56"/>
            <p:cNvGrpSpPr/>
            <p:nvPr/>
          </p:nvGrpSpPr>
          <p:grpSpPr bwMode="auto">
            <a:xfrm>
              <a:off x="596224" y="2007751"/>
              <a:ext cx="3363405" cy="2922865"/>
              <a:chOff x="2408238" y="642938"/>
              <a:chExt cx="6537042" cy="5753101"/>
            </a:xfrm>
          </p:grpSpPr>
          <p:sp>
            <p:nvSpPr>
              <p:cNvPr id="85" name="任意多边形 57"/>
              <p:cNvSpPr/>
              <p:nvPr/>
            </p:nvSpPr>
            <p:spPr bwMode="auto">
              <a:xfrm>
                <a:off x="4849814" y="854077"/>
                <a:ext cx="4095466" cy="5541962"/>
              </a:xfrm>
              <a:custGeom>
                <a:avLst/>
                <a:gdLst>
                  <a:gd name="T0" fmla="*/ 1781131 w 4095466"/>
                  <a:gd name="T1" fmla="*/ 2874962 h 5541962"/>
                  <a:gd name="T2" fmla="*/ 3038475 w 4095466"/>
                  <a:gd name="T3" fmla="*/ 3601170 h 5541962"/>
                  <a:gd name="T4" fmla="*/ 2039211 w 4095466"/>
                  <a:gd name="T5" fmla="*/ 5332112 h 5541962"/>
                  <a:gd name="T6" fmla="*/ 1676882 w 4095466"/>
                  <a:gd name="T7" fmla="*/ 5541962 h 5541962"/>
                  <a:gd name="T8" fmla="*/ 0 w 4095466"/>
                  <a:gd name="T9" fmla="*/ 5541962 h 5541962"/>
                  <a:gd name="T10" fmla="*/ 363600 w 4095466"/>
                  <a:gd name="T11" fmla="*/ 5332112 h 5541962"/>
                  <a:gd name="T12" fmla="*/ 1781131 w 4095466"/>
                  <a:gd name="T13" fmla="*/ 2874962 h 5541962"/>
                  <a:gd name="T14" fmla="*/ 3200230 w 4095466"/>
                  <a:gd name="T15" fmla="*/ 0 h 5541962"/>
                  <a:gd name="T16" fmla="*/ 4038183 w 4095466"/>
                  <a:gd name="T17" fmla="*/ 1451364 h 5541962"/>
                  <a:gd name="T18" fmla="*/ 4038183 w 4095466"/>
                  <a:gd name="T19" fmla="*/ 1869489 h 5541962"/>
                  <a:gd name="T20" fmla="*/ 3038742 w 4095466"/>
                  <a:gd name="T21" fmla="*/ 3600450 h 5541962"/>
                  <a:gd name="T22" fmla="*/ 1781175 w 4095466"/>
                  <a:gd name="T23" fmla="*/ 2874768 h 5541962"/>
                  <a:gd name="T24" fmla="*/ 3200230 w 4095466"/>
                  <a:gd name="T25" fmla="*/ 418125 h 5541962"/>
                  <a:gd name="T26" fmla="*/ 3200230 w 4095466"/>
                  <a:gd name="T27" fmla="*/ 0 h 55419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95466" h="5541962">
                    <a:moveTo>
                      <a:pt x="1781131" y="2874962"/>
                    </a:moveTo>
                    <a:cubicBezTo>
                      <a:pt x="3038475" y="3601170"/>
                      <a:pt x="3038475" y="3601170"/>
                      <a:pt x="3038475" y="3601170"/>
                    </a:cubicBezTo>
                    <a:cubicBezTo>
                      <a:pt x="2039211" y="5332112"/>
                      <a:pt x="2039211" y="5332112"/>
                      <a:pt x="2039211" y="5332112"/>
                    </a:cubicBezTo>
                    <a:cubicBezTo>
                      <a:pt x="1959117" y="5472012"/>
                      <a:pt x="1818000" y="5541962"/>
                      <a:pt x="1676882" y="5541962"/>
                    </a:cubicBezTo>
                    <a:cubicBezTo>
                      <a:pt x="0" y="5541962"/>
                      <a:pt x="0" y="5541962"/>
                      <a:pt x="0" y="5541962"/>
                    </a:cubicBezTo>
                    <a:cubicBezTo>
                      <a:pt x="141117" y="5541962"/>
                      <a:pt x="282235" y="5472012"/>
                      <a:pt x="363600" y="5332112"/>
                    </a:cubicBezTo>
                    <a:cubicBezTo>
                      <a:pt x="1781131" y="2874962"/>
                      <a:pt x="1781131" y="2874962"/>
                      <a:pt x="1781131" y="2874962"/>
                    </a:cubicBezTo>
                    <a:close/>
                    <a:moveTo>
                      <a:pt x="3200230" y="0"/>
                    </a:moveTo>
                    <a:cubicBezTo>
                      <a:pt x="4038183" y="1451364"/>
                      <a:pt x="4038183" y="1451364"/>
                      <a:pt x="4038183" y="1451364"/>
                    </a:cubicBezTo>
                    <a:cubicBezTo>
                      <a:pt x="4109391" y="1573370"/>
                      <a:pt x="4119563" y="1730961"/>
                      <a:pt x="4038183" y="1869489"/>
                    </a:cubicBezTo>
                    <a:cubicBezTo>
                      <a:pt x="3038742" y="3600450"/>
                      <a:pt x="3038742" y="3600450"/>
                      <a:pt x="3038742" y="3600450"/>
                    </a:cubicBezTo>
                    <a:cubicBezTo>
                      <a:pt x="1781175" y="2874768"/>
                      <a:pt x="1781175" y="2874768"/>
                      <a:pt x="1781175" y="2874768"/>
                    </a:cubicBezTo>
                    <a:lnTo>
                      <a:pt x="3200230" y="418125"/>
                    </a:lnTo>
                    <a:cubicBezTo>
                      <a:pt x="3280337" y="279597"/>
                      <a:pt x="3270165" y="122006"/>
                      <a:pt x="3200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7"/>
              <p:cNvSpPr/>
              <p:nvPr/>
            </p:nvSpPr>
            <p:spPr bwMode="auto">
              <a:xfrm>
                <a:off x="2489202" y="642938"/>
                <a:ext cx="6399211" cy="1662113"/>
              </a:xfrm>
              <a:custGeom>
                <a:avLst/>
                <a:gdLst>
                  <a:gd name="T0" fmla="*/ 837886 w 5033"/>
                  <a:gd name="T1" fmla="*/ 209831 h 1307"/>
                  <a:gd name="T2" fmla="*/ 1200250 w 5033"/>
                  <a:gd name="T3" fmla="*/ 0 h 1307"/>
                  <a:gd name="T4" fmla="*/ 5197692 w 5033"/>
                  <a:gd name="T5" fmla="*/ 0 h 1307"/>
                  <a:gd name="T6" fmla="*/ 5561327 w 5033"/>
                  <a:gd name="T7" fmla="*/ 209831 h 1307"/>
                  <a:gd name="T8" fmla="*/ 6399213 w 5033"/>
                  <a:gd name="T9" fmla="*/ 1662113 h 1307"/>
                  <a:gd name="T10" fmla="*/ 6036849 w 5033"/>
                  <a:gd name="T11" fmla="*/ 1452282 h 1307"/>
                  <a:gd name="T12" fmla="*/ 362364 w 5033"/>
                  <a:gd name="T13" fmla="*/ 1452282 h 1307"/>
                  <a:gd name="T14" fmla="*/ 0 w 5033"/>
                  <a:gd name="T15" fmla="*/ 1662113 h 1307"/>
                  <a:gd name="T16" fmla="*/ 837886 w 5033"/>
                  <a:gd name="T17" fmla="*/ 209831 h 1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33" h="1307">
                    <a:moveTo>
                      <a:pt x="659" y="165"/>
                    </a:moveTo>
                    <a:cubicBezTo>
                      <a:pt x="714" y="69"/>
                      <a:pt x="818" y="0"/>
                      <a:pt x="944" y="0"/>
                    </a:cubicBezTo>
                    <a:cubicBezTo>
                      <a:pt x="4088" y="0"/>
                      <a:pt x="4088" y="0"/>
                      <a:pt x="4088" y="0"/>
                    </a:cubicBezTo>
                    <a:cubicBezTo>
                      <a:pt x="4215" y="0"/>
                      <a:pt x="4318" y="69"/>
                      <a:pt x="4374" y="165"/>
                    </a:cubicBezTo>
                    <a:cubicBezTo>
                      <a:pt x="5033" y="1307"/>
                      <a:pt x="5033" y="1307"/>
                      <a:pt x="5033" y="1307"/>
                    </a:cubicBezTo>
                    <a:cubicBezTo>
                      <a:pt x="4978" y="1211"/>
                      <a:pt x="4874" y="1142"/>
                      <a:pt x="4748" y="1142"/>
                    </a:cubicBezTo>
                    <a:cubicBezTo>
                      <a:pt x="285" y="1142"/>
                      <a:pt x="285" y="1142"/>
                      <a:pt x="285" y="1142"/>
                    </a:cubicBezTo>
                    <a:cubicBezTo>
                      <a:pt x="158" y="1142"/>
                      <a:pt x="55" y="1211"/>
                      <a:pt x="0" y="1307"/>
                    </a:cubicBezTo>
                    <a:lnTo>
                      <a:pt x="659" y="1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9"/>
              <p:cNvSpPr/>
              <p:nvPr/>
            </p:nvSpPr>
            <p:spPr bwMode="auto">
              <a:xfrm>
                <a:off x="2408238" y="854076"/>
                <a:ext cx="4117975" cy="5541963"/>
              </a:xfrm>
              <a:custGeom>
                <a:avLst/>
                <a:gdLst>
                  <a:gd name="T0" fmla="*/ 81343 w 3240"/>
                  <a:gd name="T1" fmla="*/ 1451921 h 4359"/>
                  <a:gd name="T2" fmla="*/ 918918 w 3240"/>
                  <a:gd name="T3" fmla="*/ 0 h 4359"/>
                  <a:gd name="T4" fmla="*/ 918918 w 3240"/>
                  <a:gd name="T5" fmla="*/ 418285 h 4359"/>
                  <a:gd name="T6" fmla="*/ 3754475 w 3240"/>
                  <a:gd name="T7" fmla="*/ 5332185 h 4359"/>
                  <a:gd name="T8" fmla="*/ 4117975 w 3240"/>
                  <a:gd name="T9" fmla="*/ 5541963 h 4359"/>
                  <a:gd name="T10" fmla="*/ 2441552 w 3240"/>
                  <a:gd name="T11" fmla="*/ 5541963 h 4359"/>
                  <a:gd name="T12" fmla="*/ 2078052 w 3240"/>
                  <a:gd name="T13" fmla="*/ 5332185 h 4359"/>
                  <a:gd name="T14" fmla="*/ 81343 w 3240"/>
                  <a:gd name="T15" fmla="*/ 1870206 h 4359"/>
                  <a:gd name="T16" fmla="*/ 81343 w 3240"/>
                  <a:gd name="T17" fmla="*/ 1451921 h 43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40" h="4359">
                    <a:moveTo>
                      <a:pt x="64" y="1142"/>
                    </a:moveTo>
                    <a:cubicBezTo>
                      <a:pt x="723" y="0"/>
                      <a:pt x="723" y="0"/>
                      <a:pt x="723" y="0"/>
                    </a:cubicBezTo>
                    <a:cubicBezTo>
                      <a:pt x="667" y="96"/>
                      <a:pt x="660" y="220"/>
                      <a:pt x="723" y="329"/>
                    </a:cubicBezTo>
                    <a:cubicBezTo>
                      <a:pt x="2954" y="4194"/>
                      <a:pt x="2954" y="4194"/>
                      <a:pt x="2954" y="4194"/>
                    </a:cubicBezTo>
                    <a:cubicBezTo>
                      <a:pt x="3018" y="4304"/>
                      <a:pt x="3129" y="4359"/>
                      <a:pt x="3240" y="4359"/>
                    </a:cubicBezTo>
                    <a:cubicBezTo>
                      <a:pt x="1921" y="4359"/>
                      <a:pt x="1921" y="4359"/>
                      <a:pt x="1921" y="4359"/>
                    </a:cubicBezTo>
                    <a:cubicBezTo>
                      <a:pt x="1810" y="4359"/>
                      <a:pt x="1699" y="4304"/>
                      <a:pt x="1635" y="4194"/>
                    </a:cubicBezTo>
                    <a:cubicBezTo>
                      <a:pt x="64" y="1471"/>
                      <a:pt x="64" y="1471"/>
                      <a:pt x="64" y="1471"/>
                    </a:cubicBezTo>
                    <a:cubicBezTo>
                      <a:pt x="0" y="1362"/>
                      <a:pt x="8" y="1238"/>
                      <a:pt x="64" y="11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1"/>
              <p:cNvSpPr/>
              <p:nvPr/>
            </p:nvSpPr>
            <p:spPr bwMode="auto">
              <a:xfrm>
                <a:off x="4849813" y="3729039"/>
                <a:ext cx="3038475" cy="2667000"/>
              </a:xfrm>
              <a:custGeom>
                <a:avLst/>
                <a:gdLst>
                  <a:gd name="T0" fmla="*/ 363600 w 2390"/>
                  <a:gd name="T1" fmla="*/ 2457150 h 2097"/>
                  <a:gd name="T2" fmla="*/ 1781131 w 2390"/>
                  <a:gd name="T3" fmla="*/ 0 h 2097"/>
                  <a:gd name="T4" fmla="*/ 3038475 w 2390"/>
                  <a:gd name="T5" fmla="*/ 726207 h 2097"/>
                  <a:gd name="T6" fmla="*/ 2039211 w 2390"/>
                  <a:gd name="T7" fmla="*/ 2457150 h 2097"/>
                  <a:gd name="T8" fmla="*/ 1676882 w 2390"/>
                  <a:gd name="T9" fmla="*/ 2667000 h 2097"/>
                  <a:gd name="T10" fmla="*/ 0 w 2390"/>
                  <a:gd name="T11" fmla="*/ 2667000 h 2097"/>
                  <a:gd name="T12" fmla="*/ 363600 w 2390"/>
                  <a:gd name="T13" fmla="*/ 2457150 h 20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90" h="2097">
                    <a:moveTo>
                      <a:pt x="286" y="1932"/>
                    </a:moveTo>
                    <a:cubicBezTo>
                      <a:pt x="1401" y="0"/>
                      <a:pt x="1401" y="0"/>
                      <a:pt x="1401" y="0"/>
                    </a:cubicBezTo>
                    <a:cubicBezTo>
                      <a:pt x="2390" y="571"/>
                      <a:pt x="2390" y="571"/>
                      <a:pt x="2390" y="571"/>
                    </a:cubicBezTo>
                    <a:cubicBezTo>
                      <a:pt x="1604" y="1932"/>
                      <a:pt x="1604" y="1932"/>
                      <a:pt x="1604" y="1932"/>
                    </a:cubicBezTo>
                    <a:cubicBezTo>
                      <a:pt x="1541" y="2042"/>
                      <a:pt x="1430" y="2097"/>
                      <a:pt x="1319" y="2097"/>
                    </a:cubicBezTo>
                    <a:cubicBezTo>
                      <a:pt x="0" y="2097"/>
                      <a:pt x="0" y="2097"/>
                      <a:pt x="0" y="2097"/>
                    </a:cubicBezTo>
                    <a:cubicBezTo>
                      <a:pt x="111" y="2097"/>
                      <a:pt x="222" y="2042"/>
                      <a:pt x="286" y="19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" name="Freeform 43"/>
            <p:cNvSpPr>
              <a:spLocks noEditPoints="1"/>
            </p:cNvSpPr>
            <p:nvPr/>
          </p:nvSpPr>
          <p:spPr bwMode="auto">
            <a:xfrm>
              <a:off x="1151938" y="3424178"/>
              <a:ext cx="406343" cy="360045"/>
            </a:xfrm>
            <a:custGeom>
              <a:avLst/>
              <a:gdLst>
                <a:gd name="T0" fmla="*/ 355833 w 116"/>
                <a:gd name="T1" fmla="*/ 307731 h 104"/>
                <a:gd name="T2" fmla="*/ 285545 w 116"/>
                <a:gd name="T3" fmla="*/ 364881 h 104"/>
                <a:gd name="T4" fmla="*/ 487623 w 116"/>
                <a:gd name="T5" fmla="*/ 457200 h 104"/>
                <a:gd name="T6" fmla="*/ 509588 w 116"/>
                <a:gd name="T7" fmla="*/ 373673 h 104"/>
                <a:gd name="T8" fmla="*/ 355833 w 116"/>
                <a:gd name="T9" fmla="*/ 307731 h 104"/>
                <a:gd name="T10" fmla="*/ 487623 w 116"/>
                <a:gd name="T11" fmla="*/ 8792 h 104"/>
                <a:gd name="T12" fmla="*/ 285545 w 116"/>
                <a:gd name="T13" fmla="*/ 105508 h 104"/>
                <a:gd name="T14" fmla="*/ 338261 w 116"/>
                <a:gd name="T15" fmla="*/ 140677 h 104"/>
                <a:gd name="T16" fmla="*/ 0 w 116"/>
                <a:gd name="T17" fmla="*/ 364881 h 104"/>
                <a:gd name="T18" fmla="*/ 13179 w 116"/>
                <a:gd name="T19" fmla="*/ 448408 h 104"/>
                <a:gd name="T20" fmla="*/ 408549 w 116"/>
                <a:gd name="T21" fmla="*/ 193431 h 104"/>
                <a:gd name="T22" fmla="*/ 465658 w 116"/>
                <a:gd name="T23" fmla="*/ 228600 h 104"/>
                <a:gd name="T24" fmla="*/ 487623 w 116"/>
                <a:gd name="T25" fmla="*/ 8792 h 104"/>
                <a:gd name="T26" fmla="*/ 30751 w 116"/>
                <a:gd name="T27" fmla="*/ 0 h 104"/>
                <a:gd name="T28" fmla="*/ 48323 w 116"/>
                <a:gd name="T29" fmla="*/ 224204 h 104"/>
                <a:gd name="T30" fmla="*/ 105432 w 116"/>
                <a:gd name="T31" fmla="*/ 184638 h 104"/>
                <a:gd name="T32" fmla="*/ 158148 w 116"/>
                <a:gd name="T33" fmla="*/ 254977 h 104"/>
                <a:gd name="T34" fmla="*/ 228436 w 116"/>
                <a:gd name="T35" fmla="*/ 206619 h 104"/>
                <a:gd name="T36" fmla="*/ 175720 w 116"/>
                <a:gd name="T37" fmla="*/ 140677 h 104"/>
                <a:gd name="T38" fmla="*/ 232829 w 116"/>
                <a:gd name="T39" fmla="*/ 105508 h 104"/>
                <a:gd name="T40" fmla="*/ 30751 w 116"/>
                <a:gd name="T41" fmla="*/ 0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104">
                  <a:moveTo>
                    <a:pt x="81" y="70"/>
                  </a:moveTo>
                  <a:cubicBezTo>
                    <a:pt x="76" y="75"/>
                    <a:pt x="70" y="79"/>
                    <a:pt x="65" y="83"/>
                  </a:cubicBezTo>
                  <a:cubicBezTo>
                    <a:pt x="88" y="99"/>
                    <a:pt x="110" y="104"/>
                    <a:pt x="111" y="104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15" y="85"/>
                    <a:pt x="100" y="81"/>
                    <a:pt x="81" y="70"/>
                  </a:cubicBezTo>
                  <a:moveTo>
                    <a:pt x="111" y="2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49" y="72"/>
                    <a:pt x="0" y="83"/>
                    <a:pt x="0" y="83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6" y="102"/>
                    <a:pt x="60" y="90"/>
                    <a:pt x="93" y="4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1" y="2"/>
                    <a:pt x="111" y="2"/>
                    <a:pt x="111" y="2"/>
                  </a:cubicBezTo>
                  <a:moveTo>
                    <a:pt x="7" y="0"/>
                  </a:moveTo>
                  <a:cubicBezTo>
                    <a:pt x="11" y="51"/>
                    <a:pt x="11" y="51"/>
                    <a:pt x="11" y="5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8" y="48"/>
                    <a:pt x="32" y="54"/>
                    <a:pt x="36" y="58"/>
                  </a:cubicBezTo>
                  <a:cubicBezTo>
                    <a:pt x="41" y="55"/>
                    <a:pt x="47" y="51"/>
                    <a:pt x="52" y="47"/>
                  </a:cubicBezTo>
                  <a:cubicBezTo>
                    <a:pt x="48" y="42"/>
                    <a:pt x="44" y="37"/>
                    <a:pt x="40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82" name="Freeform 45"/>
            <p:cNvSpPr>
              <a:spLocks noEditPoints="1"/>
            </p:cNvSpPr>
            <p:nvPr/>
          </p:nvSpPr>
          <p:spPr bwMode="auto">
            <a:xfrm>
              <a:off x="1959561" y="2184023"/>
              <a:ext cx="767115" cy="388798"/>
            </a:xfrm>
            <a:custGeom>
              <a:avLst/>
              <a:gdLst>
                <a:gd name="T0" fmla="*/ 127391 w 219"/>
                <a:gd name="T1" fmla="*/ 189551 h 112"/>
                <a:gd name="T2" fmla="*/ 83463 w 219"/>
                <a:gd name="T3" fmla="*/ 238040 h 112"/>
                <a:gd name="T4" fmla="*/ 101035 w 219"/>
                <a:gd name="T5" fmla="*/ 273305 h 112"/>
                <a:gd name="T6" fmla="*/ 17571 w 219"/>
                <a:gd name="T7" fmla="*/ 401142 h 112"/>
                <a:gd name="T8" fmla="*/ 26357 w 219"/>
                <a:gd name="T9" fmla="*/ 405550 h 112"/>
                <a:gd name="T10" fmla="*/ 79071 w 219"/>
                <a:gd name="T11" fmla="*/ 357060 h 112"/>
                <a:gd name="T12" fmla="*/ 52714 w 219"/>
                <a:gd name="T13" fmla="*/ 493713 h 112"/>
                <a:gd name="T14" fmla="*/ 96642 w 219"/>
                <a:gd name="T15" fmla="*/ 493713 h 112"/>
                <a:gd name="T16" fmla="*/ 127391 w 219"/>
                <a:gd name="T17" fmla="*/ 436407 h 112"/>
                <a:gd name="T18" fmla="*/ 158141 w 219"/>
                <a:gd name="T19" fmla="*/ 493713 h 112"/>
                <a:gd name="T20" fmla="*/ 202069 w 219"/>
                <a:gd name="T21" fmla="*/ 493713 h 112"/>
                <a:gd name="T22" fmla="*/ 180105 w 219"/>
                <a:gd name="T23" fmla="*/ 357060 h 112"/>
                <a:gd name="T24" fmla="*/ 228426 w 219"/>
                <a:gd name="T25" fmla="*/ 405550 h 112"/>
                <a:gd name="T26" fmla="*/ 241604 w 219"/>
                <a:gd name="T27" fmla="*/ 401142 h 112"/>
                <a:gd name="T28" fmla="*/ 158141 w 219"/>
                <a:gd name="T29" fmla="*/ 273305 h 112"/>
                <a:gd name="T30" fmla="*/ 175712 w 219"/>
                <a:gd name="T31" fmla="*/ 238040 h 112"/>
                <a:gd name="T32" fmla="*/ 127391 w 219"/>
                <a:gd name="T33" fmla="*/ 189551 h 112"/>
                <a:gd name="T34" fmla="*/ 830241 w 219"/>
                <a:gd name="T35" fmla="*/ 189551 h 112"/>
                <a:gd name="T36" fmla="*/ 786313 w 219"/>
                <a:gd name="T37" fmla="*/ 238040 h 112"/>
                <a:gd name="T38" fmla="*/ 803884 w 219"/>
                <a:gd name="T39" fmla="*/ 273305 h 112"/>
                <a:gd name="T40" fmla="*/ 720421 w 219"/>
                <a:gd name="T41" fmla="*/ 401142 h 112"/>
                <a:gd name="T42" fmla="*/ 729206 w 219"/>
                <a:gd name="T43" fmla="*/ 405550 h 112"/>
                <a:gd name="T44" fmla="*/ 781920 w 219"/>
                <a:gd name="T45" fmla="*/ 357060 h 112"/>
                <a:gd name="T46" fmla="*/ 755563 w 219"/>
                <a:gd name="T47" fmla="*/ 493713 h 112"/>
                <a:gd name="T48" fmla="*/ 799491 w 219"/>
                <a:gd name="T49" fmla="*/ 493713 h 112"/>
                <a:gd name="T50" fmla="*/ 830241 w 219"/>
                <a:gd name="T51" fmla="*/ 436407 h 112"/>
                <a:gd name="T52" fmla="*/ 865383 w 219"/>
                <a:gd name="T53" fmla="*/ 493713 h 112"/>
                <a:gd name="T54" fmla="*/ 904918 w 219"/>
                <a:gd name="T55" fmla="*/ 493713 h 112"/>
                <a:gd name="T56" fmla="*/ 882954 w 219"/>
                <a:gd name="T57" fmla="*/ 357060 h 112"/>
                <a:gd name="T58" fmla="*/ 935668 w 219"/>
                <a:gd name="T59" fmla="*/ 405550 h 112"/>
                <a:gd name="T60" fmla="*/ 944454 w 219"/>
                <a:gd name="T61" fmla="*/ 401142 h 112"/>
                <a:gd name="T62" fmla="*/ 860990 w 219"/>
                <a:gd name="T63" fmla="*/ 273305 h 112"/>
                <a:gd name="T64" fmla="*/ 878562 w 219"/>
                <a:gd name="T65" fmla="*/ 238040 h 112"/>
                <a:gd name="T66" fmla="*/ 830241 w 219"/>
                <a:gd name="T67" fmla="*/ 189551 h 112"/>
                <a:gd name="T68" fmla="*/ 487602 w 219"/>
                <a:gd name="T69" fmla="*/ 0 h 112"/>
                <a:gd name="T70" fmla="*/ 412924 w 219"/>
                <a:gd name="T71" fmla="*/ 74939 h 112"/>
                <a:gd name="T72" fmla="*/ 439281 w 219"/>
                <a:gd name="T73" fmla="*/ 136653 h 112"/>
                <a:gd name="T74" fmla="*/ 307497 w 219"/>
                <a:gd name="T75" fmla="*/ 343836 h 112"/>
                <a:gd name="T76" fmla="*/ 320675 w 219"/>
                <a:gd name="T77" fmla="*/ 352652 h 112"/>
                <a:gd name="T78" fmla="*/ 404138 w 219"/>
                <a:gd name="T79" fmla="*/ 273305 h 112"/>
                <a:gd name="T80" fmla="*/ 368996 w 219"/>
                <a:gd name="T81" fmla="*/ 493713 h 112"/>
                <a:gd name="T82" fmla="*/ 434888 w 219"/>
                <a:gd name="T83" fmla="*/ 493713 h 112"/>
                <a:gd name="T84" fmla="*/ 487602 w 219"/>
                <a:gd name="T85" fmla="*/ 401142 h 112"/>
                <a:gd name="T86" fmla="*/ 540315 w 219"/>
                <a:gd name="T87" fmla="*/ 493713 h 112"/>
                <a:gd name="T88" fmla="*/ 610600 w 219"/>
                <a:gd name="T89" fmla="*/ 493713 h 112"/>
                <a:gd name="T90" fmla="*/ 571065 w 219"/>
                <a:gd name="T91" fmla="*/ 273305 h 112"/>
                <a:gd name="T92" fmla="*/ 654528 w 219"/>
                <a:gd name="T93" fmla="*/ 352652 h 112"/>
                <a:gd name="T94" fmla="*/ 672100 w 219"/>
                <a:gd name="T95" fmla="*/ 343836 h 112"/>
                <a:gd name="T96" fmla="*/ 535923 w 219"/>
                <a:gd name="T97" fmla="*/ 136653 h 112"/>
                <a:gd name="T98" fmla="*/ 562279 w 219"/>
                <a:gd name="T99" fmla="*/ 74939 h 112"/>
                <a:gd name="T100" fmla="*/ 487602 w 219"/>
                <a:gd name="T101" fmla="*/ 0 h 1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9" h="112">
                  <a:moveTo>
                    <a:pt x="29" y="43"/>
                  </a:moveTo>
                  <a:cubicBezTo>
                    <a:pt x="23" y="43"/>
                    <a:pt x="19" y="48"/>
                    <a:pt x="19" y="54"/>
                  </a:cubicBezTo>
                  <a:cubicBezTo>
                    <a:pt x="19" y="57"/>
                    <a:pt x="20" y="60"/>
                    <a:pt x="23" y="62"/>
                  </a:cubicBezTo>
                  <a:cubicBezTo>
                    <a:pt x="12" y="66"/>
                    <a:pt x="0" y="87"/>
                    <a:pt x="4" y="91"/>
                  </a:cubicBezTo>
                  <a:cubicBezTo>
                    <a:pt x="4" y="92"/>
                    <a:pt x="5" y="92"/>
                    <a:pt x="6" y="92"/>
                  </a:cubicBezTo>
                  <a:cubicBezTo>
                    <a:pt x="9" y="92"/>
                    <a:pt x="14" y="87"/>
                    <a:pt x="18" y="81"/>
                  </a:cubicBezTo>
                  <a:cubicBezTo>
                    <a:pt x="15" y="91"/>
                    <a:pt x="13" y="102"/>
                    <a:pt x="12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2" y="106"/>
                    <a:pt x="25" y="99"/>
                    <a:pt x="29" y="99"/>
                  </a:cubicBezTo>
                  <a:cubicBezTo>
                    <a:pt x="33" y="99"/>
                    <a:pt x="36" y="106"/>
                    <a:pt x="3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02"/>
                    <a:pt x="43" y="91"/>
                    <a:pt x="41" y="81"/>
                  </a:cubicBezTo>
                  <a:cubicBezTo>
                    <a:pt x="44" y="87"/>
                    <a:pt x="49" y="92"/>
                    <a:pt x="52" y="92"/>
                  </a:cubicBezTo>
                  <a:cubicBezTo>
                    <a:pt x="53" y="92"/>
                    <a:pt x="54" y="92"/>
                    <a:pt x="55" y="91"/>
                  </a:cubicBezTo>
                  <a:cubicBezTo>
                    <a:pt x="59" y="87"/>
                    <a:pt x="47" y="66"/>
                    <a:pt x="36" y="62"/>
                  </a:cubicBezTo>
                  <a:cubicBezTo>
                    <a:pt x="38" y="60"/>
                    <a:pt x="40" y="57"/>
                    <a:pt x="40" y="54"/>
                  </a:cubicBezTo>
                  <a:cubicBezTo>
                    <a:pt x="40" y="48"/>
                    <a:pt x="35" y="43"/>
                    <a:pt x="29" y="43"/>
                  </a:cubicBezTo>
                  <a:moveTo>
                    <a:pt x="189" y="43"/>
                  </a:moveTo>
                  <a:cubicBezTo>
                    <a:pt x="184" y="43"/>
                    <a:pt x="179" y="48"/>
                    <a:pt x="179" y="54"/>
                  </a:cubicBezTo>
                  <a:cubicBezTo>
                    <a:pt x="179" y="57"/>
                    <a:pt x="180" y="60"/>
                    <a:pt x="183" y="62"/>
                  </a:cubicBezTo>
                  <a:cubicBezTo>
                    <a:pt x="172" y="66"/>
                    <a:pt x="160" y="87"/>
                    <a:pt x="164" y="91"/>
                  </a:cubicBezTo>
                  <a:cubicBezTo>
                    <a:pt x="165" y="92"/>
                    <a:pt x="165" y="92"/>
                    <a:pt x="166" y="92"/>
                  </a:cubicBezTo>
                  <a:cubicBezTo>
                    <a:pt x="170" y="92"/>
                    <a:pt x="174" y="87"/>
                    <a:pt x="178" y="81"/>
                  </a:cubicBezTo>
                  <a:cubicBezTo>
                    <a:pt x="175" y="91"/>
                    <a:pt x="173" y="102"/>
                    <a:pt x="17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06"/>
                    <a:pt x="186" y="99"/>
                    <a:pt x="189" y="99"/>
                  </a:cubicBezTo>
                  <a:cubicBezTo>
                    <a:pt x="193" y="99"/>
                    <a:pt x="196" y="106"/>
                    <a:pt x="197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02"/>
                    <a:pt x="203" y="91"/>
                    <a:pt x="201" y="81"/>
                  </a:cubicBezTo>
                  <a:cubicBezTo>
                    <a:pt x="205" y="87"/>
                    <a:pt x="209" y="92"/>
                    <a:pt x="213" y="92"/>
                  </a:cubicBezTo>
                  <a:cubicBezTo>
                    <a:pt x="213" y="92"/>
                    <a:pt x="214" y="92"/>
                    <a:pt x="215" y="91"/>
                  </a:cubicBezTo>
                  <a:cubicBezTo>
                    <a:pt x="219" y="87"/>
                    <a:pt x="207" y="66"/>
                    <a:pt x="196" y="62"/>
                  </a:cubicBezTo>
                  <a:cubicBezTo>
                    <a:pt x="198" y="60"/>
                    <a:pt x="200" y="57"/>
                    <a:pt x="200" y="54"/>
                  </a:cubicBezTo>
                  <a:cubicBezTo>
                    <a:pt x="200" y="48"/>
                    <a:pt x="195" y="43"/>
                    <a:pt x="189" y="43"/>
                  </a:cubicBezTo>
                  <a:moveTo>
                    <a:pt x="111" y="0"/>
                  </a:moveTo>
                  <a:cubicBezTo>
                    <a:pt x="102" y="0"/>
                    <a:pt x="94" y="8"/>
                    <a:pt x="94" y="17"/>
                  </a:cubicBezTo>
                  <a:cubicBezTo>
                    <a:pt x="94" y="23"/>
                    <a:pt x="96" y="28"/>
                    <a:pt x="100" y="31"/>
                  </a:cubicBezTo>
                  <a:cubicBezTo>
                    <a:pt x="83" y="37"/>
                    <a:pt x="63" y="72"/>
                    <a:pt x="70" y="78"/>
                  </a:cubicBezTo>
                  <a:cubicBezTo>
                    <a:pt x="71" y="79"/>
                    <a:pt x="72" y="80"/>
                    <a:pt x="73" y="80"/>
                  </a:cubicBezTo>
                  <a:cubicBezTo>
                    <a:pt x="79" y="80"/>
                    <a:pt x="86" y="71"/>
                    <a:pt x="92" y="62"/>
                  </a:cubicBezTo>
                  <a:cubicBezTo>
                    <a:pt x="88" y="78"/>
                    <a:pt x="85" y="96"/>
                    <a:pt x="84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100" y="103"/>
                    <a:pt x="105" y="91"/>
                    <a:pt x="111" y="91"/>
                  </a:cubicBezTo>
                  <a:cubicBezTo>
                    <a:pt x="117" y="91"/>
                    <a:pt x="123" y="103"/>
                    <a:pt x="123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7" y="96"/>
                    <a:pt x="134" y="78"/>
                    <a:pt x="130" y="62"/>
                  </a:cubicBezTo>
                  <a:cubicBezTo>
                    <a:pt x="136" y="71"/>
                    <a:pt x="143" y="80"/>
                    <a:pt x="149" y="80"/>
                  </a:cubicBezTo>
                  <a:cubicBezTo>
                    <a:pt x="150" y="80"/>
                    <a:pt x="152" y="79"/>
                    <a:pt x="153" y="78"/>
                  </a:cubicBezTo>
                  <a:cubicBezTo>
                    <a:pt x="159" y="72"/>
                    <a:pt x="140" y="37"/>
                    <a:pt x="122" y="31"/>
                  </a:cubicBezTo>
                  <a:cubicBezTo>
                    <a:pt x="126" y="28"/>
                    <a:pt x="128" y="23"/>
                    <a:pt x="128" y="17"/>
                  </a:cubicBezTo>
                  <a:cubicBezTo>
                    <a:pt x="128" y="8"/>
                    <a:pt x="121" y="0"/>
                    <a:pt x="1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2931746" y="3337917"/>
              <a:ext cx="540525" cy="532567"/>
            </a:xfrm>
            <a:custGeom>
              <a:avLst/>
              <a:gdLst>
                <a:gd name="T0" fmla="*/ 303718 w 154"/>
                <a:gd name="T1" fmla="*/ 623578 h 154"/>
                <a:gd name="T2" fmla="*/ 374145 w 154"/>
                <a:gd name="T3" fmla="*/ 623578 h 154"/>
                <a:gd name="T4" fmla="*/ 101239 w 154"/>
                <a:gd name="T5" fmla="*/ 575273 h 154"/>
                <a:gd name="T6" fmla="*/ 110043 w 154"/>
                <a:gd name="T7" fmla="*/ 513793 h 154"/>
                <a:gd name="T8" fmla="*/ 515000 w 154"/>
                <a:gd name="T9" fmla="*/ 566490 h 154"/>
                <a:gd name="T10" fmla="*/ 563419 w 154"/>
                <a:gd name="T11" fmla="*/ 513793 h 154"/>
                <a:gd name="T12" fmla="*/ 0 w 154"/>
                <a:gd name="T13" fmla="*/ 338138 h 154"/>
                <a:gd name="T14" fmla="*/ 52820 w 154"/>
                <a:gd name="T15" fmla="*/ 303006 h 154"/>
                <a:gd name="T16" fmla="*/ 625043 w 154"/>
                <a:gd name="T17" fmla="*/ 373269 h 154"/>
                <a:gd name="T18" fmla="*/ 625043 w 154"/>
                <a:gd name="T19" fmla="*/ 303006 h 154"/>
                <a:gd name="T20" fmla="*/ 321325 w 154"/>
                <a:gd name="T21" fmla="*/ 149307 h 154"/>
                <a:gd name="T22" fmla="*/ 246496 w 154"/>
                <a:gd name="T23" fmla="*/ 250310 h 154"/>
                <a:gd name="T24" fmla="*/ 303718 w 154"/>
                <a:gd name="T25" fmla="*/ 333746 h 154"/>
                <a:gd name="T26" fmla="*/ 356538 w 154"/>
                <a:gd name="T27" fmla="*/ 404008 h 154"/>
                <a:gd name="T28" fmla="*/ 356538 w 154"/>
                <a:gd name="T29" fmla="*/ 417183 h 154"/>
                <a:gd name="T30" fmla="*/ 312521 w 154"/>
                <a:gd name="T31" fmla="*/ 399617 h 154"/>
                <a:gd name="T32" fmla="*/ 312521 w 154"/>
                <a:gd name="T33" fmla="*/ 377660 h 154"/>
                <a:gd name="T34" fmla="*/ 316923 w 154"/>
                <a:gd name="T35" fmla="*/ 360094 h 154"/>
                <a:gd name="T36" fmla="*/ 246496 w 154"/>
                <a:gd name="T37" fmla="*/ 368877 h 154"/>
                <a:gd name="T38" fmla="*/ 246496 w 154"/>
                <a:gd name="T39" fmla="*/ 395226 h 154"/>
                <a:gd name="T40" fmla="*/ 264102 w 154"/>
                <a:gd name="T41" fmla="*/ 456705 h 154"/>
                <a:gd name="T42" fmla="*/ 321325 w 154"/>
                <a:gd name="T43" fmla="*/ 518185 h 154"/>
                <a:gd name="T44" fmla="*/ 352137 w 154"/>
                <a:gd name="T45" fmla="*/ 474271 h 154"/>
                <a:gd name="T46" fmla="*/ 431367 w 154"/>
                <a:gd name="T47" fmla="*/ 408400 h 154"/>
                <a:gd name="T48" fmla="*/ 374145 w 154"/>
                <a:gd name="T49" fmla="*/ 324963 h 154"/>
                <a:gd name="T50" fmla="*/ 321325 w 154"/>
                <a:gd name="T51" fmla="*/ 250310 h 154"/>
                <a:gd name="T52" fmla="*/ 356538 w 154"/>
                <a:gd name="T53" fmla="*/ 223961 h 154"/>
                <a:gd name="T54" fmla="*/ 360940 w 154"/>
                <a:gd name="T55" fmla="*/ 298615 h 154"/>
                <a:gd name="T56" fmla="*/ 431367 w 154"/>
                <a:gd name="T57" fmla="*/ 289832 h 154"/>
                <a:gd name="T58" fmla="*/ 431367 w 154"/>
                <a:gd name="T59" fmla="*/ 263484 h 154"/>
                <a:gd name="T60" fmla="*/ 409359 w 154"/>
                <a:gd name="T61" fmla="*/ 202004 h 154"/>
                <a:gd name="T62" fmla="*/ 352137 w 154"/>
                <a:gd name="T63" fmla="*/ 149307 h 154"/>
                <a:gd name="T64" fmla="*/ 110043 w 154"/>
                <a:gd name="T65" fmla="*/ 162482 h 154"/>
                <a:gd name="T66" fmla="*/ 101239 w 154"/>
                <a:gd name="T67" fmla="*/ 101002 h 154"/>
                <a:gd name="T68" fmla="*/ 515000 w 154"/>
                <a:gd name="T69" fmla="*/ 114176 h 154"/>
                <a:gd name="T70" fmla="*/ 576624 w 154"/>
                <a:gd name="T71" fmla="*/ 101002 h 154"/>
                <a:gd name="T72" fmla="*/ 136453 w 154"/>
                <a:gd name="T73" fmla="*/ 338138 h 154"/>
                <a:gd name="T74" fmla="*/ 541410 w 154"/>
                <a:gd name="T75" fmla="*/ 338138 h 154"/>
                <a:gd name="T76" fmla="*/ 338932 w 154"/>
                <a:gd name="T77" fmla="*/ 74654 h 154"/>
                <a:gd name="T78" fmla="*/ 338932 w 154"/>
                <a:gd name="T79" fmla="*/ 601621 h 154"/>
                <a:gd name="T80" fmla="*/ 338932 w 154"/>
                <a:gd name="T81" fmla="*/ 74654 h 154"/>
                <a:gd name="T82" fmla="*/ 303718 w 154"/>
                <a:gd name="T83" fmla="*/ 52697 h 154"/>
                <a:gd name="T84" fmla="*/ 338932 w 154"/>
                <a:gd name="T85" fmla="*/ 0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4" h="154">
                  <a:moveTo>
                    <a:pt x="85" y="142"/>
                  </a:moveTo>
                  <a:cubicBezTo>
                    <a:pt x="69" y="142"/>
                    <a:pt x="69" y="142"/>
                    <a:pt x="69" y="142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85" y="142"/>
                    <a:pt x="85" y="142"/>
                    <a:pt x="85" y="142"/>
                  </a:cubicBezTo>
                  <a:moveTo>
                    <a:pt x="25" y="117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25" y="117"/>
                    <a:pt x="25" y="117"/>
                    <a:pt x="25" y="117"/>
                  </a:cubicBezTo>
                  <a:moveTo>
                    <a:pt x="128" y="117"/>
                  </a:moveTo>
                  <a:cubicBezTo>
                    <a:pt x="117" y="129"/>
                    <a:pt x="117" y="129"/>
                    <a:pt x="117" y="129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28" y="117"/>
                    <a:pt x="128" y="117"/>
                    <a:pt x="128" y="117"/>
                  </a:cubicBezTo>
                  <a:moveTo>
                    <a:pt x="12" y="69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142" y="69"/>
                  </a:moveTo>
                  <a:cubicBezTo>
                    <a:pt x="142" y="85"/>
                    <a:pt x="142" y="85"/>
                    <a:pt x="142" y="85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42" y="69"/>
                    <a:pt x="142" y="69"/>
                    <a:pt x="142" y="69"/>
                  </a:cubicBezTo>
                  <a:moveTo>
                    <a:pt x="80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62" y="43"/>
                    <a:pt x="56" y="48"/>
                    <a:pt x="56" y="57"/>
                  </a:cubicBezTo>
                  <a:cubicBezTo>
                    <a:pt x="56" y="61"/>
                    <a:pt x="58" y="66"/>
                    <a:pt x="63" y="71"/>
                  </a:cubicBezTo>
                  <a:cubicBezTo>
                    <a:pt x="65" y="72"/>
                    <a:pt x="67" y="74"/>
                    <a:pt x="69" y="76"/>
                  </a:cubicBezTo>
                  <a:cubicBezTo>
                    <a:pt x="71" y="78"/>
                    <a:pt x="73" y="80"/>
                    <a:pt x="75" y="81"/>
                  </a:cubicBezTo>
                  <a:cubicBezTo>
                    <a:pt x="79" y="85"/>
                    <a:pt x="81" y="89"/>
                    <a:pt x="81" y="92"/>
                  </a:cubicBezTo>
                  <a:cubicBezTo>
                    <a:pt x="81" y="92"/>
                    <a:pt x="81" y="93"/>
                    <a:pt x="81" y="93"/>
                  </a:cubicBezTo>
                  <a:cubicBezTo>
                    <a:pt x="81" y="94"/>
                    <a:pt x="81" y="95"/>
                    <a:pt x="81" y="95"/>
                  </a:cubicBezTo>
                  <a:cubicBezTo>
                    <a:pt x="81" y="98"/>
                    <a:pt x="80" y="100"/>
                    <a:pt x="76" y="100"/>
                  </a:cubicBezTo>
                  <a:cubicBezTo>
                    <a:pt x="73" y="100"/>
                    <a:pt x="71" y="97"/>
                    <a:pt x="71" y="91"/>
                  </a:cubicBezTo>
                  <a:cubicBezTo>
                    <a:pt x="71" y="90"/>
                    <a:pt x="71" y="90"/>
                    <a:pt x="71" y="89"/>
                  </a:cubicBezTo>
                  <a:cubicBezTo>
                    <a:pt x="71" y="88"/>
                    <a:pt x="71" y="87"/>
                    <a:pt x="71" y="86"/>
                  </a:cubicBezTo>
                  <a:cubicBezTo>
                    <a:pt x="71" y="85"/>
                    <a:pt x="72" y="84"/>
                    <a:pt x="72" y="84"/>
                  </a:cubicBezTo>
                  <a:cubicBezTo>
                    <a:pt x="72" y="83"/>
                    <a:pt x="72" y="82"/>
                    <a:pt x="72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85"/>
                    <a:pt x="56" y="86"/>
                    <a:pt x="56" y="87"/>
                  </a:cubicBezTo>
                  <a:cubicBezTo>
                    <a:pt x="56" y="88"/>
                    <a:pt x="56" y="89"/>
                    <a:pt x="56" y="90"/>
                  </a:cubicBezTo>
                  <a:cubicBezTo>
                    <a:pt x="56" y="91"/>
                    <a:pt x="56" y="92"/>
                    <a:pt x="56" y="92"/>
                  </a:cubicBezTo>
                  <a:cubicBezTo>
                    <a:pt x="56" y="98"/>
                    <a:pt x="57" y="102"/>
                    <a:pt x="60" y="104"/>
                  </a:cubicBezTo>
                  <a:cubicBezTo>
                    <a:pt x="63" y="106"/>
                    <a:pt x="67" y="108"/>
                    <a:pt x="73" y="10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6" y="108"/>
                    <a:pt x="90" y="106"/>
                    <a:pt x="93" y="104"/>
                  </a:cubicBezTo>
                  <a:cubicBezTo>
                    <a:pt x="96" y="102"/>
                    <a:pt x="98" y="98"/>
                    <a:pt x="98" y="93"/>
                  </a:cubicBezTo>
                  <a:cubicBezTo>
                    <a:pt x="98" y="88"/>
                    <a:pt x="96" y="84"/>
                    <a:pt x="91" y="79"/>
                  </a:cubicBezTo>
                  <a:cubicBezTo>
                    <a:pt x="89" y="77"/>
                    <a:pt x="87" y="76"/>
                    <a:pt x="85" y="74"/>
                  </a:cubicBezTo>
                  <a:cubicBezTo>
                    <a:pt x="83" y="72"/>
                    <a:pt x="81" y="70"/>
                    <a:pt x="79" y="68"/>
                  </a:cubicBezTo>
                  <a:cubicBezTo>
                    <a:pt x="75" y="64"/>
                    <a:pt x="73" y="61"/>
                    <a:pt x="73" y="57"/>
                  </a:cubicBezTo>
                  <a:cubicBezTo>
                    <a:pt x="73" y="52"/>
                    <a:pt x="74" y="50"/>
                    <a:pt x="78" y="50"/>
                  </a:cubicBezTo>
                  <a:cubicBezTo>
                    <a:pt x="79" y="50"/>
                    <a:pt x="80" y="50"/>
                    <a:pt x="81" y="51"/>
                  </a:cubicBezTo>
                  <a:cubicBezTo>
                    <a:pt x="82" y="52"/>
                    <a:pt x="82" y="54"/>
                    <a:pt x="82" y="55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8" y="65"/>
                    <a:pt x="98" y="64"/>
                    <a:pt x="98" y="63"/>
                  </a:cubicBezTo>
                  <a:cubicBezTo>
                    <a:pt x="98" y="62"/>
                    <a:pt x="98" y="61"/>
                    <a:pt x="98" y="60"/>
                  </a:cubicBezTo>
                  <a:cubicBezTo>
                    <a:pt x="98" y="59"/>
                    <a:pt x="98" y="58"/>
                    <a:pt x="98" y="58"/>
                  </a:cubicBezTo>
                  <a:cubicBezTo>
                    <a:pt x="98" y="52"/>
                    <a:pt x="97" y="48"/>
                    <a:pt x="93" y="46"/>
                  </a:cubicBezTo>
                  <a:cubicBezTo>
                    <a:pt x="91" y="44"/>
                    <a:pt x="86" y="42"/>
                    <a:pt x="80" y="42"/>
                  </a:cubicBezTo>
                  <a:cubicBezTo>
                    <a:pt x="80" y="34"/>
                    <a:pt x="80" y="34"/>
                    <a:pt x="80" y="34"/>
                  </a:cubicBezTo>
                  <a:moveTo>
                    <a:pt x="23" y="23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1" y="23"/>
                  </a:moveTo>
                  <a:cubicBezTo>
                    <a:pt x="117" y="26"/>
                    <a:pt x="117" y="26"/>
                    <a:pt x="117" y="26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31" y="23"/>
                    <a:pt x="131" y="23"/>
                    <a:pt x="131" y="23"/>
                  </a:cubicBezTo>
                  <a:moveTo>
                    <a:pt x="77" y="123"/>
                  </a:moveTo>
                  <a:cubicBezTo>
                    <a:pt x="51" y="123"/>
                    <a:pt x="31" y="103"/>
                    <a:pt x="31" y="77"/>
                  </a:cubicBezTo>
                  <a:cubicBezTo>
                    <a:pt x="31" y="52"/>
                    <a:pt x="51" y="31"/>
                    <a:pt x="77" y="31"/>
                  </a:cubicBezTo>
                  <a:cubicBezTo>
                    <a:pt x="102" y="31"/>
                    <a:pt x="123" y="52"/>
                    <a:pt x="123" y="77"/>
                  </a:cubicBezTo>
                  <a:cubicBezTo>
                    <a:pt x="123" y="103"/>
                    <a:pt x="102" y="123"/>
                    <a:pt x="77" y="123"/>
                  </a:cubicBezTo>
                  <a:moveTo>
                    <a:pt x="77" y="17"/>
                  </a:moveTo>
                  <a:cubicBezTo>
                    <a:pt x="44" y="17"/>
                    <a:pt x="17" y="44"/>
                    <a:pt x="17" y="77"/>
                  </a:cubicBezTo>
                  <a:cubicBezTo>
                    <a:pt x="17" y="110"/>
                    <a:pt x="44" y="137"/>
                    <a:pt x="77" y="137"/>
                  </a:cubicBezTo>
                  <a:cubicBezTo>
                    <a:pt x="110" y="137"/>
                    <a:pt x="137" y="110"/>
                    <a:pt x="137" y="77"/>
                  </a:cubicBezTo>
                  <a:cubicBezTo>
                    <a:pt x="137" y="44"/>
                    <a:pt x="110" y="17"/>
                    <a:pt x="77" y="17"/>
                  </a:cubicBezTo>
                  <a:moveTo>
                    <a:pt x="77" y="0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68632" y="2718548"/>
              <a:ext cx="1253247" cy="442627"/>
            </a:xfrm>
            <a:prstGeom prst="rect">
              <a:avLst/>
            </a:prstGeom>
            <a:noFill/>
          </p:spPr>
          <p:txBody>
            <a:bodyPr wrap="squar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96669" y="518835"/>
            <a:ext cx="3836664" cy="1005126"/>
            <a:chOff x="5864757" y="1496437"/>
            <a:chExt cx="3542936" cy="1005126"/>
          </a:xfrm>
        </p:grpSpPr>
        <p:sp>
          <p:nvSpPr>
            <p:cNvPr id="87" name="Freeform 11"/>
            <p:cNvSpPr/>
            <p:nvPr/>
          </p:nvSpPr>
          <p:spPr bwMode="auto">
            <a:xfrm>
              <a:off x="5864757" y="1496437"/>
              <a:ext cx="3542936" cy="1005126"/>
            </a:xfrm>
            <a:custGeom>
              <a:avLst/>
              <a:gdLst>
                <a:gd name="T0" fmla="*/ 632167 w 937"/>
                <a:gd name="T1" fmla="*/ 3765 h 339"/>
                <a:gd name="T2" fmla="*/ 1064901 w 937"/>
                <a:gd name="T3" fmla="*/ 176957 h 339"/>
                <a:gd name="T4" fmla="*/ 2972692 w 937"/>
                <a:gd name="T5" fmla="*/ 176957 h 339"/>
                <a:gd name="T6" fmla="*/ 3032898 w 937"/>
                <a:gd name="T7" fmla="*/ 112951 h 339"/>
                <a:gd name="T8" fmla="*/ 3032898 w 937"/>
                <a:gd name="T9" fmla="*/ 41415 h 339"/>
                <a:gd name="T10" fmla="*/ 3070527 w 937"/>
                <a:gd name="T11" fmla="*/ 30120 h 339"/>
                <a:gd name="T12" fmla="*/ 3503261 w 937"/>
                <a:gd name="T13" fmla="*/ 609937 h 339"/>
                <a:gd name="T14" fmla="*/ 3503261 w 937"/>
                <a:gd name="T15" fmla="*/ 711593 h 339"/>
                <a:gd name="T16" fmla="*/ 3074290 w 937"/>
                <a:gd name="T17" fmla="*/ 1249995 h 339"/>
                <a:gd name="T18" fmla="*/ 3032898 w 937"/>
                <a:gd name="T19" fmla="*/ 1234935 h 339"/>
                <a:gd name="T20" fmla="*/ 3032898 w 937"/>
                <a:gd name="T21" fmla="*/ 1163399 h 339"/>
                <a:gd name="T22" fmla="*/ 2972692 w 937"/>
                <a:gd name="T23" fmla="*/ 1099393 h 339"/>
                <a:gd name="T24" fmla="*/ 1064901 w 937"/>
                <a:gd name="T25" fmla="*/ 1099393 h 339"/>
                <a:gd name="T26" fmla="*/ 632167 w 937"/>
                <a:gd name="T27" fmla="*/ 1268820 h 339"/>
                <a:gd name="T28" fmla="*/ 0 w 937"/>
                <a:gd name="T29" fmla="*/ 636292 h 339"/>
                <a:gd name="T30" fmla="*/ 632167 w 937"/>
                <a:gd name="T31" fmla="*/ 3765 h 3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37" h="339">
                  <a:moveTo>
                    <a:pt x="168" y="1"/>
                  </a:moveTo>
                  <a:cubicBezTo>
                    <a:pt x="212" y="1"/>
                    <a:pt x="252" y="19"/>
                    <a:pt x="283" y="47"/>
                  </a:cubicBezTo>
                  <a:cubicBezTo>
                    <a:pt x="790" y="47"/>
                    <a:pt x="790" y="47"/>
                    <a:pt x="790" y="47"/>
                  </a:cubicBezTo>
                  <a:cubicBezTo>
                    <a:pt x="799" y="47"/>
                    <a:pt x="806" y="39"/>
                    <a:pt x="806" y="30"/>
                  </a:cubicBezTo>
                  <a:cubicBezTo>
                    <a:pt x="806" y="11"/>
                    <a:pt x="806" y="11"/>
                    <a:pt x="806" y="11"/>
                  </a:cubicBezTo>
                  <a:cubicBezTo>
                    <a:pt x="806" y="2"/>
                    <a:pt x="811" y="0"/>
                    <a:pt x="816" y="8"/>
                  </a:cubicBezTo>
                  <a:cubicBezTo>
                    <a:pt x="931" y="162"/>
                    <a:pt x="931" y="162"/>
                    <a:pt x="931" y="162"/>
                  </a:cubicBezTo>
                  <a:cubicBezTo>
                    <a:pt x="937" y="170"/>
                    <a:pt x="937" y="182"/>
                    <a:pt x="931" y="189"/>
                  </a:cubicBezTo>
                  <a:cubicBezTo>
                    <a:pt x="817" y="332"/>
                    <a:pt x="817" y="332"/>
                    <a:pt x="817" y="332"/>
                  </a:cubicBezTo>
                  <a:cubicBezTo>
                    <a:pt x="811" y="339"/>
                    <a:pt x="806" y="337"/>
                    <a:pt x="806" y="328"/>
                  </a:cubicBezTo>
                  <a:cubicBezTo>
                    <a:pt x="806" y="309"/>
                    <a:pt x="806" y="309"/>
                    <a:pt x="806" y="309"/>
                  </a:cubicBezTo>
                  <a:cubicBezTo>
                    <a:pt x="806" y="299"/>
                    <a:pt x="799" y="292"/>
                    <a:pt x="790" y="292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53" y="320"/>
                    <a:pt x="212" y="337"/>
                    <a:pt x="168" y="337"/>
                  </a:cubicBezTo>
                  <a:cubicBezTo>
                    <a:pt x="75" y="337"/>
                    <a:pt x="0" y="262"/>
                    <a:pt x="0" y="169"/>
                  </a:cubicBezTo>
                  <a:cubicBezTo>
                    <a:pt x="0" y="77"/>
                    <a:pt x="75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88" name="Oval 53"/>
            <p:cNvSpPr>
              <a:spLocks noChangeArrowheads="1"/>
            </p:cNvSpPr>
            <p:nvPr/>
          </p:nvSpPr>
          <p:spPr bwMode="auto">
            <a:xfrm>
              <a:off x="5961245" y="1602457"/>
              <a:ext cx="803775" cy="7938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9DEDF"/>
                </a:gs>
              </a:gsLst>
              <a:lin ang="2700000" scaled="0"/>
              <a:tileRect/>
            </a:gra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文本框 56"/>
            <p:cNvSpPr txBox="1">
              <a:spLocks noChangeArrowheads="1"/>
            </p:cNvSpPr>
            <p:nvPr/>
          </p:nvSpPr>
          <p:spPr bwMode="auto">
            <a:xfrm>
              <a:off x="6926818" y="1817728"/>
              <a:ext cx="2334766" cy="36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减轻</a:t>
              </a:r>
              <a:r>
                <a:rPr lang="en-US" altLang="zh-CN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http</a:t>
              </a:r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数据请求大小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 bwMode="auto">
          <a:xfrm>
            <a:off x="60325" y="1735217"/>
            <a:ext cx="9601200" cy="1905238"/>
            <a:chOff x="170694" y="177982"/>
            <a:chExt cx="3936004" cy="781165"/>
          </a:xfrm>
        </p:grpSpPr>
        <p:sp>
          <p:nvSpPr>
            <p:cNvPr id="58" name="等腰三角形 57"/>
            <p:cNvSpPr/>
            <p:nvPr/>
          </p:nvSpPr>
          <p:spPr>
            <a:xfrm>
              <a:off x="1223588" y="177982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200078" y="602394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0694" y="262044"/>
              <a:ext cx="3936004" cy="61167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377061" y="177982"/>
              <a:ext cx="1023644" cy="77911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745596" y="406882"/>
              <a:ext cx="364558" cy="294815"/>
            </a:xfrm>
            <a:prstGeom prst="rect">
              <a:avLst/>
            </a:prstGeom>
            <a:noFill/>
          </p:spPr>
          <p:txBody>
            <a:bodyPr wrap="square" lIns="72009" tIns="36005" rIns="72009" bIns="3600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</a:rPr>
                <a:t>0 4</a:t>
              </a:r>
              <a:endParaRPr lang="zh-CN" altLang="en-US" sz="4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3" name="TextBox 48"/>
          <p:cNvSpPr txBox="1"/>
          <p:nvPr/>
        </p:nvSpPr>
        <p:spPr>
          <a:xfrm>
            <a:off x="3193215" y="2358129"/>
            <a:ext cx="5302330" cy="654413"/>
          </a:xfrm>
          <a:prstGeom prst="rect">
            <a:avLst/>
          </a:prstGeom>
          <a:noFill/>
        </p:spPr>
        <p:txBody>
          <a:bodyPr lIns="72013" tIns="36006" rIns="72013" bIns="360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8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7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打造自己的</a:t>
            </a:r>
            <a:r>
              <a:rPr lang="en-US" altLang="zh-CN" sz="37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endParaRPr lang="zh-CN" altLang="en-US" sz="37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6297771" y="1338501"/>
            <a:ext cx="453390" cy="455056"/>
            <a:chOff x="6084168" y="1274820"/>
            <a:chExt cx="432048" cy="432834"/>
          </a:xfrm>
        </p:grpSpPr>
        <p:sp>
          <p:nvSpPr>
            <p:cNvPr id="66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2147483646 w 581"/>
                <a:gd name="T1" fmla="*/ 2147483646 h 609"/>
                <a:gd name="T2" fmla="*/ 2147483646 w 581"/>
                <a:gd name="T3" fmla="*/ 2147483646 h 609"/>
                <a:gd name="T4" fmla="*/ 2147483646 w 581"/>
                <a:gd name="T5" fmla="*/ 2147483646 h 609"/>
                <a:gd name="T6" fmla="*/ 2147483646 w 581"/>
                <a:gd name="T7" fmla="*/ 2147483646 h 609"/>
                <a:gd name="T8" fmla="*/ 2147483646 w 581"/>
                <a:gd name="T9" fmla="*/ 2147483646 h 609"/>
                <a:gd name="T10" fmla="*/ 2147483646 w 581"/>
                <a:gd name="T11" fmla="*/ 2147483646 h 609"/>
                <a:gd name="T12" fmla="*/ 2147483646 w 581"/>
                <a:gd name="T13" fmla="*/ 2147483646 h 609"/>
                <a:gd name="T14" fmla="*/ 2147483646 w 581"/>
                <a:gd name="T15" fmla="*/ 2147483646 h 609"/>
                <a:gd name="T16" fmla="*/ 2147483646 w 581"/>
                <a:gd name="T17" fmla="*/ 2147483646 h 609"/>
                <a:gd name="T18" fmla="*/ 2147483646 w 581"/>
                <a:gd name="T19" fmla="*/ 2147483646 h 609"/>
                <a:gd name="T20" fmla="*/ 2147483646 w 581"/>
                <a:gd name="T21" fmla="*/ 2147483646 h 609"/>
                <a:gd name="T22" fmla="*/ 0 w 581"/>
                <a:gd name="T23" fmla="*/ 2147483646 h 609"/>
                <a:gd name="T24" fmla="*/ 2147483646 w 581"/>
                <a:gd name="T25" fmla="*/ 2147483646 h 609"/>
                <a:gd name="T26" fmla="*/ 2147483646 w 581"/>
                <a:gd name="T27" fmla="*/ 2147483646 h 609"/>
                <a:gd name="T28" fmla="*/ 2147483646 w 581"/>
                <a:gd name="T29" fmla="*/ 2147483646 h 609"/>
                <a:gd name="T30" fmla="*/ 2147483646 w 581"/>
                <a:gd name="T31" fmla="*/ 2147483646 h 609"/>
                <a:gd name="T32" fmla="*/ 2147483646 w 581"/>
                <a:gd name="T33" fmla="*/ 2147483646 h 609"/>
                <a:gd name="T34" fmla="*/ 2147483646 w 581"/>
                <a:gd name="T35" fmla="*/ 2147483646 h 609"/>
                <a:gd name="T36" fmla="*/ 2147483646 w 581"/>
                <a:gd name="T37" fmla="*/ 2147483646 h 609"/>
                <a:gd name="T38" fmla="*/ 2147483646 w 581"/>
                <a:gd name="T39" fmla="*/ 2147483646 h 609"/>
                <a:gd name="T40" fmla="*/ 2147483646 w 581"/>
                <a:gd name="T41" fmla="*/ 2147483646 h 609"/>
                <a:gd name="T42" fmla="*/ 2147483646 w 581"/>
                <a:gd name="T43" fmla="*/ 2147483646 h 609"/>
                <a:gd name="T44" fmla="*/ 2147483646 w 581"/>
                <a:gd name="T45" fmla="*/ 2147483646 h 609"/>
                <a:gd name="T46" fmla="*/ 2147483646 w 581"/>
                <a:gd name="T47" fmla="*/ 2147483646 h 609"/>
                <a:gd name="T48" fmla="*/ 2147483646 w 581"/>
                <a:gd name="T49" fmla="*/ 2147483646 h 609"/>
                <a:gd name="T50" fmla="*/ 2147483646 w 581"/>
                <a:gd name="T51" fmla="*/ 2147483646 h 609"/>
                <a:gd name="T52" fmla="*/ 2147483646 w 581"/>
                <a:gd name="T53" fmla="*/ 2147483646 h 609"/>
                <a:gd name="T54" fmla="*/ 2147483646 w 581"/>
                <a:gd name="T55" fmla="*/ 2147483646 h 609"/>
                <a:gd name="T56" fmla="*/ 2147483646 w 581"/>
                <a:gd name="T57" fmla="*/ 2147483646 h 609"/>
                <a:gd name="T58" fmla="*/ 2147483646 w 581"/>
                <a:gd name="T59" fmla="*/ 2147483646 h 609"/>
                <a:gd name="T60" fmla="*/ 2147483646 w 581"/>
                <a:gd name="T61" fmla="*/ 2147483646 h 609"/>
                <a:gd name="T62" fmla="*/ 2147483646 w 581"/>
                <a:gd name="T63" fmla="*/ 2147483646 h 609"/>
                <a:gd name="T64" fmla="*/ 2147483646 w 581"/>
                <a:gd name="T65" fmla="*/ 2147483646 h 609"/>
                <a:gd name="T66" fmla="*/ 2147483646 w 581"/>
                <a:gd name="T67" fmla="*/ 2147483646 h 609"/>
                <a:gd name="T68" fmla="*/ 2147483646 w 581"/>
                <a:gd name="T69" fmla="*/ 2147483646 h 609"/>
                <a:gd name="T70" fmla="*/ 2147483646 w 581"/>
                <a:gd name="T71" fmla="*/ 2147483646 h 609"/>
                <a:gd name="T72" fmla="*/ 2147483646 w 581"/>
                <a:gd name="T73" fmla="*/ 2147483646 h 609"/>
                <a:gd name="T74" fmla="*/ 2147483646 w 581"/>
                <a:gd name="T75" fmla="*/ 2147483646 h 609"/>
                <a:gd name="T76" fmla="*/ 2147483646 w 581"/>
                <a:gd name="T77" fmla="*/ 2147483646 h 609"/>
                <a:gd name="T78" fmla="*/ 2147483646 w 581"/>
                <a:gd name="T79" fmla="*/ 2147483646 h 609"/>
                <a:gd name="T80" fmla="*/ 2147483646 w 581"/>
                <a:gd name="T81" fmla="*/ 0 h 609"/>
                <a:gd name="T82" fmla="*/ 2147483646 w 581"/>
                <a:gd name="T83" fmla="*/ 2147483646 h 609"/>
                <a:gd name="T84" fmla="*/ 2147483646 w 581"/>
                <a:gd name="T85" fmla="*/ 2147483646 h 609"/>
                <a:gd name="T86" fmla="*/ 2147483646 w 581"/>
                <a:gd name="T87" fmla="*/ 2147483646 h 609"/>
                <a:gd name="T88" fmla="*/ 2147483646 w 581"/>
                <a:gd name="T89" fmla="*/ 0 h 609"/>
                <a:gd name="T90" fmla="*/ 2147483646 w 581"/>
                <a:gd name="T91" fmla="*/ 2147483646 h 609"/>
                <a:gd name="T92" fmla="*/ 2147483646 w 581"/>
                <a:gd name="T93" fmla="*/ 2147483646 h 609"/>
                <a:gd name="T94" fmla="*/ 2147483646 w 581"/>
                <a:gd name="T95" fmla="*/ 2147483646 h 609"/>
                <a:gd name="T96" fmla="*/ 2147483646 w 581"/>
                <a:gd name="T97" fmla="*/ 0 h 609"/>
                <a:gd name="T98" fmla="*/ 2147483646 w 581"/>
                <a:gd name="T99" fmla="*/ 214748364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935936" y="1338501"/>
            <a:ext cx="455056" cy="453390"/>
            <a:chOff x="4788024" y="1275213"/>
            <a:chExt cx="432048" cy="432048"/>
          </a:xfrm>
        </p:grpSpPr>
        <p:sp>
          <p:nvSpPr>
            <p:cNvPr id="69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2147483646 w 609"/>
                <a:gd name="T1" fmla="*/ 2147483646 h 602"/>
                <a:gd name="T2" fmla="*/ 2147483646 w 609"/>
                <a:gd name="T3" fmla="*/ 2147483646 h 602"/>
                <a:gd name="T4" fmla="*/ 2147483646 w 609"/>
                <a:gd name="T5" fmla="*/ 2147483646 h 602"/>
                <a:gd name="T6" fmla="*/ 2147483646 w 609"/>
                <a:gd name="T7" fmla="*/ 2147483646 h 602"/>
                <a:gd name="T8" fmla="*/ 2147483646 w 609"/>
                <a:gd name="T9" fmla="*/ 2147483646 h 602"/>
                <a:gd name="T10" fmla="*/ 2147483646 w 609"/>
                <a:gd name="T11" fmla="*/ 2147483646 h 602"/>
                <a:gd name="T12" fmla="*/ 0 w 609"/>
                <a:gd name="T13" fmla="*/ 2147483646 h 602"/>
                <a:gd name="T14" fmla="*/ 2147483646 w 609"/>
                <a:gd name="T15" fmla="*/ 0 h 602"/>
                <a:gd name="T16" fmla="*/ 2147483646 w 609"/>
                <a:gd name="T17" fmla="*/ 2147483646 h 602"/>
                <a:gd name="T18" fmla="*/ 2147483646 w 609"/>
                <a:gd name="T19" fmla="*/ 2147483646 h 602"/>
                <a:gd name="T20" fmla="*/ 2147483646 w 609"/>
                <a:gd name="T21" fmla="*/ 2147483646 h 602"/>
                <a:gd name="T22" fmla="*/ 2147483646 w 609"/>
                <a:gd name="T23" fmla="*/ 2147483646 h 602"/>
                <a:gd name="T24" fmla="*/ 2147483646 w 609"/>
                <a:gd name="T25" fmla="*/ 2147483646 h 602"/>
                <a:gd name="T26" fmla="*/ 2147483646 w 609"/>
                <a:gd name="T27" fmla="*/ 2147483646 h 602"/>
                <a:gd name="T28" fmla="*/ 2147483646 w 609"/>
                <a:gd name="T29" fmla="*/ 2147483646 h 602"/>
                <a:gd name="T30" fmla="*/ 2147483646 w 609"/>
                <a:gd name="T31" fmla="*/ 2147483646 h 602"/>
                <a:gd name="T32" fmla="*/ 2147483646 w 609"/>
                <a:gd name="T33" fmla="*/ 2147483646 h 602"/>
                <a:gd name="T34" fmla="*/ 2147483646 w 609"/>
                <a:gd name="T35" fmla="*/ 2147483646 h 602"/>
                <a:gd name="T36" fmla="*/ 2147483646 w 609"/>
                <a:gd name="T37" fmla="*/ 2147483646 h 602"/>
                <a:gd name="T38" fmla="*/ 2147483646 w 609"/>
                <a:gd name="T39" fmla="*/ 2147483646 h 602"/>
                <a:gd name="T40" fmla="*/ 2147483646 w 609"/>
                <a:gd name="T41" fmla="*/ 2147483646 h 602"/>
                <a:gd name="T42" fmla="*/ 2147483646 w 609"/>
                <a:gd name="T43" fmla="*/ 2147483646 h 602"/>
                <a:gd name="T44" fmla="*/ 2147483646 w 609"/>
                <a:gd name="T45" fmla="*/ 2147483646 h 602"/>
                <a:gd name="T46" fmla="*/ 2147483646 w 609"/>
                <a:gd name="T47" fmla="*/ 2147483646 h 602"/>
                <a:gd name="T48" fmla="*/ 2147483646 w 609"/>
                <a:gd name="T49" fmla="*/ 2147483646 h 602"/>
                <a:gd name="T50" fmla="*/ 2147483646 w 609"/>
                <a:gd name="T51" fmla="*/ 2147483646 h 602"/>
                <a:gd name="T52" fmla="*/ 2147483646 w 609"/>
                <a:gd name="T53" fmla="*/ 2147483646 h 602"/>
                <a:gd name="T54" fmla="*/ 2147483646 w 609"/>
                <a:gd name="T55" fmla="*/ 2147483646 h 602"/>
                <a:gd name="T56" fmla="*/ 2147483646 w 609"/>
                <a:gd name="T57" fmla="*/ 2147483646 h 602"/>
                <a:gd name="T58" fmla="*/ 2147483646 w 609"/>
                <a:gd name="T59" fmla="*/ 2147483646 h 602"/>
                <a:gd name="T60" fmla="*/ 2147483646 w 609"/>
                <a:gd name="T61" fmla="*/ 2147483646 h 602"/>
                <a:gd name="T62" fmla="*/ 2147483646 w 609"/>
                <a:gd name="T63" fmla="*/ 2147483646 h 602"/>
                <a:gd name="T64" fmla="*/ 2147483646 w 609"/>
                <a:gd name="T65" fmla="*/ 2147483646 h 602"/>
                <a:gd name="T66" fmla="*/ 2147483646 w 609"/>
                <a:gd name="T67" fmla="*/ 2147483646 h 602"/>
                <a:gd name="T68" fmla="*/ 2147483646 w 609"/>
                <a:gd name="T69" fmla="*/ 2147483646 h 602"/>
                <a:gd name="T70" fmla="*/ 2147483646 w 609"/>
                <a:gd name="T71" fmla="*/ 2147483646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617686" y="1338501"/>
            <a:ext cx="453390" cy="455056"/>
            <a:chOff x="5436096" y="1274820"/>
            <a:chExt cx="432833" cy="432834"/>
          </a:xfrm>
        </p:grpSpPr>
        <p:sp>
          <p:nvSpPr>
            <p:cNvPr id="72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2147483646 w 475"/>
                <a:gd name="T1" fmla="*/ 2147483646 h 552"/>
                <a:gd name="T2" fmla="*/ 2147483646 w 475"/>
                <a:gd name="T3" fmla="*/ 2147483646 h 552"/>
                <a:gd name="T4" fmla="*/ 2147483646 w 475"/>
                <a:gd name="T5" fmla="*/ 2147483646 h 552"/>
                <a:gd name="T6" fmla="*/ 2147483646 w 475"/>
                <a:gd name="T7" fmla="*/ 0 h 552"/>
                <a:gd name="T8" fmla="*/ 2147483646 w 475"/>
                <a:gd name="T9" fmla="*/ 0 h 552"/>
                <a:gd name="T10" fmla="*/ 2147483646 w 475"/>
                <a:gd name="T11" fmla="*/ 2147483646 h 552"/>
                <a:gd name="T12" fmla="*/ 2147483646 w 475"/>
                <a:gd name="T13" fmla="*/ 2147483646 h 552"/>
                <a:gd name="T14" fmla="*/ 2147483646 w 475"/>
                <a:gd name="T15" fmla="*/ 2147483646 h 552"/>
                <a:gd name="T16" fmla="*/ 2147483646 w 475"/>
                <a:gd name="T17" fmla="*/ 2147483646 h 552"/>
                <a:gd name="T18" fmla="*/ 2147483646 w 475"/>
                <a:gd name="T19" fmla="*/ 2147483646 h 552"/>
                <a:gd name="T20" fmla="*/ 2147483646 w 475"/>
                <a:gd name="T21" fmla="*/ 2147483646 h 552"/>
                <a:gd name="T22" fmla="*/ 2147483646 w 475"/>
                <a:gd name="T23" fmla="*/ 2147483646 h 552"/>
                <a:gd name="T24" fmla="*/ 2147483646 w 475"/>
                <a:gd name="T25" fmla="*/ 2147483646 h 552"/>
                <a:gd name="T26" fmla="*/ 2147483646 w 475"/>
                <a:gd name="T27" fmla="*/ 2147483646 h 552"/>
                <a:gd name="T28" fmla="*/ 2147483646 w 475"/>
                <a:gd name="T29" fmla="*/ 2147483646 h 552"/>
                <a:gd name="T30" fmla="*/ 2147483646 w 475"/>
                <a:gd name="T31" fmla="*/ 2147483646 h 552"/>
                <a:gd name="T32" fmla="*/ 2147483646 w 475"/>
                <a:gd name="T33" fmla="*/ 2147483646 h 552"/>
                <a:gd name="T34" fmla="*/ 2147483646 w 475"/>
                <a:gd name="T35" fmla="*/ 2147483646 h 552"/>
                <a:gd name="T36" fmla="*/ 2147483646 w 475"/>
                <a:gd name="T37" fmla="*/ 2147483646 h 552"/>
                <a:gd name="T38" fmla="*/ 2147483646 w 475"/>
                <a:gd name="T39" fmla="*/ 2147483646 h 552"/>
                <a:gd name="T40" fmla="*/ 2147483646 w 475"/>
                <a:gd name="T41" fmla="*/ 2147483646 h 552"/>
                <a:gd name="T42" fmla="*/ 2147483646 w 475"/>
                <a:gd name="T43" fmla="*/ 2147483646 h 552"/>
                <a:gd name="T44" fmla="*/ 2147483646 w 475"/>
                <a:gd name="T45" fmla="*/ 2147483646 h 552"/>
                <a:gd name="T46" fmla="*/ 2147483646 w 475"/>
                <a:gd name="T47" fmla="*/ 2147483646 h 552"/>
                <a:gd name="T48" fmla="*/ 2147483646 w 475"/>
                <a:gd name="T49" fmla="*/ 2147483646 h 552"/>
                <a:gd name="T50" fmla="*/ 2147483646 w 475"/>
                <a:gd name="T51" fmla="*/ 2147483646 h 552"/>
                <a:gd name="T52" fmla="*/ 2147483646 w 475"/>
                <a:gd name="T53" fmla="*/ 0 h 552"/>
                <a:gd name="T54" fmla="*/ 2147483646 w 475"/>
                <a:gd name="T55" fmla="*/ 0 h 552"/>
                <a:gd name="T56" fmla="*/ 2147483646 w 475"/>
                <a:gd name="T57" fmla="*/ 2147483646 h 552"/>
                <a:gd name="T58" fmla="*/ 2147483646 w 475"/>
                <a:gd name="T59" fmla="*/ 2147483646 h 552"/>
                <a:gd name="T60" fmla="*/ 2147483646 w 475"/>
                <a:gd name="T61" fmla="*/ 2147483646 h 552"/>
                <a:gd name="T62" fmla="*/ 2147483646 w 475"/>
                <a:gd name="T63" fmla="*/ 2147483646 h 552"/>
                <a:gd name="T64" fmla="*/ 2147483646 w 475"/>
                <a:gd name="T65" fmla="*/ 2147483646 h 552"/>
                <a:gd name="T66" fmla="*/ 2147483646 w 475"/>
                <a:gd name="T67" fmla="*/ 2147483646 h 552"/>
                <a:gd name="T68" fmla="*/ 2147483646 w 475"/>
                <a:gd name="T69" fmla="*/ 2147483646 h 552"/>
                <a:gd name="T70" fmla="*/ 0 w 475"/>
                <a:gd name="T71" fmla="*/ 2147483646 h 552"/>
                <a:gd name="T72" fmla="*/ 2147483646 w 475"/>
                <a:gd name="T73" fmla="*/ 2147483646 h 552"/>
                <a:gd name="T74" fmla="*/ 2147483646 w 475"/>
                <a:gd name="T75" fmla="*/ 2147483646 h 552"/>
                <a:gd name="T76" fmla="*/ 2147483646 w 475"/>
                <a:gd name="T77" fmla="*/ 2147483646 h 552"/>
                <a:gd name="T78" fmla="*/ 2147483646 w 475"/>
                <a:gd name="T79" fmla="*/ 2147483646 h 552"/>
                <a:gd name="T80" fmla="*/ 2147483646 w 475"/>
                <a:gd name="T81" fmla="*/ 2147483646 h 552"/>
                <a:gd name="T82" fmla="*/ 2147483646 w 475"/>
                <a:gd name="T83" fmla="*/ 2147483646 h 552"/>
                <a:gd name="T84" fmla="*/ 2147483646 w 475"/>
                <a:gd name="T85" fmla="*/ 2147483646 h 552"/>
                <a:gd name="T86" fmla="*/ 2147483646 w 475"/>
                <a:gd name="T87" fmla="*/ 2147483646 h 552"/>
                <a:gd name="T88" fmla="*/ 2147483646 w 475"/>
                <a:gd name="T89" fmla="*/ 2147483646 h 552"/>
                <a:gd name="T90" fmla="*/ 0 w 475"/>
                <a:gd name="T91" fmla="*/ 2147483646 h 552"/>
                <a:gd name="T92" fmla="*/ 2147483646 w 475"/>
                <a:gd name="T93" fmla="*/ 2147483646 h 552"/>
                <a:gd name="T94" fmla="*/ 2147483646 w 475"/>
                <a:gd name="T95" fmla="*/ 2147483646 h 552"/>
                <a:gd name="T96" fmla="*/ 2147483646 w 475"/>
                <a:gd name="T97" fmla="*/ 2147483646 h 552"/>
                <a:gd name="T98" fmla="*/ 2147483646 w 475"/>
                <a:gd name="T99" fmla="*/ 2147483646 h 552"/>
                <a:gd name="T100" fmla="*/ 2147483646 w 475"/>
                <a:gd name="T101" fmla="*/ 2147483646 h 552"/>
                <a:gd name="T102" fmla="*/ 2147483646 w 475"/>
                <a:gd name="T103" fmla="*/ 2147483646 h 552"/>
                <a:gd name="T104" fmla="*/ 2147483646 w 475"/>
                <a:gd name="T105" fmla="*/ 2147483646 h 552"/>
                <a:gd name="T106" fmla="*/ 0 w 475"/>
                <a:gd name="T107" fmla="*/ 2147483646 h 552"/>
                <a:gd name="T108" fmla="*/ 2147483646 w 475"/>
                <a:gd name="T109" fmla="*/ 2147483646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575766" y="1338501"/>
            <a:ext cx="455056" cy="455056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0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2147483646 h 510"/>
                <a:gd name="T32" fmla="*/ 2147483646 w 602"/>
                <a:gd name="T33" fmla="*/ 2147483646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2147483646 w 602"/>
                <a:gd name="T81" fmla="*/ 2147483646 h 510"/>
                <a:gd name="T82" fmla="*/ 2147483646 w 602"/>
                <a:gd name="T83" fmla="*/ 2147483646 h 510"/>
                <a:gd name="T84" fmla="*/ 2147483646 w 602"/>
                <a:gd name="T85" fmla="*/ 2147483646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255851" y="1338501"/>
            <a:ext cx="455056" cy="455056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0 h 602"/>
                <a:gd name="T6" fmla="*/ 2147483646 w 602"/>
                <a:gd name="T7" fmla="*/ 2147483646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0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85" name="五边形 84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83" name="五边形 82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753871" y="144052"/>
              <a:ext cx="2066885" cy="319659"/>
              <a:chOff x="7404958" y="72044"/>
              <a:chExt cx="2066885" cy="319659"/>
            </a:xfrm>
          </p:grpSpPr>
          <p:sp>
            <p:nvSpPr>
              <p:cNvPr id="81" name="五边形 80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284861" y="108049"/>
            <a:ext cx="2066885" cy="468053"/>
            <a:chOff x="121344" y="72044"/>
            <a:chExt cx="2066885" cy="468053"/>
          </a:xfrm>
        </p:grpSpPr>
        <p:sp>
          <p:nvSpPr>
            <p:cNvPr id="88" name="五边形 87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04 </a:t>
              </a:r>
              <a:r>
                <a:rPr lang="zh-CN" altLang="en-US" sz="1200" dirty="0">
                  <a:solidFill>
                    <a:schemeClr val="bg1"/>
                  </a:solidFill>
                </a:rPr>
                <a:t>打造自己的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PWA</a:t>
              </a:r>
            </a:p>
          </p:txBody>
        </p:sp>
      </p:grpSp>
      <p:sp>
        <p:nvSpPr>
          <p:cNvPr id="90" name="Freeform 6"/>
          <p:cNvSpPr/>
          <p:nvPr/>
        </p:nvSpPr>
        <p:spPr bwMode="auto">
          <a:xfrm>
            <a:off x="2245522" y="4539283"/>
            <a:ext cx="1013563" cy="681334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556" tIns="36277" rIns="72556" bIns="36277"/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91" name="Freeform 8"/>
          <p:cNvSpPr/>
          <p:nvPr/>
        </p:nvSpPr>
        <p:spPr bwMode="auto">
          <a:xfrm>
            <a:off x="1231959" y="828129"/>
            <a:ext cx="3081180" cy="3602950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556" tIns="36277" rIns="72556" bIns="36277"/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92" name="Freeform 9"/>
          <p:cNvSpPr/>
          <p:nvPr/>
        </p:nvSpPr>
        <p:spPr bwMode="auto">
          <a:xfrm>
            <a:off x="2015225" y="828130"/>
            <a:ext cx="2108109" cy="1301412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556" tIns="36277" rIns="72556" bIns="36277"/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93" name="Freeform 10"/>
          <p:cNvSpPr/>
          <p:nvPr/>
        </p:nvSpPr>
        <p:spPr bwMode="auto">
          <a:xfrm>
            <a:off x="3126221" y="1565720"/>
            <a:ext cx="1186919" cy="1880235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556" tIns="36277" rIns="72556" bIns="36277"/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94" name="Freeform 11"/>
          <p:cNvSpPr/>
          <p:nvPr/>
        </p:nvSpPr>
        <p:spPr bwMode="auto">
          <a:xfrm>
            <a:off x="1216773" y="1025653"/>
            <a:ext cx="1302068" cy="1917740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556" tIns="36277" rIns="72556" bIns="36277"/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95" name="TextBox 42"/>
          <p:cNvSpPr txBox="1"/>
          <p:nvPr/>
        </p:nvSpPr>
        <p:spPr bwMode="auto">
          <a:xfrm>
            <a:off x="1441918" y="1694505"/>
            <a:ext cx="7296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F8F8F8"/>
                </a:solidFill>
                <a:latin typeface="+mj-ea"/>
                <a:ea typeface="+mj-ea"/>
              </a:rPr>
              <a:t>4.1</a:t>
            </a:r>
            <a:endParaRPr lang="zh-CN" altLang="en-US" sz="28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96" name="TextBox 45"/>
          <p:cNvSpPr txBox="1"/>
          <p:nvPr/>
        </p:nvSpPr>
        <p:spPr bwMode="auto">
          <a:xfrm>
            <a:off x="2713271" y="1157985"/>
            <a:ext cx="651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8F8F8"/>
                </a:solidFill>
                <a:latin typeface="+mj-ea"/>
                <a:ea typeface="+mj-ea"/>
              </a:rPr>
              <a:t>4.2</a:t>
            </a:r>
            <a:endParaRPr lang="zh-CN" altLang="en-US" sz="24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97" name="TextBox 48"/>
          <p:cNvSpPr txBox="1"/>
          <p:nvPr/>
        </p:nvSpPr>
        <p:spPr bwMode="auto">
          <a:xfrm>
            <a:off x="3458929" y="2129542"/>
            <a:ext cx="7296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F8F8F8"/>
                </a:solidFill>
                <a:latin typeface="+mj-ea"/>
                <a:ea typeface="+mj-ea"/>
              </a:rPr>
              <a:t>4.3</a:t>
            </a:r>
            <a:endParaRPr lang="zh-CN" altLang="en-US" sz="28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98" name="TextBox 51"/>
          <p:cNvSpPr txBox="1"/>
          <p:nvPr/>
        </p:nvSpPr>
        <p:spPr bwMode="auto">
          <a:xfrm>
            <a:off x="2529398" y="3292754"/>
            <a:ext cx="7296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67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F8F8F8"/>
                </a:solidFill>
                <a:latin typeface="+mj-ea"/>
                <a:ea typeface="+mj-ea"/>
              </a:rPr>
              <a:t>4.4</a:t>
            </a:r>
            <a:endParaRPr lang="zh-CN" altLang="en-US" sz="28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99" name="TextBox 54"/>
          <p:cNvSpPr txBox="1"/>
          <p:nvPr/>
        </p:nvSpPr>
        <p:spPr>
          <a:xfrm>
            <a:off x="5751513" y="1239140"/>
            <a:ext cx="3213100" cy="488761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pwa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是什么东东？</a:t>
            </a:r>
          </a:p>
        </p:txBody>
      </p:sp>
      <p:grpSp>
        <p:nvGrpSpPr>
          <p:cNvPr id="100" name="组合 55"/>
          <p:cNvGrpSpPr/>
          <p:nvPr/>
        </p:nvGrpSpPr>
        <p:grpSpPr>
          <a:xfrm>
            <a:off x="4793783" y="1146798"/>
            <a:ext cx="766864" cy="757641"/>
            <a:chOff x="6409426" y="1173624"/>
            <a:chExt cx="962086" cy="962084"/>
          </a:xfrm>
          <a:solidFill>
            <a:schemeClr val="accent3"/>
          </a:solidFill>
        </p:grpSpPr>
        <p:sp>
          <p:nvSpPr>
            <p:cNvPr id="101" name="椭圆 100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02" name="TextBox 57"/>
            <p:cNvSpPr txBox="1"/>
            <p:nvPr/>
          </p:nvSpPr>
          <p:spPr>
            <a:xfrm>
              <a:off x="6653352" y="1318965"/>
              <a:ext cx="509206" cy="6644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8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3" name="组合 58"/>
          <p:cNvGrpSpPr/>
          <p:nvPr/>
        </p:nvGrpSpPr>
        <p:grpSpPr>
          <a:xfrm>
            <a:off x="4793783" y="2108559"/>
            <a:ext cx="766864" cy="757641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104" name="椭圆 103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05" name="TextBox 60"/>
            <p:cNvSpPr txBox="1"/>
            <p:nvPr/>
          </p:nvSpPr>
          <p:spPr>
            <a:xfrm>
              <a:off x="6635866" y="2536282"/>
              <a:ext cx="509206" cy="6644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06" name="组合 61"/>
          <p:cNvGrpSpPr/>
          <p:nvPr/>
        </p:nvGrpSpPr>
        <p:grpSpPr>
          <a:xfrm>
            <a:off x="4793780" y="3032450"/>
            <a:ext cx="766864" cy="757641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107" name="椭圆 106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08" name="TextBox 63"/>
            <p:cNvSpPr txBox="1"/>
            <p:nvPr/>
          </p:nvSpPr>
          <p:spPr>
            <a:xfrm>
              <a:off x="6635869" y="3702117"/>
              <a:ext cx="509206" cy="6644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09" name="组合 64"/>
          <p:cNvGrpSpPr/>
          <p:nvPr/>
        </p:nvGrpSpPr>
        <p:grpSpPr>
          <a:xfrm>
            <a:off x="4793783" y="4057031"/>
            <a:ext cx="766864" cy="757641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110" name="椭圆 109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11" name="TextBox 66"/>
            <p:cNvSpPr txBox="1"/>
            <p:nvPr/>
          </p:nvSpPr>
          <p:spPr>
            <a:xfrm>
              <a:off x="6616829" y="5005505"/>
              <a:ext cx="509206" cy="6644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677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12" name="TextBox 67"/>
          <p:cNvSpPr txBox="1"/>
          <p:nvPr/>
        </p:nvSpPr>
        <p:spPr>
          <a:xfrm>
            <a:off x="5760288" y="2147343"/>
            <a:ext cx="3213100" cy="488761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service worker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的身份</a:t>
            </a:r>
          </a:p>
        </p:txBody>
      </p:sp>
      <p:sp>
        <p:nvSpPr>
          <p:cNvPr id="113" name="TextBox 68"/>
          <p:cNvSpPr txBox="1"/>
          <p:nvPr/>
        </p:nvSpPr>
        <p:spPr>
          <a:xfrm>
            <a:off x="5751513" y="3137985"/>
            <a:ext cx="3213100" cy="488761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打造自己的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pwa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4" name="TextBox 69"/>
          <p:cNvSpPr txBox="1"/>
          <p:nvPr/>
        </p:nvSpPr>
        <p:spPr>
          <a:xfrm>
            <a:off x="5751513" y="4128627"/>
            <a:ext cx="3213100" cy="488761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7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pwa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现状与总结</a:t>
            </a: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2" grpId="0"/>
      <p:bldP spid="113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84661" y="983099"/>
            <a:ext cx="5650825" cy="735092"/>
            <a:chOff x="2484661" y="983099"/>
            <a:chExt cx="5650825" cy="735092"/>
          </a:xfrm>
        </p:grpSpPr>
        <p:grpSp>
          <p:nvGrpSpPr>
            <p:cNvPr id="146" name="组合 76"/>
            <p:cNvGrpSpPr/>
            <p:nvPr/>
          </p:nvGrpSpPr>
          <p:grpSpPr bwMode="auto">
            <a:xfrm>
              <a:off x="2484661" y="983099"/>
              <a:ext cx="5650825" cy="735092"/>
              <a:chOff x="3300347" y="1368497"/>
              <a:chExt cx="10763512" cy="1417865"/>
            </a:xfrm>
          </p:grpSpPr>
          <p:grpSp>
            <p:nvGrpSpPr>
              <p:cNvPr id="147" name="组合 77"/>
              <p:cNvGrpSpPr/>
              <p:nvPr/>
            </p:nvGrpSpPr>
            <p:grpSpPr bwMode="auto">
              <a:xfrm>
                <a:off x="4631859" y="1393831"/>
                <a:ext cx="9432000" cy="1392531"/>
                <a:chOff x="1986534" y="4135265"/>
                <a:chExt cx="9432000" cy="1392531"/>
              </a:xfrm>
            </p:grpSpPr>
            <p:sp>
              <p:nvSpPr>
                <p:cNvPr id="151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76200">
                  <a:gradFill>
                    <a:gsLst>
                      <a:gs pos="0">
                        <a:schemeClr val="bg1"/>
                      </a:gs>
                      <a:gs pos="100000">
                        <a:srgbClr val="EBEBEB"/>
                      </a:gs>
                    </a:gsLst>
                    <a:lin ang="5400000" scaled="1"/>
                  </a:gradFill>
                </a:ln>
                <a:effectLst>
                  <a:outerShdw blurRad="266700" dist="127000" dir="5400000" sx="102000" sy="102000" algn="t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44450">
                  <a:gradFill>
                    <a:gsLst>
                      <a:gs pos="0">
                        <a:srgbClr val="EBEBEB"/>
                      </a:gs>
                      <a:gs pos="100000">
                        <a:srgbClr val="FEFEFE"/>
                      </a:gs>
                    </a:gsLst>
                    <a:lin ang="5400000" scaled="1"/>
                  </a:gradFill>
                </a:ln>
                <a:effectLst>
                  <a:innerShdw blurRad="254000" dist="88900" dir="16200000">
                    <a:prstClr val="black">
                      <a:alpha val="4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8" name="组合 78"/>
              <p:cNvGrpSpPr/>
              <p:nvPr/>
            </p:nvGrpSpPr>
            <p:grpSpPr bwMode="auto">
              <a:xfrm>
                <a:off x="3300347" y="1368497"/>
                <a:ext cx="1581466" cy="1417865"/>
                <a:chOff x="1349437" y="779714"/>
                <a:chExt cx="2923167" cy="2620769"/>
              </a:xfrm>
            </p:grpSpPr>
            <p:sp>
              <p:nvSpPr>
                <p:cNvPr id="149" name="Freeform 23"/>
                <p:cNvSpPr/>
                <p:nvPr/>
              </p:nvSpPr>
              <p:spPr bwMode="auto">
                <a:xfrm>
                  <a:off x="1349437" y="779714"/>
                  <a:ext cx="2923167" cy="2620769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1F1F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 cap="flat">
                  <a:gradFill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>
                  <a:outerShdw blurRad="228600" dist="228600" dir="5400000" algn="t" rotWithShape="0">
                    <a:schemeClr val="tx1">
                      <a:lumMod val="85000"/>
                      <a:lumOff val="15000"/>
                      <a:alpha val="28000"/>
                    </a:schemeClr>
                  </a:outerShdw>
                </a:effec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0" name="Freeform 21"/>
                <p:cNvSpPr>
                  <a:spLocks noChangeAspect="1"/>
                </p:cNvSpPr>
                <p:nvPr/>
              </p:nvSpPr>
              <p:spPr bwMode="auto">
                <a:xfrm rot="16200000">
                  <a:off x="1623020" y="1024995"/>
                  <a:ext cx="2376000" cy="2130208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innerShdw blurRad="241300" dist="1143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78" name="组合 205"/>
            <p:cNvGrpSpPr/>
            <p:nvPr/>
          </p:nvGrpSpPr>
          <p:grpSpPr bwMode="auto">
            <a:xfrm>
              <a:off x="2728974" y="1169372"/>
              <a:ext cx="522802" cy="476310"/>
              <a:chOff x="12327405" y="858403"/>
              <a:chExt cx="833274" cy="767141"/>
            </a:xfrm>
          </p:grpSpPr>
          <p:sp>
            <p:nvSpPr>
              <p:cNvPr id="179" name="Freeform 55"/>
              <p:cNvSpPr/>
              <p:nvPr/>
            </p:nvSpPr>
            <p:spPr bwMode="auto">
              <a:xfrm>
                <a:off x="12359149" y="863694"/>
                <a:ext cx="801530" cy="76185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56"/>
              <p:cNvSpPr>
                <a:spLocks noEditPoints="1"/>
              </p:cNvSpPr>
              <p:nvPr/>
            </p:nvSpPr>
            <p:spPr bwMode="auto">
              <a:xfrm>
                <a:off x="12327405" y="858403"/>
                <a:ext cx="193109" cy="484093"/>
              </a:xfrm>
              <a:custGeom>
                <a:avLst/>
                <a:gdLst>
                  <a:gd name="T0" fmla="*/ 105898 w 31"/>
                  <a:gd name="T1" fmla="*/ 0 h 77"/>
                  <a:gd name="T2" fmla="*/ 174421 w 31"/>
                  <a:gd name="T3" fmla="*/ 31435 h 77"/>
                  <a:gd name="T4" fmla="*/ 193109 w 31"/>
                  <a:gd name="T5" fmla="*/ 113165 h 77"/>
                  <a:gd name="T6" fmla="*/ 193109 w 31"/>
                  <a:gd name="T7" fmla="*/ 396076 h 77"/>
                  <a:gd name="T8" fmla="*/ 168192 w 31"/>
                  <a:gd name="T9" fmla="*/ 465232 h 77"/>
                  <a:gd name="T10" fmla="*/ 99669 w 31"/>
                  <a:gd name="T11" fmla="*/ 484093 h 77"/>
                  <a:gd name="T12" fmla="*/ 12459 w 31"/>
                  <a:gd name="T13" fmla="*/ 452658 h 77"/>
                  <a:gd name="T14" fmla="*/ 0 w 31"/>
                  <a:gd name="T15" fmla="*/ 358355 h 77"/>
                  <a:gd name="T16" fmla="*/ 0 w 31"/>
                  <a:gd name="T17" fmla="*/ 132025 h 77"/>
                  <a:gd name="T18" fmla="*/ 18688 w 31"/>
                  <a:gd name="T19" fmla="*/ 37722 h 77"/>
                  <a:gd name="T20" fmla="*/ 105898 w 31"/>
                  <a:gd name="T21" fmla="*/ 0 h 77"/>
                  <a:gd name="T22" fmla="*/ 99669 w 31"/>
                  <a:gd name="T23" fmla="*/ 440085 h 77"/>
                  <a:gd name="T24" fmla="*/ 137045 w 31"/>
                  <a:gd name="T25" fmla="*/ 370928 h 77"/>
                  <a:gd name="T26" fmla="*/ 137045 w 31"/>
                  <a:gd name="T27" fmla="*/ 106878 h 77"/>
                  <a:gd name="T28" fmla="*/ 99669 w 31"/>
                  <a:gd name="T29" fmla="*/ 44008 h 77"/>
                  <a:gd name="T30" fmla="*/ 56064 w 31"/>
                  <a:gd name="T31" fmla="*/ 106878 h 77"/>
                  <a:gd name="T32" fmla="*/ 56064 w 31"/>
                  <a:gd name="T33" fmla="*/ 125738 h 77"/>
                  <a:gd name="T34" fmla="*/ 56064 w 31"/>
                  <a:gd name="T35" fmla="*/ 144599 h 77"/>
                  <a:gd name="T36" fmla="*/ 56064 w 31"/>
                  <a:gd name="T37" fmla="*/ 220042 h 77"/>
                  <a:gd name="T38" fmla="*/ 56064 w 31"/>
                  <a:gd name="T39" fmla="*/ 301772 h 77"/>
                  <a:gd name="T40" fmla="*/ 56064 w 31"/>
                  <a:gd name="T41" fmla="*/ 370928 h 77"/>
                  <a:gd name="T42" fmla="*/ 99669 w 31"/>
                  <a:gd name="T43" fmla="*/ 440085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Freeform 57"/>
              <p:cNvSpPr/>
              <p:nvPr/>
            </p:nvSpPr>
            <p:spPr bwMode="auto">
              <a:xfrm>
                <a:off x="12584001" y="863694"/>
                <a:ext cx="113749" cy="478803"/>
              </a:xfrm>
              <a:custGeom>
                <a:avLst/>
                <a:gdLst>
                  <a:gd name="T0" fmla="*/ 0 w 18"/>
                  <a:gd name="T1" fmla="*/ 69300 h 76"/>
                  <a:gd name="T2" fmla="*/ 69513 w 18"/>
                  <a:gd name="T3" fmla="*/ 0 h 76"/>
                  <a:gd name="T4" fmla="*/ 113749 w 18"/>
                  <a:gd name="T5" fmla="*/ 0 h 76"/>
                  <a:gd name="T6" fmla="*/ 113749 w 18"/>
                  <a:gd name="T7" fmla="*/ 478803 h 76"/>
                  <a:gd name="T8" fmla="*/ 50555 w 18"/>
                  <a:gd name="T9" fmla="*/ 478803 h 76"/>
                  <a:gd name="T10" fmla="*/ 50555 w 18"/>
                  <a:gd name="T11" fmla="*/ 119701 h 76"/>
                  <a:gd name="T12" fmla="*/ 0 w 18"/>
                  <a:gd name="T13" fmla="*/ 119701 h 76"/>
                  <a:gd name="T14" fmla="*/ 0 w 18"/>
                  <a:gd name="T15" fmla="*/ 6930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484661" y="1886961"/>
            <a:ext cx="5650825" cy="735092"/>
            <a:chOff x="2484661" y="1886961"/>
            <a:chExt cx="5650825" cy="735092"/>
          </a:xfrm>
        </p:grpSpPr>
        <p:grpSp>
          <p:nvGrpSpPr>
            <p:cNvPr id="153" name="组合 158"/>
            <p:cNvGrpSpPr/>
            <p:nvPr/>
          </p:nvGrpSpPr>
          <p:grpSpPr bwMode="auto">
            <a:xfrm>
              <a:off x="2484661" y="1886961"/>
              <a:ext cx="5650825" cy="735092"/>
              <a:chOff x="3300347" y="1368497"/>
              <a:chExt cx="10763512" cy="1417865"/>
            </a:xfrm>
          </p:grpSpPr>
          <p:grpSp>
            <p:nvGrpSpPr>
              <p:cNvPr id="154" name="组合 159"/>
              <p:cNvGrpSpPr/>
              <p:nvPr/>
            </p:nvGrpSpPr>
            <p:grpSpPr bwMode="auto">
              <a:xfrm>
                <a:off x="4631859" y="1393831"/>
                <a:ext cx="9432000" cy="1392531"/>
                <a:chOff x="1986534" y="4135265"/>
                <a:chExt cx="9432000" cy="1392531"/>
              </a:xfrm>
            </p:grpSpPr>
            <p:sp>
              <p:nvSpPr>
                <p:cNvPr id="158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76200">
                  <a:gradFill>
                    <a:gsLst>
                      <a:gs pos="0">
                        <a:schemeClr val="bg1"/>
                      </a:gs>
                      <a:gs pos="100000">
                        <a:srgbClr val="EBEBEB"/>
                      </a:gs>
                    </a:gsLst>
                    <a:lin ang="5400000" scaled="1"/>
                  </a:gradFill>
                </a:ln>
                <a:effectLst>
                  <a:outerShdw blurRad="266700" dist="127000" dir="5400000" sx="102000" sy="102000" algn="t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44450">
                  <a:gradFill>
                    <a:gsLst>
                      <a:gs pos="0">
                        <a:srgbClr val="EBEBEB"/>
                      </a:gs>
                      <a:gs pos="100000">
                        <a:srgbClr val="FEFEFE"/>
                      </a:gs>
                    </a:gsLst>
                    <a:lin ang="5400000" scaled="1"/>
                  </a:gradFill>
                </a:ln>
                <a:effectLst>
                  <a:innerShdw blurRad="254000" dist="88900" dir="16200000">
                    <a:prstClr val="black">
                      <a:alpha val="4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55" name="组合 160"/>
              <p:cNvGrpSpPr/>
              <p:nvPr/>
            </p:nvGrpSpPr>
            <p:grpSpPr bwMode="auto">
              <a:xfrm>
                <a:off x="3300347" y="1368497"/>
                <a:ext cx="1581466" cy="1417865"/>
                <a:chOff x="1349437" y="779714"/>
                <a:chExt cx="2923167" cy="2620769"/>
              </a:xfrm>
            </p:grpSpPr>
            <p:sp>
              <p:nvSpPr>
                <p:cNvPr id="156" name="Freeform 23"/>
                <p:cNvSpPr/>
                <p:nvPr/>
              </p:nvSpPr>
              <p:spPr bwMode="auto">
                <a:xfrm>
                  <a:off x="1349437" y="779714"/>
                  <a:ext cx="2923167" cy="2620769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1F1F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 cap="flat">
                  <a:gradFill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>
                  <a:outerShdw blurRad="228600" dist="228600" dir="5400000" algn="t" rotWithShape="0">
                    <a:schemeClr val="tx1">
                      <a:lumMod val="85000"/>
                      <a:lumOff val="15000"/>
                      <a:alpha val="28000"/>
                    </a:schemeClr>
                  </a:outerShdw>
                </a:effec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Freeform 21"/>
                <p:cNvSpPr>
                  <a:spLocks noChangeAspect="1"/>
                </p:cNvSpPr>
                <p:nvPr/>
              </p:nvSpPr>
              <p:spPr bwMode="auto">
                <a:xfrm rot="16200000">
                  <a:off x="1623020" y="1024995"/>
                  <a:ext cx="2376000" cy="2130208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innerShdw blurRad="241300" dist="1143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2" name="组合 209"/>
            <p:cNvGrpSpPr/>
            <p:nvPr/>
          </p:nvGrpSpPr>
          <p:grpSpPr bwMode="auto">
            <a:xfrm>
              <a:off x="2727708" y="2110740"/>
              <a:ext cx="534195" cy="475059"/>
              <a:chOff x="952501" y="6013451"/>
              <a:chExt cx="511175" cy="460375"/>
            </a:xfrm>
          </p:grpSpPr>
          <p:sp>
            <p:nvSpPr>
              <p:cNvPr id="183" name="Freeform 58"/>
              <p:cNvSpPr/>
              <p:nvPr/>
            </p:nvSpPr>
            <p:spPr bwMode="auto">
              <a:xfrm>
                <a:off x="971551" y="6021388"/>
                <a:ext cx="492125" cy="452438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484661" y="2789574"/>
            <a:ext cx="5650825" cy="735092"/>
            <a:chOff x="2484661" y="2789574"/>
            <a:chExt cx="5650825" cy="735092"/>
          </a:xfrm>
        </p:grpSpPr>
        <p:grpSp>
          <p:nvGrpSpPr>
            <p:cNvPr id="160" name="组合 165"/>
            <p:cNvGrpSpPr/>
            <p:nvPr/>
          </p:nvGrpSpPr>
          <p:grpSpPr bwMode="auto">
            <a:xfrm>
              <a:off x="2484661" y="2789574"/>
              <a:ext cx="5650825" cy="735092"/>
              <a:chOff x="3300347" y="1368497"/>
              <a:chExt cx="10763512" cy="1417865"/>
            </a:xfrm>
          </p:grpSpPr>
          <p:grpSp>
            <p:nvGrpSpPr>
              <p:cNvPr id="161" name="组合 166"/>
              <p:cNvGrpSpPr/>
              <p:nvPr/>
            </p:nvGrpSpPr>
            <p:grpSpPr bwMode="auto">
              <a:xfrm>
                <a:off x="4631859" y="1393831"/>
                <a:ext cx="9432000" cy="1392531"/>
                <a:chOff x="1986534" y="4135265"/>
                <a:chExt cx="9432000" cy="1392531"/>
              </a:xfrm>
            </p:grpSpPr>
            <p:sp>
              <p:nvSpPr>
                <p:cNvPr id="165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76200">
                  <a:gradFill>
                    <a:gsLst>
                      <a:gs pos="0">
                        <a:schemeClr val="bg1"/>
                      </a:gs>
                      <a:gs pos="100000">
                        <a:srgbClr val="EBEBEB"/>
                      </a:gs>
                    </a:gsLst>
                    <a:lin ang="5400000" scaled="1"/>
                  </a:gradFill>
                </a:ln>
                <a:effectLst>
                  <a:outerShdw blurRad="266700" dist="127000" dir="5400000" sx="102000" sy="102000" algn="t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44450">
                  <a:gradFill>
                    <a:gsLst>
                      <a:gs pos="0">
                        <a:srgbClr val="EBEBEB"/>
                      </a:gs>
                      <a:gs pos="100000">
                        <a:srgbClr val="FEFEFE"/>
                      </a:gs>
                    </a:gsLst>
                    <a:lin ang="5400000" scaled="1"/>
                  </a:gradFill>
                </a:ln>
                <a:effectLst>
                  <a:innerShdw blurRad="254000" dist="88900" dir="16200000">
                    <a:prstClr val="black">
                      <a:alpha val="4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2" name="组合 167"/>
              <p:cNvGrpSpPr/>
              <p:nvPr/>
            </p:nvGrpSpPr>
            <p:grpSpPr bwMode="auto">
              <a:xfrm>
                <a:off x="3300347" y="1368497"/>
                <a:ext cx="1581466" cy="1417865"/>
                <a:chOff x="1349437" y="779714"/>
                <a:chExt cx="2923167" cy="2620769"/>
              </a:xfrm>
            </p:grpSpPr>
            <p:sp>
              <p:nvSpPr>
                <p:cNvPr id="163" name="Freeform 23"/>
                <p:cNvSpPr/>
                <p:nvPr/>
              </p:nvSpPr>
              <p:spPr bwMode="auto">
                <a:xfrm>
                  <a:off x="1349437" y="779714"/>
                  <a:ext cx="2923167" cy="2620769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1F1F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 cap="flat">
                  <a:gradFill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>
                  <a:outerShdw blurRad="228600" dist="228600" dir="5400000" algn="t" rotWithShape="0">
                    <a:schemeClr val="tx1">
                      <a:lumMod val="85000"/>
                      <a:lumOff val="15000"/>
                      <a:alpha val="28000"/>
                    </a:schemeClr>
                  </a:outerShdw>
                </a:effec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Freeform 21"/>
                <p:cNvSpPr>
                  <a:spLocks noChangeAspect="1"/>
                </p:cNvSpPr>
                <p:nvPr/>
              </p:nvSpPr>
              <p:spPr bwMode="auto">
                <a:xfrm rot="16200000">
                  <a:off x="1623020" y="1024995"/>
                  <a:ext cx="2376000" cy="2130208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innerShdw blurRad="241300" dist="1143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6" name="组合 213"/>
            <p:cNvGrpSpPr/>
            <p:nvPr/>
          </p:nvGrpSpPr>
          <p:grpSpPr bwMode="auto">
            <a:xfrm>
              <a:off x="2730239" y="3019603"/>
              <a:ext cx="534195" cy="475059"/>
              <a:chOff x="5405438" y="6815138"/>
              <a:chExt cx="511175" cy="460375"/>
            </a:xfrm>
          </p:grpSpPr>
          <p:sp>
            <p:nvSpPr>
              <p:cNvPr id="187" name="Freeform 61"/>
              <p:cNvSpPr/>
              <p:nvPr/>
            </p:nvSpPr>
            <p:spPr bwMode="auto">
              <a:xfrm>
                <a:off x="5424488" y="6821488"/>
                <a:ext cx="492125" cy="454025"/>
              </a:xfrm>
              <a:custGeom>
                <a:avLst/>
                <a:gdLst>
                  <a:gd name="T0" fmla="*/ 140 w 310"/>
                  <a:gd name="T1" fmla="*/ 286 h 286"/>
                  <a:gd name="T2" fmla="*/ 0 w 310"/>
                  <a:gd name="T3" fmla="*/ 172 h 286"/>
                  <a:gd name="T4" fmla="*/ 2 w 310"/>
                  <a:gd name="T5" fmla="*/ 12 h 286"/>
                  <a:gd name="T6" fmla="*/ 57 w 310"/>
                  <a:gd name="T7" fmla="*/ 7 h 286"/>
                  <a:gd name="T8" fmla="*/ 88 w 310"/>
                  <a:gd name="T9" fmla="*/ 41 h 286"/>
                  <a:gd name="T10" fmla="*/ 97 w 310"/>
                  <a:gd name="T11" fmla="*/ 7 h 286"/>
                  <a:gd name="T12" fmla="*/ 135 w 310"/>
                  <a:gd name="T13" fmla="*/ 0 h 286"/>
                  <a:gd name="T14" fmla="*/ 310 w 310"/>
                  <a:gd name="T15" fmla="*/ 150 h 286"/>
                  <a:gd name="T16" fmla="*/ 140 w 310"/>
                  <a:gd name="T17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6">
                    <a:moveTo>
                      <a:pt x="140" y="286"/>
                    </a:moveTo>
                    <a:lnTo>
                      <a:pt x="0" y="172"/>
                    </a:lnTo>
                    <a:lnTo>
                      <a:pt x="2" y="12"/>
                    </a:lnTo>
                    <a:lnTo>
                      <a:pt x="57" y="7"/>
                    </a:lnTo>
                    <a:lnTo>
                      <a:pt x="88" y="41"/>
                    </a:lnTo>
                    <a:lnTo>
                      <a:pt x="97" y="7"/>
                    </a:lnTo>
                    <a:lnTo>
                      <a:pt x="135" y="0"/>
                    </a:lnTo>
                    <a:lnTo>
                      <a:pt x="310" y="150"/>
                    </a:lnTo>
                    <a:lnTo>
                      <a:pt x="140" y="286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62"/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63"/>
              <p:cNvSpPr/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84661" y="3693437"/>
            <a:ext cx="5650825" cy="735092"/>
            <a:chOff x="2484661" y="3693437"/>
            <a:chExt cx="5650825" cy="735092"/>
          </a:xfrm>
        </p:grpSpPr>
        <p:grpSp>
          <p:nvGrpSpPr>
            <p:cNvPr id="167" name="组合 172"/>
            <p:cNvGrpSpPr/>
            <p:nvPr/>
          </p:nvGrpSpPr>
          <p:grpSpPr bwMode="auto">
            <a:xfrm>
              <a:off x="2484661" y="3693437"/>
              <a:ext cx="5650825" cy="735092"/>
              <a:chOff x="3300347" y="1368497"/>
              <a:chExt cx="10763512" cy="1417865"/>
            </a:xfrm>
          </p:grpSpPr>
          <p:grpSp>
            <p:nvGrpSpPr>
              <p:cNvPr id="168" name="组合 173"/>
              <p:cNvGrpSpPr/>
              <p:nvPr/>
            </p:nvGrpSpPr>
            <p:grpSpPr bwMode="auto">
              <a:xfrm>
                <a:off x="4631859" y="1393831"/>
                <a:ext cx="9432000" cy="1392531"/>
                <a:chOff x="1986534" y="4135265"/>
                <a:chExt cx="9432000" cy="1392531"/>
              </a:xfrm>
            </p:grpSpPr>
            <p:sp>
              <p:nvSpPr>
                <p:cNvPr id="172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76200">
                  <a:gradFill>
                    <a:gsLst>
                      <a:gs pos="0">
                        <a:schemeClr val="bg1"/>
                      </a:gs>
                      <a:gs pos="100000">
                        <a:srgbClr val="EBEBEB"/>
                      </a:gs>
                    </a:gsLst>
                    <a:lin ang="5400000" scaled="1"/>
                  </a:gradFill>
                </a:ln>
                <a:effectLst>
                  <a:outerShdw blurRad="266700" dist="127000" dir="5400000" sx="102000" sy="102000" algn="t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Freeform 7"/>
                <p:cNvSpPr>
                  <a:spLocks noChangeAspect="1"/>
                </p:cNvSpPr>
                <p:nvPr/>
              </p:nvSpPr>
              <p:spPr bwMode="auto">
                <a:xfrm>
                  <a:off x="1986534" y="4135265"/>
                  <a:ext cx="9432000" cy="1392531"/>
                </a:xfrm>
                <a:custGeom>
                  <a:avLst/>
                  <a:gdLst>
                    <a:gd name="T0" fmla="*/ 2940 w 3107"/>
                    <a:gd name="T1" fmla="*/ 0 h 459"/>
                    <a:gd name="T2" fmla="*/ 167 w 3107"/>
                    <a:gd name="T3" fmla="*/ 0 h 459"/>
                    <a:gd name="T4" fmla="*/ 102 w 3107"/>
                    <a:gd name="T5" fmla="*/ 38 h 459"/>
                    <a:gd name="T6" fmla="*/ 13 w 3107"/>
                    <a:gd name="T7" fmla="*/ 191 h 459"/>
                    <a:gd name="T8" fmla="*/ 13 w 3107"/>
                    <a:gd name="T9" fmla="*/ 267 h 459"/>
                    <a:gd name="T10" fmla="*/ 102 w 3107"/>
                    <a:gd name="T11" fmla="*/ 420 h 459"/>
                    <a:gd name="T12" fmla="*/ 167 w 3107"/>
                    <a:gd name="T13" fmla="*/ 459 h 459"/>
                    <a:gd name="T14" fmla="*/ 2940 w 3107"/>
                    <a:gd name="T15" fmla="*/ 459 h 459"/>
                    <a:gd name="T16" fmla="*/ 3006 w 3107"/>
                    <a:gd name="T17" fmla="*/ 420 h 459"/>
                    <a:gd name="T18" fmla="*/ 3095 w 3107"/>
                    <a:gd name="T19" fmla="*/ 267 h 459"/>
                    <a:gd name="T20" fmla="*/ 3095 w 3107"/>
                    <a:gd name="T21" fmla="*/ 191 h 459"/>
                    <a:gd name="T22" fmla="*/ 3006 w 3107"/>
                    <a:gd name="T23" fmla="*/ 38 h 459"/>
                    <a:gd name="T24" fmla="*/ 2940 w 3107"/>
                    <a:gd name="T25" fmla="*/ 0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07" h="459">
                      <a:moveTo>
                        <a:pt x="2940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2" y="0"/>
                        <a:pt x="114" y="16"/>
                        <a:pt x="102" y="38"/>
                      </a:cubicBezTo>
                      <a:cubicBezTo>
                        <a:pt x="13" y="191"/>
                        <a:pt x="13" y="191"/>
                        <a:pt x="13" y="191"/>
                      </a:cubicBezTo>
                      <a:cubicBezTo>
                        <a:pt x="0" y="213"/>
                        <a:pt x="0" y="245"/>
                        <a:pt x="13" y="267"/>
                      </a:cubicBezTo>
                      <a:cubicBezTo>
                        <a:pt x="102" y="420"/>
                        <a:pt x="102" y="420"/>
                        <a:pt x="102" y="420"/>
                      </a:cubicBezTo>
                      <a:cubicBezTo>
                        <a:pt x="114" y="443"/>
                        <a:pt x="142" y="459"/>
                        <a:pt x="167" y="459"/>
                      </a:cubicBezTo>
                      <a:cubicBezTo>
                        <a:pt x="2940" y="459"/>
                        <a:pt x="2940" y="459"/>
                        <a:pt x="2940" y="459"/>
                      </a:cubicBezTo>
                      <a:cubicBezTo>
                        <a:pt x="2966" y="459"/>
                        <a:pt x="2993" y="443"/>
                        <a:pt x="3006" y="420"/>
                      </a:cubicBezTo>
                      <a:cubicBezTo>
                        <a:pt x="3095" y="267"/>
                        <a:pt x="3095" y="267"/>
                        <a:pt x="3095" y="267"/>
                      </a:cubicBezTo>
                      <a:cubicBezTo>
                        <a:pt x="3107" y="245"/>
                        <a:pt x="3107" y="213"/>
                        <a:pt x="3095" y="191"/>
                      </a:cubicBezTo>
                      <a:cubicBezTo>
                        <a:pt x="3006" y="38"/>
                        <a:pt x="3006" y="38"/>
                        <a:pt x="3006" y="38"/>
                      </a:cubicBezTo>
                      <a:cubicBezTo>
                        <a:pt x="2993" y="16"/>
                        <a:pt x="2966" y="0"/>
                        <a:pt x="294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44450">
                  <a:gradFill>
                    <a:gsLst>
                      <a:gs pos="0">
                        <a:srgbClr val="EBEBEB"/>
                      </a:gs>
                      <a:gs pos="100000">
                        <a:srgbClr val="FEFEFE"/>
                      </a:gs>
                    </a:gsLst>
                    <a:lin ang="5400000" scaled="1"/>
                  </a:gradFill>
                </a:ln>
                <a:effectLst>
                  <a:innerShdw blurRad="254000" dist="88900" dir="16200000">
                    <a:prstClr val="black">
                      <a:alpha val="42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9" name="组合 174"/>
              <p:cNvGrpSpPr/>
              <p:nvPr/>
            </p:nvGrpSpPr>
            <p:grpSpPr bwMode="auto">
              <a:xfrm>
                <a:off x="3300347" y="1368497"/>
                <a:ext cx="1581466" cy="1417865"/>
                <a:chOff x="1349437" y="779714"/>
                <a:chExt cx="2923167" cy="2620769"/>
              </a:xfrm>
            </p:grpSpPr>
            <p:sp>
              <p:nvSpPr>
                <p:cNvPr id="170" name="Freeform 23"/>
                <p:cNvSpPr/>
                <p:nvPr/>
              </p:nvSpPr>
              <p:spPr bwMode="auto">
                <a:xfrm>
                  <a:off x="1349437" y="779714"/>
                  <a:ext cx="2923167" cy="2620769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1F1F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 cap="flat">
                  <a:gradFill>
                    <a:gsLst>
                      <a:gs pos="0">
                        <a:schemeClr val="bg1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>
                  <a:outerShdw blurRad="228600" dist="228600" dir="5400000" algn="t" rotWithShape="0">
                    <a:schemeClr val="tx1">
                      <a:lumMod val="85000"/>
                      <a:lumOff val="15000"/>
                      <a:alpha val="28000"/>
                    </a:schemeClr>
                  </a:outerShdw>
                </a:effec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71" name="Freeform 21"/>
                <p:cNvSpPr>
                  <a:spLocks noChangeAspect="1"/>
                </p:cNvSpPr>
                <p:nvPr/>
              </p:nvSpPr>
              <p:spPr bwMode="auto">
                <a:xfrm rot="16200000">
                  <a:off x="1623020" y="1024995"/>
                  <a:ext cx="2376000" cy="2130208"/>
                </a:xfrm>
                <a:custGeom>
                  <a:avLst/>
                  <a:gdLst>
                    <a:gd name="T0" fmla="*/ 167 w 511"/>
                    <a:gd name="T1" fmla="*/ 459 h 459"/>
                    <a:gd name="T2" fmla="*/ 101 w 511"/>
                    <a:gd name="T3" fmla="*/ 420 h 459"/>
                    <a:gd name="T4" fmla="*/ 12 w 511"/>
                    <a:gd name="T5" fmla="*/ 267 h 459"/>
                    <a:gd name="T6" fmla="*/ 12 w 511"/>
                    <a:gd name="T7" fmla="*/ 191 h 459"/>
                    <a:gd name="T8" fmla="*/ 101 w 511"/>
                    <a:gd name="T9" fmla="*/ 38 h 459"/>
                    <a:gd name="T10" fmla="*/ 167 w 511"/>
                    <a:gd name="T11" fmla="*/ 0 h 459"/>
                    <a:gd name="T12" fmla="*/ 344 w 511"/>
                    <a:gd name="T13" fmla="*/ 0 h 459"/>
                    <a:gd name="T14" fmla="*/ 410 w 511"/>
                    <a:gd name="T15" fmla="*/ 38 h 459"/>
                    <a:gd name="T16" fmla="*/ 498 w 511"/>
                    <a:gd name="T17" fmla="*/ 191 h 459"/>
                    <a:gd name="T18" fmla="*/ 498 w 511"/>
                    <a:gd name="T19" fmla="*/ 267 h 459"/>
                    <a:gd name="T20" fmla="*/ 410 w 511"/>
                    <a:gd name="T21" fmla="*/ 420 h 459"/>
                    <a:gd name="T22" fmla="*/ 344 w 511"/>
                    <a:gd name="T23" fmla="*/ 459 h 459"/>
                    <a:gd name="T24" fmla="*/ 167 w 511"/>
                    <a:gd name="T25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1" h="459">
                      <a:moveTo>
                        <a:pt x="167" y="459"/>
                      </a:moveTo>
                      <a:cubicBezTo>
                        <a:pt x="141" y="459"/>
                        <a:pt x="113" y="443"/>
                        <a:pt x="101" y="420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0" y="245"/>
                        <a:pt x="0" y="213"/>
                        <a:pt x="12" y="191"/>
                      </a:cubicBezTo>
                      <a:cubicBezTo>
                        <a:pt x="101" y="38"/>
                        <a:pt x="101" y="38"/>
                        <a:pt x="101" y="38"/>
                      </a:cubicBezTo>
                      <a:cubicBezTo>
                        <a:pt x="113" y="16"/>
                        <a:pt x="141" y="0"/>
                        <a:pt x="167" y="0"/>
                      </a:cubicBezTo>
                      <a:cubicBezTo>
                        <a:pt x="344" y="0"/>
                        <a:pt x="344" y="0"/>
                        <a:pt x="344" y="0"/>
                      </a:cubicBezTo>
                      <a:cubicBezTo>
                        <a:pt x="369" y="0"/>
                        <a:pt x="397" y="16"/>
                        <a:pt x="410" y="38"/>
                      </a:cubicBezTo>
                      <a:cubicBezTo>
                        <a:pt x="498" y="191"/>
                        <a:pt x="498" y="191"/>
                        <a:pt x="498" y="191"/>
                      </a:cubicBezTo>
                      <a:cubicBezTo>
                        <a:pt x="511" y="213"/>
                        <a:pt x="511" y="245"/>
                        <a:pt x="498" y="267"/>
                      </a:cubicBezTo>
                      <a:cubicBezTo>
                        <a:pt x="410" y="420"/>
                        <a:pt x="410" y="420"/>
                        <a:pt x="410" y="420"/>
                      </a:cubicBezTo>
                      <a:cubicBezTo>
                        <a:pt x="397" y="443"/>
                        <a:pt x="369" y="459"/>
                        <a:pt x="344" y="459"/>
                      </a:cubicBezTo>
                      <a:lnTo>
                        <a:pt x="167" y="4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innerShdw blurRad="241300" dist="1143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0" name="组合 217"/>
            <p:cNvGrpSpPr/>
            <p:nvPr/>
          </p:nvGrpSpPr>
          <p:grpSpPr bwMode="auto">
            <a:xfrm>
              <a:off x="2764418" y="3917215"/>
              <a:ext cx="543056" cy="477560"/>
              <a:chOff x="688976" y="7240588"/>
              <a:chExt cx="519113" cy="461963"/>
            </a:xfrm>
          </p:grpSpPr>
          <p:sp>
            <p:nvSpPr>
              <p:cNvPr id="191" name="Freeform 64"/>
              <p:cNvSpPr/>
              <p:nvPr/>
            </p:nvSpPr>
            <p:spPr bwMode="auto">
              <a:xfrm>
                <a:off x="708026" y="7245351"/>
                <a:ext cx="500063" cy="457200"/>
              </a:xfrm>
              <a:custGeom>
                <a:avLst/>
                <a:gdLst>
                  <a:gd name="T0" fmla="*/ 140 w 315"/>
                  <a:gd name="T1" fmla="*/ 288 h 288"/>
                  <a:gd name="T2" fmla="*/ 0 w 315"/>
                  <a:gd name="T3" fmla="*/ 176 h 288"/>
                  <a:gd name="T4" fmla="*/ 2 w 315"/>
                  <a:gd name="T5" fmla="*/ 14 h 288"/>
                  <a:gd name="T6" fmla="*/ 57 w 315"/>
                  <a:gd name="T7" fmla="*/ 9 h 288"/>
                  <a:gd name="T8" fmla="*/ 97 w 315"/>
                  <a:gd name="T9" fmla="*/ 57 h 288"/>
                  <a:gd name="T10" fmla="*/ 113 w 315"/>
                  <a:gd name="T11" fmla="*/ 9 h 288"/>
                  <a:gd name="T12" fmla="*/ 140 w 315"/>
                  <a:gd name="T13" fmla="*/ 0 h 288"/>
                  <a:gd name="T14" fmla="*/ 315 w 315"/>
                  <a:gd name="T15" fmla="*/ 150 h 288"/>
                  <a:gd name="T16" fmla="*/ 140 w 315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288">
                    <a:moveTo>
                      <a:pt x="140" y="288"/>
                    </a:moveTo>
                    <a:lnTo>
                      <a:pt x="0" y="176"/>
                    </a:lnTo>
                    <a:lnTo>
                      <a:pt x="2" y="14"/>
                    </a:lnTo>
                    <a:lnTo>
                      <a:pt x="57" y="9"/>
                    </a:lnTo>
                    <a:lnTo>
                      <a:pt x="97" y="57"/>
                    </a:lnTo>
                    <a:lnTo>
                      <a:pt x="113" y="9"/>
                    </a:lnTo>
                    <a:lnTo>
                      <a:pt x="140" y="0"/>
                    </a:lnTo>
                    <a:lnTo>
                      <a:pt x="315" y="150"/>
                    </a:lnTo>
                    <a:lnTo>
                      <a:pt x="140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Freeform 66"/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63721 w 36"/>
                  <a:gd name="T1" fmla="*/ 0 h 76"/>
                  <a:gd name="T2" fmla="*/ 112448 w 36"/>
                  <a:gd name="T3" fmla="*/ 0 h 76"/>
                  <a:gd name="T4" fmla="*/ 112448 w 36"/>
                  <a:gd name="T5" fmla="*/ 192819 h 76"/>
                  <a:gd name="T6" fmla="*/ 134938 w 36"/>
                  <a:gd name="T7" fmla="*/ 192819 h 76"/>
                  <a:gd name="T8" fmla="*/ 134938 w 36"/>
                  <a:gd name="T9" fmla="*/ 219284 h 76"/>
                  <a:gd name="T10" fmla="*/ 112448 w 36"/>
                  <a:gd name="T11" fmla="*/ 219284 h 76"/>
                  <a:gd name="T12" fmla="*/ 112448 w 36"/>
                  <a:gd name="T13" fmla="*/ 287338 h 76"/>
                  <a:gd name="T14" fmla="*/ 78714 w 36"/>
                  <a:gd name="T15" fmla="*/ 287338 h 76"/>
                  <a:gd name="T16" fmla="*/ 78714 w 36"/>
                  <a:gd name="T17" fmla="*/ 219284 h 76"/>
                  <a:gd name="T18" fmla="*/ 0 w 36"/>
                  <a:gd name="T19" fmla="*/ 219284 h 76"/>
                  <a:gd name="T20" fmla="*/ 0 w 36"/>
                  <a:gd name="T21" fmla="*/ 192819 h 76"/>
                  <a:gd name="T22" fmla="*/ 63721 w 36"/>
                  <a:gd name="T23" fmla="*/ 0 h 76"/>
                  <a:gd name="T24" fmla="*/ 78714 w 36"/>
                  <a:gd name="T25" fmla="*/ 192819 h 76"/>
                  <a:gd name="T26" fmla="*/ 78714 w 36"/>
                  <a:gd name="T27" fmla="*/ 41588 h 76"/>
                  <a:gd name="T28" fmla="*/ 56224 w 36"/>
                  <a:gd name="T29" fmla="*/ 117204 h 76"/>
                  <a:gd name="T30" fmla="*/ 33735 w 36"/>
                  <a:gd name="T31" fmla="*/ 192819 h 76"/>
                  <a:gd name="T32" fmla="*/ 78714 w 36"/>
                  <a:gd name="T33" fmla="*/ 192819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40445" y="2037"/>
            <a:ext cx="741638" cy="1585269"/>
            <a:chOff x="540445" y="2037"/>
            <a:chExt cx="741638" cy="1585269"/>
          </a:xfrm>
        </p:grpSpPr>
        <p:sp>
          <p:nvSpPr>
            <p:cNvPr id="4" name="矩形 3"/>
            <p:cNvSpPr/>
            <p:nvPr/>
          </p:nvSpPr>
          <p:spPr>
            <a:xfrm>
              <a:off x="540445" y="2037"/>
              <a:ext cx="721521" cy="15852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itle 3"/>
            <p:cNvSpPr txBox="1"/>
            <p:nvPr/>
          </p:nvSpPr>
          <p:spPr bwMode="auto">
            <a:xfrm>
              <a:off x="646329" y="252065"/>
              <a:ext cx="635754" cy="25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96647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目录页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74" name="文本框 186"/>
          <p:cNvSpPr txBox="1"/>
          <p:nvPr/>
        </p:nvSpPr>
        <p:spPr>
          <a:xfrm>
            <a:off x="4113030" y="1186353"/>
            <a:ext cx="3224353" cy="381071"/>
          </a:xfrm>
          <a:prstGeom prst="rect">
            <a:avLst/>
          </a:prstGeom>
          <a:noFill/>
        </p:spPr>
        <p:txBody>
          <a:bodyPr wrap="none" lIns="72585" tIns="36293" rIns="72585" bIns="36293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鸟瞰前端，再谈论性能优化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87"/>
          <p:cNvSpPr txBox="1"/>
          <p:nvPr/>
        </p:nvSpPr>
        <p:spPr>
          <a:xfrm>
            <a:off x="4151342" y="2079574"/>
            <a:ext cx="2198431" cy="381071"/>
          </a:xfrm>
          <a:prstGeom prst="rect">
            <a:avLst/>
          </a:prstGeom>
          <a:noFill/>
        </p:spPr>
        <p:txBody>
          <a:bodyPr wrap="none" lIns="72585" tIns="36293" rIns="72585" bIns="36293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浏览器的宿主环境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88"/>
          <p:cNvSpPr txBox="1"/>
          <p:nvPr/>
        </p:nvSpPr>
        <p:spPr>
          <a:xfrm>
            <a:off x="4284861" y="3054137"/>
            <a:ext cx="1698274" cy="381071"/>
          </a:xfrm>
          <a:prstGeom prst="rect">
            <a:avLst/>
          </a:prstGeom>
          <a:noFill/>
        </p:spPr>
        <p:txBody>
          <a:bodyPr wrap="square" lIns="72585" tIns="36293" rIns="72585" bIns="36293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89"/>
          <p:cNvSpPr txBox="1"/>
          <p:nvPr/>
        </p:nvSpPr>
        <p:spPr>
          <a:xfrm>
            <a:off x="4284861" y="3967921"/>
            <a:ext cx="2643097" cy="381071"/>
          </a:xfrm>
          <a:prstGeom prst="rect">
            <a:avLst/>
          </a:prstGeom>
          <a:noFill/>
        </p:spPr>
        <p:txBody>
          <a:bodyPr wrap="square" lIns="72585" tIns="36293" rIns="72585" bIns="36293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打造自己的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/>
      <p:bldP spid="176" grpId="0"/>
      <p:bldP spid="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85" name="五边形 84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83" name="五边形 82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753871" y="144052"/>
              <a:ext cx="2066885" cy="319659"/>
              <a:chOff x="7404958" y="72044"/>
              <a:chExt cx="2066885" cy="319659"/>
            </a:xfrm>
          </p:grpSpPr>
          <p:sp>
            <p:nvSpPr>
              <p:cNvPr id="81" name="五边形 80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284861" y="108049"/>
            <a:ext cx="2066885" cy="468053"/>
            <a:chOff x="121344" y="72044"/>
            <a:chExt cx="2066885" cy="468053"/>
          </a:xfrm>
        </p:grpSpPr>
        <p:sp>
          <p:nvSpPr>
            <p:cNvPr id="88" name="五边形 87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04 </a:t>
              </a:r>
              <a:r>
                <a:rPr lang="zh-CN" altLang="en-US" sz="1200" dirty="0">
                  <a:solidFill>
                    <a:schemeClr val="bg1"/>
                  </a:solidFill>
                </a:rPr>
                <a:t>打造自己的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PWA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9311" y="828129"/>
            <a:ext cx="2511534" cy="3693441"/>
            <a:chOff x="828477" y="1188169"/>
            <a:chExt cx="1800225" cy="3311525"/>
          </a:xfrm>
        </p:grpSpPr>
        <p:sp>
          <p:nvSpPr>
            <p:cNvPr id="42" name="Pentagon 78"/>
            <p:cNvSpPr/>
            <p:nvPr/>
          </p:nvSpPr>
          <p:spPr>
            <a:xfrm rot="5400000">
              <a:off x="72827" y="1943819"/>
              <a:ext cx="3311525" cy="1800225"/>
            </a:xfrm>
            <a:prstGeom prst="homePlate">
              <a:avLst>
                <a:gd name="adj" fmla="val 31766"/>
              </a:avLst>
            </a:prstGeom>
            <a:solidFill>
              <a:schemeClr val="accent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矩形 47"/>
            <p:cNvSpPr>
              <a:spLocks noChangeArrowheads="1"/>
            </p:cNvSpPr>
            <p:nvPr/>
          </p:nvSpPr>
          <p:spPr bwMode="auto">
            <a:xfrm>
              <a:off x="896741" y="1316978"/>
              <a:ext cx="1711539" cy="193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latin typeface="+mn-lt"/>
                </a:rPr>
                <a:t>        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+mn-lt"/>
                </a:rPr>
                <a:t>pwa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</a:rPr>
                <a:t>是一个媲美原生应用的</a:t>
              </a:r>
              <a:r>
                <a:rPr lang="en-US" altLang="zh-CN" sz="1600" dirty="0">
                  <a:solidFill>
                    <a:schemeClr val="bg1"/>
                  </a:solidFill>
                  <a:latin typeface="+mn-lt"/>
                </a:rPr>
                <a:t>web app,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</a:rPr>
                <a:t>使用</a:t>
              </a:r>
              <a:r>
                <a:rPr lang="en-US" altLang="zh-CN" sz="1600" dirty="0">
                  <a:solidFill>
                    <a:schemeClr val="bg1"/>
                  </a:solidFill>
                  <a:latin typeface="+mn-lt"/>
                </a:rPr>
                <a:t>service worker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</a:rPr>
                <a:t>与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lt"/>
                </a:rPr>
                <a:t>cashStorage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</a:rPr>
                <a:t>离线缓存，使你的 </a:t>
              </a:r>
              <a:r>
                <a:rPr lang="en-US" altLang="zh-CN" sz="1600" dirty="0">
                  <a:solidFill>
                    <a:schemeClr val="bg1"/>
                  </a:solidFill>
                  <a:latin typeface="+mn-lt"/>
                </a:rPr>
                <a:t>web app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</a:rPr>
                <a:t>表现得就像是 </a:t>
              </a:r>
              <a:r>
                <a:rPr lang="en-US" altLang="zh-CN" sz="1600" dirty="0">
                  <a:solidFill>
                    <a:schemeClr val="bg1"/>
                  </a:solidFill>
                  <a:latin typeface="+mn-lt"/>
                </a:rPr>
                <a:t>native mobile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n-lt"/>
                </a:rPr>
                <a:t>app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lt"/>
                </a:rPr>
                <a:t>。</a:t>
              </a:r>
              <a:endParaRPr lang="zh-CN" altLang="en-US" sz="16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20965" y="806253"/>
            <a:ext cx="2773229" cy="3999980"/>
            <a:chOff x="5071865" y="1188169"/>
            <a:chExt cx="1857604" cy="3311525"/>
          </a:xfrm>
        </p:grpSpPr>
        <p:sp>
          <p:nvSpPr>
            <p:cNvPr id="50" name="Pentagon 150"/>
            <p:cNvSpPr/>
            <p:nvPr/>
          </p:nvSpPr>
          <p:spPr>
            <a:xfrm rot="5400000">
              <a:off x="4316215" y="1943819"/>
              <a:ext cx="3311525" cy="1800225"/>
            </a:xfrm>
            <a:prstGeom prst="homePlate">
              <a:avLst>
                <a:gd name="adj" fmla="val 31766"/>
              </a:avLst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1" name="矩形 47"/>
            <p:cNvSpPr>
              <a:spLocks noChangeArrowheads="1"/>
            </p:cNvSpPr>
            <p:nvPr/>
          </p:nvSpPr>
          <p:spPr bwMode="auto">
            <a:xfrm>
              <a:off x="5103843" y="1961635"/>
              <a:ext cx="1825626" cy="60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Service =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服务 </a:t>
              </a: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worker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= 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工人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87946" y="2988369"/>
            <a:ext cx="2208883" cy="2196282"/>
            <a:chOff x="956768" y="3296570"/>
            <a:chExt cx="1620756" cy="1584079"/>
          </a:xfrm>
        </p:grpSpPr>
        <p:sp>
          <p:nvSpPr>
            <p:cNvPr id="53" name="Oval 76"/>
            <p:cNvSpPr/>
            <p:nvPr/>
          </p:nvSpPr>
          <p:spPr>
            <a:xfrm>
              <a:off x="956768" y="3296570"/>
              <a:ext cx="1620756" cy="1584079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TextBox 80"/>
            <p:cNvSpPr txBox="1"/>
            <p:nvPr/>
          </p:nvSpPr>
          <p:spPr>
            <a:xfrm>
              <a:off x="1082433" y="4021857"/>
              <a:ext cx="1292314" cy="31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cap="small" dirty="0">
                  <a:solidFill>
                    <a:schemeClr val="accent3"/>
                  </a:solidFill>
                  <a:latin typeface="+mn-lt"/>
                  <a:ea typeface="+mn-ea"/>
                </a:rPr>
                <a:t> </a:t>
              </a:r>
              <a:r>
                <a:rPr lang="en-US" altLang="zh-CN" sz="2000" cap="small" dirty="0" smtClean="0">
                  <a:solidFill>
                    <a:schemeClr val="accent3"/>
                  </a:solidFill>
                  <a:latin typeface="+mn-lt"/>
                  <a:ea typeface="+mn-ea"/>
                </a:rPr>
                <a:t>4.1 </a:t>
              </a:r>
              <a:r>
                <a:rPr lang="en-US" altLang="zh-CN" sz="2000" cap="small" dirty="0" err="1" smtClean="0">
                  <a:solidFill>
                    <a:schemeClr val="accent3"/>
                  </a:solidFill>
                  <a:latin typeface="+mn-lt"/>
                  <a:ea typeface="+mn-ea"/>
                </a:rPr>
                <a:t>pwa</a:t>
              </a:r>
              <a:r>
                <a:rPr lang="zh-CN" altLang="en-US" sz="2000" cap="small" dirty="0" smtClean="0">
                  <a:solidFill>
                    <a:schemeClr val="accent3"/>
                  </a:solidFill>
                  <a:latin typeface="+mn-lt"/>
                  <a:ea typeface="+mn-ea"/>
                </a:rPr>
                <a:t>定义</a:t>
              </a:r>
              <a:endParaRPr lang="en-US" sz="6000" cap="small" dirty="0">
                <a:solidFill>
                  <a:schemeClr val="accent3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315967" y="2916361"/>
            <a:ext cx="2497286" cy="2340298"/>
            <a:chOff x="5129431" y="3060280"/>
            <a:chExt cx="2063963" cy="1933683"/>
          </a:xfrm>
        </p:grpSpPr>
        <p:sp>
          <p:nvSpPr>
            <p:cNvPr id="60" name="Oval 154"/>
            <p:cNvSpPr/>
            <p:nvPr/>
          </p:nvSpPr>
          <p:spPr>
            <a:xfrm>
              <a:off x="5171364" y="3060280"/>
              <a:ext cx="1962517" cy="1933683"/>
            </a:xfrm>
            <a:prstGeom prst="ellipse">
              <a:avLst/>
            </a:prstGeom>
            <a:solidFill>
              <a:srgbClr val="EEF0F0"/>
            </a:soli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TextBox 153"/>
            <p:cNvSpPr txBox="1"/>
            <p:nvPr/>
          </p:nvSpPr>
          <p:spPr>
            <a:xfrm>
              <a:off x="5129431" y="3791808"/>
              <a:ext cx="2063963" cy="5848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cap="small" dirty="0" smtClean="0">
                  <a:solidFill>
                    <a:schemeClr val="accent2"/>
                  </a:solidFill>
                  <a:latin typeface="+mn-lt"/>
                  <a:ea typeface="+mn-ea"/>
                </a:rPr>
                <a:t>4.2 service worker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cap="small" dirty="0" smtClean="0">
                  <a:solidFill>
                    <a:schemeClr val="accent2"/>
                  </a:solidFill>
                  <a:latin typeface="+mn-lt"/>
                  <a:ea typeface="+mn-ea"/>
                </a:rPr>
                <a:t>的</a:t>
              </a:r>
              <a:r>
                <a:rPr lang="zh-CN" altLang="en-US" sz="2000" cap="small" dirty="0">
                  <a:solidFill>
                    <a:schemeClr val="accent2"/>
                  </a:solidFill>
                  <a:latin typeface="+mn-lt"/>
                  <a:ea typeface="+mn-ea"/>
                </a:rPr>
                <a:t>身份</a:t>
              </a:r>
              <a:endParaRPr lang="en-US" sz="6000" cap="small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040" y="591185"/>
            <a:ext cx="872109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Service </a:t>
            </a:r>
            <a:r>
              <a:rPr lang="zh-CN" altLang="en-US" dirty="0" smtClean="0"/>
              <a:t>Worker </a:t>
            </a:r>
            <a:r>
              <a:rPr lang="zh-CN" altLang="en-US" dirty="0"/>
              <a:t>就像介于服务器和网页之间的拦截器，能够拦截进出的HTTP 请求，从而完全控制你的网站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970" y="1437640"/>
            <a:ext cx="923988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最主要的特点</a:t>
            </a:r>
          </a:p>
          <a:p>
            <a:endParaRPr lang="zh-CN" altLang="en-US"/>
          </a:p>
          <a:p>
            <a:r>
              <a:rPr lang="zh-CN" altLang="en-US"/>
              <a:t>在页面中注册并安装成功后，运行于浏览器后台，不受页面刷新的影响，可以监听和截拦作用域范围内所有页面的 HTTP 请求。</a:t>
            </a:r>
          </a:p>
          <a:p>
            <a:r>
              <a:rPr lang="zh-CN" altLang="en-US"/>
              <a:t>网站必须使用 HTTPS。除了使用本地开发环境调试时(如域名使用 localhost)</a:t>
            </a:r>
          </a:p>
          <a:p>
            <a:r>
              <a:rPr lang="zh-CN" altLang="en-US"/>
              <a:t>运行于浏览器后台，可以控制打开的作用域范围下所有的页面请求单独的作用域范围，单独的运行环境和执行线程不能操作页面 DOM。但可以通过事件机制来处理事件驱动型服务线程</a:t>
            </a:r>
          </a:p>
        </p:txBody>
      </p:sp>
    </p:spTree>
  </p:cSld>
  <p:clrMapOvr>
    <a:masterClrMapping/>
  </p:clrMapOvr>
  <p:transition spd="med" advClick="0" advTm="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85" name="五边形 84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83" name="五边形 82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753871" y="144052"/>
              <a:ext cx="2066885" cy="319659"/>
              <a:chOff x="7404958" y="72044"/>
              <a:chExt cx="2066885" cy="319659"/>
            </a:xfrm>
          </p:grpSpPr>
          <p:sp>
            <p:nvSpPr>
              <p:cNvPr id="81" name="五边形 80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284861" y="108049"/>
            <a:ext cx="2066885" cy="468053"/>
            <a:chOff x="121344" y="72044"/>
            <a:chExt cx="2066885" cy="468053"/>
          </a:xfrm>
        </p:grpSpPr>
        <p:sp>
          <p:nvSpPr>
            <p:cNvPr id="88" name="五边形 87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04 </a:t>
              </a:r>
              <a:r>
                <a:rPr lang="zh-CN" altLang="en-US" sz="1200" dirty="0">
                  <a:solidFill>
                    <a:schemeClr val="bg1"/>
                  </a:solidFill>
                </a:rPr>
                <a:t>打造自己的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PWA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77252" y="2742843"/>
            <a:ext cx="1858291" cy="1387673"/>
            <a:chOff x="1077252" y="2742843"/>
            <a:chExt cx="1858291" cy="1387673"/>
          </a:xfrm>
        </p:grpSpPr>
        <p:sp>
          <p:nvSpPr>
            <p:cNvPr id="29" name="任意多边形 9"/>
            <p:cNvSpPr/>
            <p:nvPr/>
          </p:nvSpPr>
          <p:spPr bwMode="auto">
            <a:xfrm rot="16200000">
              <a:off x="1312561" y="2507534"/>
              <a:ext cx="1387673" cy="1858291"/>
            </a:xfrm>
            <a:custGeom>
              <a:avLst/>
              <a:gdLst>
                <a:gd name="T0" fmla="*/ 881353 w 1762708"/>
                <a:gd name="T1" fmla="*/ 0 h 2331146"/>
                <a:gd name="T2" fmla="*/ 881354 w 1762708"/>
                <a:gd name="T3" fmla="*/ 0 h 2331146"/>
                <a:gd name="T4" fmla="*/ 881354 w 1762708"/>
                <a:gd name="T5" fmla="*/ 0 h 2331146"/>
                <a:gd name="T6" fmla="*/ 1762708 w 1762708"/>
                <a:gd name="T7" fmla="*/ 881354 h 2331146"/>
                <a:gd name="T8" fmla="*/ 1374127 w 1762708"/>
                <a:gd name="T9" fmla="*/ 1612187 h 2331146"/>
                <a:gd name="T10" fmla="*/ 1372283 w 1762708"/>
                <a:gd name="T11" fmla="*/ 1613188 h 2331146"/>
                <a:gd name="T12" fmla="*/ 1372283 w 1762708"/>
                <a:gd name="T13" fmla="*/ 1855121 h 2331146"/>
                <a:gd name="T14" fmla="*/ 1503445 w 1762708"/>
                <a:gd name="T15" fmla="*/ 1855121 h 2331146"/>
                <a:gd name="T16" fmla="*/ 881353 w 1762708"/>
                <a:gd name="T17" fmla="*/ 2331146 h 2331146"/>
                <a:gd name="T18" fmla="*/ 259261 w 1762708"/>
                <a:gd name="T19" fmla="*/ 1855121 h 2331146"/>
                <a:gd name="T20" fmla="*/ 390423 w 1762708"/>
                <a:gd name="T21" fmla="*/ 1855121 h 2331146"/>
                <a:gd name="T22" fmla="*/ 390423 w 1762708"/>
                <a:gd name="T23" fmla="*/ 1613187 h 2331146"/>
                <a:gd name="T24" fmla="*/ 388581 w 1762708"/>
                <a:gd name="T25" fmla="*/ 1612187 h 2331146"/>
                <a:gd name="T26" fmla="*/ 0 w 1762708"/>
                <a:gd name="T27" fmla="*/ 881354 h 2331146"/>
                <a:gd name="T28" fmla="*/ 703731 w 1762708"/>
                <a:gd name="T29" fmla="*/ 17906 h 2331146"/>
                <a:gd name="T30" fmla="*/ 717461 w 1762708"/>
                <a:gd name="T31" fmla="*/ 16522 h 2331146"/>
                <a:gd name="T32" fmla="*/ 717462 w 1762708"/>
                <a:gd name="T33" fmla="*/ 16522 h 2331146"/>
                <a:gd name="T34" fmla="*/ 881353 w 1762708"/>
                <a:gd name="T35" fmla="*/ 0 h 233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2708" h="2331146">
                  <a:moveTo>
                    <a:pt x="881353" y="0"/>
                  </a:moveTo>
                  <a:lnTo>
                    <a:pt x="881354" y="0"/>
                  </a:lnTo>
                  <a:cubicBezTo>
                    <a:pt x="1368112" y="0"/>
                    <a:pt x="1762708" y="394596"/>
                    <a:pt x="1762708" y="881354"/>
                  </a:cubicBezTo>
                  <a:cubicBezTo>
                    <a:pt x="1762708" y="1185578"/>
                    <a:pt x="1608569" y="1453801"/>
                    <a:pt x="1374127" y="1612187"/>
                  </a:cubicBezTo>
                  <a:lnTo>
                    <a:pt x="1372283" y="1613188"/>
                  </a:lnTo>
                  <a:lnTo>
                    <a:pt x="1372283" y="1855121"/>
                  </a:lnTo>
                  <a:lnTo>
                    <a:pt x="1503445" y="1855121"/>
                  </a:lnTo>
                  <a:lnTo>
                    <a:pt x="881353" y="2331146"/>
                  </a:lnTo>
                  <a:lnTo>
                    <a:pt x="259261" y="1855121"/>
                  </a:lnTo>
                  <a:lnTo>
                    <a:pt x="390423" y="1855121"/>
                  </a:lnTo>
                  <a:lnTo>
                    <a:pt x="390423" y="1613187"/>
                  </a:lnTo>
                  <a:lnTo>
                    <a:pt x="388581" y="1612187"/>
                  </a:lnTo>
                  <a:cubicBezTo>
                    <a:pt x="154139" y="1453801"/>
                    <a:pt x="0" y="1185578"/>
                    <a:pt x="0" y="881354"/>
                  </a:cubicBezTo>
                  <a:cubicBezTo>
                    <a:pt x="0" y="455441"/>
                    <a:pt x="302113" y="100089"/>
                    <a:pt x="703731" y="17906"/>
                  </a:cubicBezTo>
                  <a:lnTo>
                    <a:pt x="717461" y="16522"/>
                  </a:lnTo>
                  <a:lnTo>
                    <a:pt x="717462" y="16522"/>
                  </a:lnTo>
                  <a:cubicBezTo>
                    <a:pt x="770400" y="5689"/>
                    <a:pt x="825213" y="0"/>
                    <a:pt x="88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50306" y="2907052"/>
              <a:ext cx="1072788" cy="1059475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21892" y="3020378"/>
              <a:ext cx="680388" cy="904292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STEP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08797" y="2742843"/>
            <a:ext cx="1859557" cy="1387673"/>
            <a:chOff x="3034281" y="2742843"/>
            <a:chExt cx="1859557" cy="1387673"/>
          </a:xfrm>
        </p:grpSpPr>
        <p:sp>
          <p:nvSpPr>
            <p:cNvPr id="33" name="任意多边形 21"/>
            <p:cNvSpPr/>
            <p:nvPr/>
          </p:nvSpPr>
          <p:spPr bwMode="auto">
            <a:xfrm rot="-5400000">
              <a:off x="3270223" y="2506901"/>
              <a:ext cx="1387673" cy="1859557"/>
            </a:xfrm>
            <a:custGeom>
              <a:avLst/>
              <a:gdLst>
                <a:gd name="T0" fmla="*/ 881353 w 1762708"/>
                <a:gd name="T1" fmla="*/ 0 h 2331146"/>
                <a:gd name="T2" fmla="*/ 881354 w 1762708"/>
                <a:gd name="T3" fmla="*/ 0 h 2331146"/>
                <a:gd name="T4" fmla="*/ 881354 w 1762708"/>
                <a:gd name="T5" fmla="*/ 0 h 2331146"/>
                <a:gd name="T6" fmla="*/ 1762708 w 1762708"/>
                <a:gd name="T7" fmla="*/ 881354 h 2331146"/>
                <a:gd name="T8" fmla="*/ 1374127 w 1762708"/>
                <a:gd name="T9" fmla="*/ 1612187 h 2331146"/>
                <a:gd name="T10" fmla="*/ 1372283 w 1762708"/>
                <a:gd name="T11" fmla="*/ 1613188 h 2331146"/>
                <a:gd name="T12" fmla="*/ 1372283 w 1762708"/>
                <a:gd name="T13" fmla="*/ 1855121 h 2331146"/>
                <a:gd name="T14" fmla="*/ 1503445 w 1762708"/>
                <a:gd name="T15" fmla="*/ 1855121 h 2331146"/>
                <a:gd name="T16" fmla="*/ 881353 w 1762708"/>
                <a:gd name="T17" fmla="*/ 2331146 h 2331146"/>
                <a:gd name="T18" fmla="*/ 259261 w 1762708"/>
                <a:gd name="T19" fmla="*/ 1855121 h 2331146"/>
                <a:gd name="T20" fmla="*/ 390423 w 1762708"/>
                <a:gd name="T21" fmla="*/ 1855121 h 2331146"/>
                <a:gd name="T22" fmla="*/ 390423 w 1762708"/>
                <a:gd name="T23" fmla="*/ 1613187 h 2331146"/>
                <a:gd name="T24" fmla="*/ 388581 w 1762708"/>
                <a:gd name="T25" fmla="*/ 1612187 h 2331146"/>
                <a:gd name="T26" fmla="*/ 0 w 1762708"/>
                <a:gd name="T27" fmla="*/ 881354 h 2331146"/>
                <a:gd name="T28" fmla="*/ 703731 w 1762708"/>
                <a:gd name="T29" fmla="*/ 17906 h 2331146"/>
                <a:gd name="T30" fmla="*/ 717461 w 1762708"/>
                <a:gd name="T31" fmla="*/ 16522 h 2331146"/>
                <a:gd name="T32" fmla="*/ 717462 w 1762708"/>
                <a:gd name="T33" fmla="*/ 16522 h 2331146"/>
                <a:gd name="T34" fmla="*/ 881353 w 1762708"/>
                <a:gd name="T35" fmla="*/ 0 h 233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2708" h="2331146">
                  <a:moveTo>
                    <a:pt x="881353" y="0"/>
                  </a:moveTo>
                  <a:lnTo>
                    <a:pt x="881354" y="0"/>
                  </a:lnTo>
                  <a:cubicBezTo>
                    <a:pt x="1368112" y="0"/>
                    <a:pt x="1762708" y="394596"/>
                    <a:pt x="1762708" y="881354"/>
                  </a:cubicBezTo>
                  <a:cubicBezTo>
                    <a:pt x="1762708" y="1185578"/>
                    <a:pt x="1608569" y="1453801"/>
                    <a:pt x="1374127" y="1612187"/>
                  </a:cubicBezTo>
                  <a:lnTo>
                    <a:pt x="1372283" y="1613188"/>
                  </a:lnTo>
                  <a:lnTo>
                    <a:pt x="1372283" y="1855121"/>
                  </a:lnTo>
                  <a:lnTo>
                    <a:pt x="1503445" y="1855121"/>
                  </a:lnTo>
                  <a:lnTo>
                    <a:pt x="881353" y="2331146"/>
                  </a:lnTo>
                  <a:lnTo>
                    <a:pt x="259261" y="1855121"/>
                  </a:lnTo>
                  <a:lnTo>
                    <a:pt x="390423" y="1855121"/>
                  </a:lnTo>
                  <a:lnTo>
                    <a:pt x="390423" y="1613187"/>
                  </a:lnTo>
                  <a:lnTo>
                    <a:pt x="388581" y="1612187"/>
                  </a:lnTo>
                  <a:cubicBezTo>
                    <a:pt x="154139" y="1453801"/>
                    <a:pt x="0" y="1185578"/>
                    <a:pt x="0" y="881354"/>
                  </a:cubicBezTo>
                  <a:cubicBezTo>
                    <a:pt x="0" y="455441"/>
                    <a:pt x="302113" y="100089"/>
                    <a:pt x="703731" y="17906"/>
                  </a:cubicBezTo>
                  <a:lnTo>
                    <a:pt x="717461" y="16522"/>
                  </a:lnTo>
                  <a:lnTo>
                    <a:pt x="717462" y="16522"/>
                  </a:lnTo>
                  <a:cubicBezTo>
                    <a:pt x="770400" y="5689"/>
                    <a:pt x="825213" y="0"/>
                    <a:pt x="88135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207579" y="2907053"/>
              <a:ext cx="1072788" cy="1059475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60566" y="3020378"/>
              <a:ext cx="680388" cy="904292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STEP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97163" y="2742843"/>
            <a:ext cx="1859557" cy="1387673"/>
            <a:chOff x="4991310" y="2742843"/>
            <a:chExt cx="1859557" cy="1387673"/>
          </a:xfrm>
        </p:grpSpPr>
        <p:sp>
          <p:nvSpPr>
            <p:cNvPr id="37" name="任意多边形 24"/>
            <p:cNvSpPr/>
            <p:nvPr/>
          </p:nvSpPr>
          <p:spPr bwMode="auto">
            <a:xfrm rot="-5400000">
              <a:off x="5227252" y="2506901"/>
              <a:ext cx="1387673" cy="1859557"/>
            </a:xfrm>
            <a:custGeom>
              <a:avLst/>
              <a:gdLst>
                <a:gd name="T0" fmla="*/ 881353 w 1762708"/>
                <a:gd name="T1" fmla="*/ 0 h 2331146"/>
                <a:gd name="T2" fmla="*/ 881354 w 1762708"/>
                <a:gd name="T3" fmla="*/ 0 h 2331146"/>
                <a:gd name="T4" fmla="*/ 881354 w 1762708"/>
                <a:gd name="T5" fmla="*/ 0 h 2331146"/>
                <a:gd name="T6" fmla="*/ 1762708 w 1762708"/>
                <a:gd name="T7" fmla="*/ 881354 h 2331146"/>
                <a:gd name="T8" fmla="*/ 1374127 w 1762708"/>
                <a:gd name="T9" fmla="*/ 1612187 h 2331146"/>
                <a:gd name="T10" fmla="*/ 1372283 w 1762708"/>
                <a:gd name="T11" fmla="*/ 1613188 h 2331146"/>
                <a:gd name="T12" fmla="*/ 1372283 w 1762708"/>
                <a:gd name="T13" fmla="*/ 1855121 h 2331146"/>
                <a:gd name="T14" fmla="*/ 1503445 w 1762708"/>
                <a:gd name="T15" fmla="*/ 1855121 h 2331146"/>
                <a:gd name="T16" fmla="*/ 881353 w 1762708"/>
                <a:gd name="T17" fmla="*/ 2331146 h 2331146"/>
                <a:gd name="T18" fmla="*/ 259261 w 1762708"/>
                <a:gd name="T19" fmla="*/ 1855121 h 2331146"/>
                <a:gd name="T20" fmla="*/ 390423 w 1762708"/>
                <a:gd name="T21" fmla="*/ 1855121 h 2331146"/>
                <a:gd name="T22" fmla="*/ 390423 w 1762708"/>
                <a:gd name="T23" fmla="*/ 1613187 h 2331146"/>
                <a:gd name="T24" fmla="*/ 388581 w 1762708"/>
                <a:gd name="T25" fmla="*/ 1612187 h 2331146"/>
                <a:gd name="T26" fmla="*/ 0 w 1762708"/>
                <a:gd name="T27" fmla="*/ 881354 h 2331146"/>
                <a:gd name="T28" fmla="*/ 703731 w 1762708"/>
                <a:gd name="T29" fmla="*/ 17906 h 2331146"/>
                <a:gd name="T30" fmla="*/ 717461 w 1762708"/>
                <a:gd name="T31" fmla="*/ 16522 h 2331146"/>
                <a:gd name="T32" fmla="*/ 717462 w 1762708"/>
                <a:gd name="T33" fmla="*/ 16522 h 2331146"/>
                <a:gd name="T34" fmla="*/ 881353 w 1762708"/>
                <a:gd name="T35" fmla="*/ 0 h 233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2708" h="2331146">
                  <a:moveTo>
                    <a:pt x="881353" y="0"/>
                  </a:moveTo>
                  <a:lnTo>
                    <a:pt x="881354" y="0"/>
                  </a:lnTo>
                  <a:cubicBezTo>
                    <a:pt x="1368112" y="0"/>
                    <a:pt x="1762708" y="394596"/>
                    <a:pt x="1762708" y="881354"/>
                  </a:cubicBezTo>
                  <a:cubicBezTo>
                    <a:pt x="1762708" y="1185578"/>
                    <a:pt x="1608569" y="1453801"/>
                    <a:pt x="1374127" y="1612187"/>
                  </a:cubicBezTo>
                  <a:lnTo>
                    <a:pt x="1372283" y="1613188"/>
                  </a:lnTo>
                  <a:lnTo>
                    <a:pt x="1372283" y="1855121"/>
                  </a:lnTo>
                  <a:lnTo>
                    <a:pt x="1503445" y="1855121"/>
                  </a:lnTo>
                  <a:lnTo>
                    <a:pt x="881353" y="2331146"/>
                  </a:lnTo>
                  <a:lnTo>
                    <a:pt x="259261" y="1855121"/>
                  </a:lnTo>
                  <a:lnTo>
                    <a:pt x="390423" y="1855121"/>
                  </a:lnTo>
                  <a:lnTo>
                    <a:pt x="390423" y="1613187"/>
                  </a:lnTo>
                  <a:lnTo>
                    <a:pt x="388581" y="1612187"/>
                  </a:lnTo>
                  <a:cubicBezTo>
                    <a:pt x="154139" y="1453801"/>
                    <a:pt x="0" y="1185578"/>
                    <a:pt x="0" y="881354"/>
                  </a:cubicBezTo>
                  <a:cubicBezTo>
                    <a:pt x="0" y="455441"/>
                    <a:pt x="302113" y="100089"/>
                    <a:pt x="703731" y="17906"/>
                  </a:cubicBezTo>
                  <a:lnTo>
                    <a:pt x="717461" y="16522"/>
                  </a:lnTo>
                  <a:lnTo>
                    <a:pt x="717462" y="16522"/>
                  </a:lnTo>
                  <a:cubicBezTo>
                    <a:pt x="770400" y="5689"/>
                    <a:pt x="825213" y="0"/>
                    <a:pt x="88135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64851" y="2907053"/>
              <a:ext cx="1072788" cy="1059475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37215" y="3020378"/>
              <a:ext cx="680388" cy="904292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STEP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45" name="文本框 48"/>
          <p:cNvSpPr>
            <a:spLocks noChangeArrowheads="1"/>
          </p:cNvSpPr>
          <p:nvPr/>
        </p:nvSpPr>
        <p:spPr bwMode="auto">
          <a:xfrm>
            <a:off x="858721" y="2060574"/>
            <a:ext cx="2487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注册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service worker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sp>
        <p:nvSpPr>
          <p:cNvPr id="48" name="文本框 48"/>
          <p:cNvSpPr>
            <a:spLocks noChangeArrowheads="1"/>
          </p:cNvSpPr>
          <p:nvPr/>
        </p:nvSpPr>
        <p:spPr bwMode="auto">
          <a:xfrm>
            <a:off x="3848799" y="2078324"/>
            <a:ext cx="14506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处理缓存</a:t>
            </a:r>
          </a:p>
        </p:txBody>
      </p:sp>
      <p:sp>
        <p:nvSpPr>
          <p:cNvPr id="57" name="文本框 48"/>
          <p:cNvSpPr>
            <a:spLocks noChangeArrowheads="1"/>
          </p:cNvSpPr>
          <p:nvPr/>
        </p:nvSpPr>
        <p:spPr bwMode="auto">
          <a:xfrm>
            <a:off x="6294366" y="2058230"/>
            <a:ext cx="1830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添加拦截请求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232830" y="808789"/>
            <a:ext cx="3356161" cy="1005126"/>
            <a:chOff x="5864756" y="1496437"/>
            <a:chExt cx="3356161" cy="1005126"/>
          </a:xfrm>
        </p:grpSpPr>
        <p:sp>
          <p:nvSpPr>
            <p:cNvPr id="62" name="Freeform 11"/>
            <p:cNvSpPr/>
            <p:nvPr/>
          </p:nvSpPr>
          <p:spPr bwMode="auto">
            <a:xfrm>
              <a:off x="5864756" y="1496437"/>
              <a:ext cx="3356161" cy="1005126"/>
            </a:xfrm>
            <a:custGeom>
              <a:avLst/>
              <a:gdLst>
                <a:gd name="T0" fmla="*/ 632167 w 937"/>
                <a:gd name="T1" fmla="*/ 3765 h 339"/>
                <a:gd name="T2" fmla="*/ 1064901 w 937"/>
                <a:gd name="T3" fmla="*/ 176957 h 339"/>
                <a:gd name="T4" fmla="*/ 2972692 w 937"/>
                <a:gd name="T5" fmla="*/ 176957 h 339"/>
                <a:gd name="T6" fmla="*/ 3032898 w 937"/>
                <a:gd name="T7" fmla="*/ 112951 h 339"/>
                <a:gd name="T8" fmla="*/ 3032898 w 937"/>
                <a:gd name="T9" fmla="*/ 41415 h 339"/>
                <a:gd name="T10" fmla="*/ 3070527 w 937"/>
                <a:gd name="T11" fmla="*/ 30120 h 339"/>
                <a:gd name="T12" fmla="*/ 3503261 w 937"/>
                <a:gd name="T13" fmla="*/ 609937 h 339"/>
                <a:gd name="T14" fmla="*/ 3503261 w 937"/>
                <a:gd name="T15" fmla="*/ 711593 h 339"/>
                <a:gd name="T16" fmla="*/ 3074290 w 937"/>
                <a:gd name="T17" fmla="*/ 1249995 h 339"/>
                <a:gd name="T18" fmla="*/ 3032898 w 937"/>
                <a:gd name="T19" fmla="*/ 1234935 h 339"/>
                <a:gd name="T20" fmla="*/ 3032898 w 937"/>
                <a:gd name="T21" fmla="*/ 1163399 h 339"/>
                <a:gd name="T22" fmla="*/ 2972692 w 937"/>
                <a:gd name="T23" fmla="*/ 1099393 h 339"/>
                <a:gd name="T24" fmla="*/ 1064901 w 937"/>
                <a:gd name="T25" fmla="*/ 1099393 h 339"/>
                <a:gd name="T26" fmla="*/ 632167 w 937"/>
                <a:gd name="T27" fmla="*/ 1268820 h 339"/>
                <a:gd name="T28" fmla="*/ 0 w 937"/>
                <a:gd name="T29" fmla="*/ 636292 h 339"/>
                <a:gd name="T30" fmla="*/ 632167 w 937"/>
                <a:gd name="T31" fmla="*/ 3765 h 3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37" h="339">
                  <a:moveTo>
                    <a:pt x="168" y="1"/>
                  </a:moveTo>
                  <a:cubicBezTo>
                    <a:pt x="212" y="1"/>
                    <a:pt x="252" y="19"/>
                    <a:pt x="283" y="47"/>
                  </a:cubicBezTo>
                  <a:cubicBezTo>
                    <a:pt x="790" y="47"/>
                    <a:pt x="790" y="47"/>
                    <a:pt x="790" y="47"/>
                  </a:cubicBezTo>
                  <a:cubicBezTo>
                    <a:pt x="799" y="47"/>
                    <a:pt x="806" y="39"/>
                    <a:pt x="806" y="30"/>
                  </a:cubicBezTo>
                  <a:cubicBezTo>
                    <a:pt x="806" y="11"/>
                    <a:pt x="806" y="11"/>
                    <a:pt x="806" y="11"/>
                  </a:cubicBezTo>
                  <a:cubicBezTo>
                    <a:pt x="806" y="2"/>
                    <a:pt x="811" y="0"/>
                    <a:pt x="816" y="8"/>
                  </a:cubicBezTo>
                  <a:cubicBezTo>
                    <a:pt x="931" y="162"/>
                    <a:pt x="931" y="162"/>
                    <a:pt x="931" y="162"/>
                  </a:cubicBezTo>
                  <a:cubicBezTo>
                    <a:pt x="937" y="170"/>
                    <a:pt x="937" y="182"/>
                    <a:pt x="931" y="189"/>
                  </a:cubicBezTo>
                  <a:cubicBezTo>
                    <a:pt x="817" y="332"/>
                    <a:pt x="817" y="332"/>
                    <a:pt x="817" y="332"/>
                  </a:cubicBezTo>
                  <a:cubicBezTo>
                    <a:pt x="811" y="339"/>
                    <a:pt x="806" y="337"/>
                    <a:pt x="806" y="328"/>
                  </a:cubicBezTo>
                  <a:cubicBezTo>
                    <a:pt x="806" y="309"/>
                    <a:pt x="806" y="309"/>
                    <a:pt x="806" y="309"/>
                  </a:cubicBezTo>
                  <a:cubicBezTo>
                    <a:pt x="806" y="299"/>
                    <a:pt x="799" y="292"/>
                    <a:pt x="790" y="292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53" y="320"/>
                    <a:pt x="212" y="337"/>
                    <a:pt x="168" y="337"/>
                  </a:cubicBezTo>
                  <a:cubicBezTo>
                    <a:pt x="75" y="337"/>
                    <a:pt x="0" y="262"/>
                    <a:pt x="0" y="169"/>
                  </a:cubicBezTo>
                  <a:cubicBezTo>
                    <a:pt x="0" y="77"/>
                    <a:pt x="75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  <p:sp>
          <p:nvSpPr>
            <p:cNvPr id="63" name="Oval 53"/>
            <p:cNvSpPr>
              <a:spLocks noChangeArrowheads="1"/>
            </p:cNvSpPr>
            <p:nvPr/>
          </p:nvSpPr>
          <p:spPr bwMode="auto">
            <a:xfrm>
              <a:off x="5961245" y="1602457"/>
              <a:ext cx="803775" cy="7938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9DEDF"/>
                </a:gs>
              </a:gsLst>
              <a:lin ang="2700000" scaled="0"/>
              <a:tileRect/>
            </a:gra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文本框 56"/>
            <p:cNvSpPr txBox="1">
              <a:spLocks noChangeArrowheads="1"/>
            </p:cNvSpPr>
            <p:nvPr/>
          </p:nvSpPr>
          <p:spPr bwMode="auto">
            <a:xfrm>
              <a:off x="6844779" y="1817728"/>
              <a:ext cx="2294099" cy="36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建立</a:t>
              </a:r>
              <a:r>
                <a:rPr lang="en-US" altLang="zh-CN" dirty="0" err="1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pwa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的基本步骤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33338" y="1068765"/>
            <a:ext cx="77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4.3</a:t>
            </a:r>
            <a:endParaRPr lang="zh-CN" altLang="en-US" sz="2400" b="1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85" name="五边形 84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83" name="五边形 82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753871" y="144052"/>
              <a:ext cx="2066885" cy="319659"/>
              <a:chOff x="7404958" y="72044"/>
              <a:chExt cx="2066885" cy="319659"/>
            </a:xfrm>
          </p:grpSpPr>
          <p:sp>
            <p:nvSpPr>
              <p:cNvPr id="81" name="五边形 80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284861" y="108049"/>
            <a:ext cx="2066885" cy="468053"/>
            <a:chOff x="121344" y="72044"/>
            <a:chExt cx="2066885" cy="468053"/>
          </a:xfrm>
        </p:grpSpPr>
        <p:sp>
          <p:nvSpPr>
            <p:cNvPr id="88" name="五边形 87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04 </a:t>
              </a:r>
              <a:r>
                <a:rPr lang="zh-CN" altLang="en-US" sz="1200" dirty="0">
                  <a:solidFill>
                    <a:schemeClr val="bg1"/>
                  </a:solidFill>
                </a:rPr>
                <a:t>打造自己的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PWA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61376" y="108049"/>
            <a:ext cx="1964624" cy="1475184"/>
            <a:chOff x="7351225" y="2012379"/>
            <a:chExt cx="1964624" cy="1475184"/>
          </a:xfrm>
        </p:grpSpPr>
        <p:sp>
          <p:nvSpPr>
            <p:cNvPr id="41" name="Freeform 32"/>
            <p:cNvSpPr/>
            <p:nvPr/>
          </p:nvSpPr>
          <p:spPr bwMode="auto">
            <a:xfrm>
              <a:off x="7351225" y="2012379"/>
              <a:ext cx="1964624" cy="1475184"/>
            </a:xfrm>
            <a:custGeom>
              <a:avLst/>
              <a:gdLst>
                <a:gd name="T0" fmla="*/ 924 w 1521"/>
                <a:gd name="T1" fmla="*/ 1156 h 1156"/>
                <a:gd name="T2" fmla="*/ 943 w 1521"/>
                <a:gd name="T3" fmla="*/ 1156 h 1156"/>
                <a:gd name="T4" fmla="*/ 956 w 1521"/>
                <a:gd name="T5" fmla="*/ 1156 h 1156"/>
                <a:gd name="T6" fmla="*/ 969 w 1521"/>
                <a:gd name="T7" fmla="*/ 1156 h 1156"/>
                <a:gd name="T8" fmla="*/ 1521 w 1521"/>
                <a:gd name="T9" fmla="*/ 578 h 1156"/>
                <a:gd name="T10" fmla="*/ 969 w 1521"/>
                <a:gd name="T11" fmla="*/ 0 h 1156"/>
                <a:gd name="T12" fmla="*/ 956 w 1521"/>
                <a:gd name="T13" fmla="*/ 0 h 1156"/>
                <a:gd name="T14" fmla="*/ 943 w 1521"/>
                <a:gd name="T15" fmla="*/ 0 h 1156"/>
                <a:gd name="T16" fmla="*/ 924 w 1521"/>
                <a:gd name="T17" fmla="*/ 0 h 1156"/>
                <a:gd name="T18" fmla="*/ 0 w 1521"/>
                <a:gd name="T19" fmla="*/ 578 h 1156"/>
                <a:gd name="T20" fmla="*/ 924 w 1521"/>
                <a:gd name="T21" fmla="*/ 1156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1" h="1156">
                  <a:moveTo>
                    <a:pt x="924" y="1156"/>
                  </a:moveTo>
                  <a:cubicBezTo>
                    <a:pt x="930" y="1156"/>
                    <a:pt x="936" y="1156"/>
                    <a:pt x="943" y="1156"/>
                  </a:cubicBezTo>
                  <a:cubicBezTo>
                    <a:pt x="947" y="1156"/>
                    <a:pt x="952" y="1156"/>
                    <a:pt x="956" y="1156"/>
                  </a:cubicBezTo>
                  <a:cubicBezTo>
                    <a:pt x="961" y="1156"/>
                    <a:pt x="965" y="1156"/>
                    <a:pt x="969" y="1156"/>
                  </a:cubicBezTo>
                  <a:cubicBezTo>
                    <a:pt x="1276" y="1142"/>
                    <a:pt x="1521" y="889"/>
                    <a:pt x="1521" y="578"/>
                  </a:cubicBezTo>
                  <a:cubicBezTo>
                    <a:pt x="1521" y="267"/>
                    <a:pt x="1276" y="14"/>
                    <a:pt x="969" y="0"/>
                  </a:cubicBezTo>
                  <a:cubicBezTo>
                    <a:pt x="965" y="0"/>
                    <a:pt x="961" y="0"/>
                    <a:pt x="956" y="0"/>
                  </a:cubicBezTo>
                  <a:cubicBezTo>
                    <a:pt x="952" y="0"/>
                    <a:pt x="947" y="0"/>
                    <a:pt x="943" y="0"/>
                  </a:cubicBezTo>
                  <a:cubicBezTo>
                    <a:pt x="936" y="0"/>
                    <a:pt x="930" y="0"/>
                    <a:pt x="924" y="0"/>
                  </a:cubicBezTo>
                  <a:cubicBezTo>
                    <a:pt x="356" y="12"/>
                    <a:pt x="0" y="578"/>
                    <a:pt x="0" y="578"/>
                  </a:cubicBezTo>
                  <a:cubicBezTo>
                    <a:pt x="0" y="578"/>
                    <a:pt x="356" y="1144"/>
                    <a:pt x="924" y="1156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7958840" y="2147396"/>
              <a:ext cx="1220295" cy="1205151"/>
            </a:xfrm>
            <a:prstGeom prst="ellipse">
              <a:avLst/>
            </a:prstGeom>
            <a:solidFill>
              <a:schemeClr val="accent2"/>
            </a:solidFill>
            <a:ln w="22225">
              <a:noFill/>
            </a:ln>
            <a:effectLst>
              <a:innerShdw blurRad="152400" dist="762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3" name="组合 63"/>
            <p:cNvGrpSpPr/>
            <p:nvPr/>
          </p:nvGrpSpPr>
          <p:grpSpPr bwMode="auto">
            <a:xfrm>
              <a:off x="8292688" y="2261533"/>
              <a:ext cx="581032" cy="441305"/>
              <a:chOff x="8204201" y="339725"/>
              <a:chExt cx="954087" cy="733425"/>
            </a:xfrm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>
                <a:off x="8204201" y="438150"/>
                <a:ext cx="631825" cy="635000"/>
              </a:xfrm>
              <a:custGeom>
                <a:avLst/>
                <a:gdLst>
                  <a:gd name="T0" fmla="*/ 631825 w 168"/>
                  <a:gd name="T1" fmla="*/ 361228 h 167"/>
                  <a:gd name="T2" fmla="*/ 631825 w 168"/>
                  <a:gd name="T3" fmla="*/ 277575 h 167"/>
                  <a:gd name="T4" fmla="*/ 567890 w 168"/>
                  <a:gd name="T5" fmla="*/ 262365 h 167"/>
                  <a:gd name="T6" fmla="*/ 552847 w 168"/>
                  <a:gd name="T7" fmla="*/ 212934 h 167"/>
                  <a:gd name="T8" fmla="*/ 594216 w 168"/>
                  <a:gd name="T9" fmla="*/ 163503 h 167"/>
                  <a:gd name="T10" fmla="*/ 549086 w 168"/>
                  <a:gd name="T11" fmla="*/ 95060 h 167"/>
                  <a:gd name="T12" fmla="*/ 488912 w 168"/>
                  <a:gd name="T13" fmla="*/ 121677 h 167"/>
                  <a:gd name="T14" fmla="*/ 447543 w 168"/>
                  <a:gd name="T15" fmla="*/ 91257 h 167"/>
                  <a:gd name="T16" fmla="*/ 451304 w 168"/>
                  <a:gd name="T17" fmla="*/ 26617 h 167"/>
                  <a:gd name="T18" fmla="*/ 372325 w 168"/>
                  <a:gd name="T19" fmla="*/ 0 h 167"/>
                  <a:gd name="T20" fmla="*/ 342239 w 168"/>
                  <a:gd name="T21" fmla="*/ 57036 h 167"/>
                  <a:gd name="T22" fmla="*/ 315913 w 168"/>
                  <a:gd name="T23" fmla="*/ 57036 h 167"/>
                  <a:gd name="T24" fmla="*/ 289586 w 168"/>
                  <a:gd name="T25" fmla="*/ 57036 h 167"/>
                  <a:gd name="T26" fmla="*/ 259500 w 168"/>
                  <a:gd name="T27" fmla="*/ 0 h 167"/>
                  <a:gd name="T28" fmla="*/ 180521 w 168"/>
                  <a:gd name="T29" fmla="*/ 26617 h 167"/>
                  <a:gd name="T30" fmla="*/ 184282 w 168"/>
                  <a:gd name="T31" fmla="*/ 91257 h 167"/>
                  <a:gd name="T32" fmla="*/ 142913 w 168"/>
                  <a:gd name="T33" fmla="*/ 121677 h 167"/>
                  <a:gd name="T34" fmla="*/ 86500 w 168"/>
                  <a:gd name="T35" fmla="*/ 95060 h 167"/>
                  <a:gd name="T36" fmla="*/ 37609 w 168"/>
                  <a:gd name="T37" fmla="*/ 163503 h 167"/>
                  <a:gd name="T38" fmla="*/ 78978 w 168"/>
                  <a:gd name="T39" fmla="*/ 212934 h 167"/>
                  <a:gd name="T40" fmla="*/ 63935 w 168"/>
                  <a:gd name="T41" fmla="*/ 262365 h 167"/>
                  <a:gd name="T42" fmla="*/ 0 w 168"/>
                  <a:gd name="T43" fmla="*/ 277575 h 167"/>
                  <a:gd name="T44" fmla="*/ 0 w 168"/>
                  <a:gd name="T45" fmla="*/ 361228 h 167"/>
                  <a:gd name="T46" fmla="*/ 63935 w 168"/>
                  <a:gd name="T47" fmla="*/ 372635 h 167"/>
                  <a:gd name="T48" fmla="*/ 78978 w 168"/>
                  <a:gd name="T49" fmla="*/ 422066 h 167"/>
                  <a:gd name="T50" fmla="*/ 37609 w 168"/>
                  <a:gd name="T51" fmla="*/ 471497 h 167"/>
                  <a:gd name="T52" fmla="*/ 86500 w 168"/>
                  <a:gd name="T53" fmla="*/ 539940 h 167"/>
                  <a:gd name="T54" fmla="*/ 142913 w 168"/>
                  <a:gd name="T55" fmla="*/ 513323 h 167"/>
                  <a:gd name="T56" fmla="*/ 184282 w 168"/>
                  <a:gd name="T57" fmla="*/ 543743 h 167"/>
                  <a:gd name="T58" fmla="*/ 180521 w 168"/>
                  <a:gd name="T59" fmla="*/ 608383 h 167"/>
                  <a:gd name="T60" fmla="*/ 259500 w 168"/>
                  <a:gd name="T61" fmla="*/ 635000 h 167"/>
                  <a:gd name="T62" fmla="*/ 289586 w 168"/>
                  <a:gd name="T63" fmla="*/ 577964 h 167"/>
                  <a:gd name="T64" fmla="*/ 315913 w 168"/>
                  <a:gd name="T65" fmla="*/ 577964 h 167"/>
                  <a:gd name="T66" fmla="*/ 342239 w 168"/>
                  <a:gd name="T67" fmla="*/ 577964 h 167"/>
                  <a:gd name="T68" fmla="*/ 376086 w 168"/>
                  <a:gd name="T69" fmla="*/ 635000 h 167"/>
                  <a:gd name="T70" fmla="*/ 455064 w 168"/>
                  <a:gd name="T71" fmla="*/ 608383 h 167"/>
                  <a:gd name="T72" fmla="*/ 447543 w 168"/>
                  <a:gd name="T73" fmla="*/ 543743 h 167"/>
                  <a:gd name="T74" fmla="*/ 488912 w 168"/>
                  <a:gd name="T75" fmla="*/ 513323 h 167"/>
                  <a:gd name="T76" fmla="*/ 549086 w 168"/>
                  <a:gd name="T77" fmla="*/ 539940 h 167"/>
                  <a:gd name="T78" fmla="*/ 594216 w 168"/>
                  <a:gd name="T79" fmla="*/ 471497 h 167"/>
                  <a:gd name="T80" fmla="*/ 552847 w 168"/>
                  <a:gd name="T81" fmla="*/ 422066 h 167"/>
                  <a:gd name="T82" fmla="*/ 567890 w 168"/>
                  <a:gd name="T83" fmla="*/ 372635 h 167"/>
                  <a:gd name="T84" fmla="*/ 631825 w 168"/>
                  <a:gd name="T85" fmla="*/ 361228 h 167"/>
                  <a:gd name="T86" fmla="*/ 315913 w 168"/>
                  <a:gd name="T87" fmla="*/ 505719 h 167"/>
                  <a:gd name="T88" fmla="*/ 131630 w 168"/>
                  <a:gd name="T89" fmla="*/ 319401 h 167"/>
                  <a:gd name="T90" fmla="*/ 315913 w 168"/>
                  <a:gd name="T91" fmla="*/ 129281 h 167"/>
                  <a:gd name="T92" fmla="*/ 500195 w 168"/>
                  <a:gd name="T93" fmla="*/ 319401 h 167"/>
                  <a:gd name="T94" fmla="*/ 315913 w 168"/>
                  <a:gd name="T95" fmla="*/ 505719 h 16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8" h="167">
                    <a:moveTo>
                      <a:pt x="168" y="95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150" y="64"/>
                      <a:pt x="149" y="60"/>
                      <a:pt x="147" y="56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46" y="25"/>
                      <a:pt x="146" y="25"/>
                      <a:pt x="146" y="25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26" y="29"/>
                      <a:pt x="123" y="27"/>
                      <a:pt x="119" y="24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9" y="15"/>
                      <a:pt x="86" y="15"/>
                      <a:pt x="84" y="15"/>
                    </a:cubicBezTo>
                    <a:cubicBezTo>
                      <a:pt x="82" y="15"/>
                      <a:pt x="79" y="15"/>
                      <a:pt x="77" y="1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27"/>
                      <a:pt x="42" y="29"/>
                      <a:pt x="38" y="32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19" y="60"/>
                      <a:pt x="18" y="65"/>
                      <a:pt x="17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8" y="103"/>
                      <a:pt x="19" y="107"/>
                      <a:pt x="21" y="111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42" y="138"/>
                      <a:pt x="46" y="141"/>
                      <a:pt x="49" y="143"/>
                    </a:cubicBezTo>
                    <a:cubicBezTo>
                      <a:pt x="48" y="160"/>
                      <a:pt x="48" y="160"/>
                      <a:pt x="48" y="160"/>
                    </a:cubicBezTo>
                    <a:cubicBezTo>
                      <a:pt x="69" y="167"/>
                      <a:pt x="69" y="167"/>
                      <a:pt x="69" y="167"/>
                    </a:cubicBezTo>
                    <a:cubicBezTo>
                      <a:pt x="77" y="152"/>
                      <a:pt x="77" y="152"/>
                      <a:pt x="77" y="152"/>
                    </a:cubicBezTo>
                    <a:cubicBezTo>
                      <a:pt x="80" y="152"/>
                      <a:pt x="82" y="152"/>
                      <a:pt x="84" y="152"/>
                    </a:cubicBezTo>
                    <a:cubicBezTo>
                      <a:pt x="86" y="152"/>
                      <a:pt x="89" y="152"/>
                      <a:pt x="91" y="152"/>
                    </a:cubicBezTo>
                    <a:cubicBezTo>
                      <a:pt x="100" y="167"/>
                      <a:pt x="100" y="167"/>
                      <a:pt x="100" y="167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3" y="141"/>
                      <a:pt x="126" y="138"/>
                      <a:pt x="130" y="135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47" y="111"/>
                      <a:pt x="147" y="111"/>
                      <a:pt x="147" y="111"/>
                    </a:cubicBezTo>
                    <a:cubicBezTo>
                      <a:pt x="149" y="107"/>
                      <a:pt x="150" y="103"/>
                      <a:pt x="151" y="98"/>
                    </a:cubicBezTo>
                    <a:lnTo>
                      <a:pt x="168" y="95"/>
                    </a:lnTo>
                    <a:close/>
                    <a:moveTo>
                      <a:pt x="84" y="133"/>
                    </a:moveTo>
                    <a:cubicBezTo>
                      <a:pt x="57" y="133"/>
                      <a:pt x="35" y="111"/>
                      <a:pt x="35" y="84"/>
                    </a:cubicBezTo>
                    <a:cubicBezTo>
                      <a:pt x="35" y="56"/>
                      <a:pt x="57" y="34"/>
                      <a:pt x="84" y="34"/>
                    </a:cubicBezTo>
                    <a:cubicBezTo>
                      <a:pt x="111" y="34"/>
                      <a:pt x="133" y="56"/>
                      <a:pt x="133" y="84"/>
                    </a:cubicBezTo>
                    <a:cubicBezTo>
                      <a:pt x="133" y="111"/>
                      <a:pt x="111" y="133"/>
                      <a:pt x="84" y="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8783638" y="339725"/>
                <a:ext cx="374650" cy="379413"/>
              </a:xfrm>
              <a:custGeom>
                <a:avLst/>
                <a:gdLst>
                  <a:gd name="T0" fmla="*/ 374650 w 100"/>
                  <a:gd name="T1" fmla="*/ 216265 h 100"/>
                  <a:gd name="T2" fmla="*/ 374650 w 100"/>
                  <a:gd name="T3" fmla="*/ 163148 h 100"/>
                  <a:gd name="T4" fmla="*/ 337185 w 100"/>
                  <a:gd name="T5" fmla="*/ 155559 h 100"/>
                  <a:gd name="T6" fmla="*/ 325946 w 100"/>
                  <a:gd name="T7" fmla="*/ 129000 h 100"/>
                  <a:gd name="T8" fmla="*/ 352171 w 100"/>
                  <a:gd name="T9" fmla="*/ 98647 h 100"/>
                  <a:gd name="T10" fmla="*/ 322199 w 100"/>
                  <a:gd name="T11" fmla="*/ 56912 h 100"/>
                  <a:gd name="T12" fmla="*/ 288481 w 100"/>
                  <a:gd name="T13" fmla="*/ 75883 h 100"/>
                  <a:gd name="T14" fmla="*/ 262255 w 100"/>
                  <a:gd name="T15" fmla="*/ 56912 h 100"/>
                  <a:gd name="T16" fmla="*/ 269748 w 100"/>
                  <a:gd name="T17" fmla="*/ 18971 h 100"/>
                  <a:gd name="T18" fmla="*/ 221044 w 100"/>
                  <a:gd name="T19" fmla="*/ 0 h 100"/>
                  <a:gd name="T20" fmla="*/ 202311 w 100"/>
                  <a:gd name="T21" fmla="*/ 34147 h 100"/>
                  <a:gd name="T22" fmla="*/ 187325 w 100"/>
                  <a:gd name="T23" fmla="*/ 34147 h 100"/>
                  <a:gd name="T24" fmla="*/ 172339 w 100"/>
                  <a:gd name="T25" fmla="*/ 34147 h 100"/>
                  <a:gd name="T26" fmla="*/ 153607 w 100"/>
                  <a:gd name="T27" fmla="*/ 3794 h 100"/>
                  <a:gd name="T28" fmla="*/ 104902 w 100"/>
                  <a:gd name="T29" fmla="*/ 18971 h 100"/>
                  <a:gd name="T30" fmla="*/ 108649 w 100"/>
                  <a:gd name="T31" fmla="*/ 56912 h 100"/>
                  <a:gd name="T32" fmla="*/ 86170 w 100"/>
                  <a:gd name="T33" fmla="*/ 75883 h 100"/>
                  <a:gd name="T34" fmla="*/ 48705 w 100"/>
                  <a:gd name="T35" fmla="*/ 56912 h 100"/>
                  <a:gd name="T36" fmla="*/ 22479 w 100"/>
                  <a:gd name="T37" fmla="*/ 98647 h 100"/>
                  <a:gd name="T38" fmla="*/ 48705 w 100"/>
                  <a:gd name="T39" fmla="*/ 129000 h 100"/>
                  <a:gd name="T40" fmla="*/ 37465 w 100"/>
                  <a:gd name="T41" fmla="*/ 155559 h 100"/>
                  <a:gd name="T42" fmla="*/ 0 w 100"/>
                  <a:gd name="T43" fmla="*/ 163148 h 100"/>
                  <a:gd name="T44" fmla="*/ 0 w 100"/>
                  <a:gd name="T45" fmla="*/ 216265 h 100"/>
                  <a:gd name="T46" fmla="*/ 37465 w 100"/>
                  <a:gd name="T47" fmla="*/ 223854 h 100"/>
                  <a:gd name="T48" fmla="*/ 48705 w 100"/>
                  <a:gd name="T49" fmla="*/ 250413 h 100"/>
                  <a:gd name="T50" fmla="*/ 22479 w 100"/>
                  <a:gd name="T51" fmla="*/ 280766 h 100"/>
                  <a:gd name="T52" fmla="*/ 48705 w 100"/>
                  <a:gd name="T53" fmla="*/ 322501 h 100"/>
                  <a:gd name="T54" fmla="*/ 86170 w 100"/>
                  <a:gd name="T55" fmla="*/ 303530 h 100"/>
                  <a:gd name="T56" fmla="*/ 108649 w 100"/>
                  <a:gd name="T57" fmla="*/ 322501 h 100"/>
                  <a:gd name="T58" fmla="*/ 104902 w 100"/>
                  <a:gd name="T59" fmla="*/ 360442 h 100"/>
                  <a:gd name="T60" fmla="*/ 153607 w 100"/>
                  <a:gd name="T61" fmla="*/ 379413 h 100"/>
                  <a:gd name="T62" fmla="*/ 172339 w 100"/>
                  <a:gd name="T63" fmla="*/ 345266 h 100"/>
                  <a:gd name="T64" fmla="*/ 187325 w 100"/>
                  <a:gd name="T65" fmla="*/ 345266 h 100"/>
                  <a:gd name="T66" fmla="*/ 202311 w 100"/>
                  <a:gd name="T67" fmla="*/ 345266 h 100"/>
                  <a:gd name="T68" fmla="*/ 221044 w 100"/>
                  <a:gd name="T69" fmla="*/ 375619 h 100"/>
                  <a:gd name="T70" fmla="*/ 269748 w 100"/>
                  <a:gd name="T71" fmla="*/ 360442 h 100"/>
                  <a:gd name="T72" fmla="*/ 266002 w 100"/>
                  <a:gd name="T73" fmla="*/ 322501 h 100"/>
                  <a:gd name="T74" fmla="*/ 288481 w 100"/>
                  <a:gd name="T75" fmla="*/ 303530 h 100"/>
                  <a:gd name="T76" fmla="*/ 322199 w 100"/>
                  <a:gd name="T77" fmla="*/ 322501 h 100"/>
                  <a:gd name="T78" fmla="*/ 352171 w 100"/>
                  <a:gd name="T79" fmla="*/ 280766 h 100"/>
                  <a:gd name="T80" fmla="*/ 325946 w 100"/>
                  <a:gd name="T81" fmla="*/ 250413 h 100"/>
                  <a:gd name="T82" fmla="*/ 337185 w 100"/>
                  <a:gd name="T83" fmla="*/ 223854 h 100"/>
                  <a:gd name="T84" fmla="*/ 374650 w 100"/>
                  <a:gd name="T85" fmla="*/ 216265 h 100"/>
                  <a:gd name="T86" fmla="*/ 187325 w 100"/>
                  <a:gd name="T87" fmla="*/ 299736 h 100"/>
                  <a:gd name="T88" fmla="*/ 78677 w 100"/>
                  <a:gd name="T89" fmla="*/ 189707 h 100"/>
                  <a:gd name="T90" fmla="*/ 187325 w 100"/>
                  <a:gd name="T91" fmla="*/ 79677 h 100"/>
                  <a:gd name="T92" fmla="*/ 295974 w 100"/>
                  <a:gd name="T93" fmla="*/ 189707 h 100"/>
                  <a:gd name="T94" fmla="*/ 187325 w 100"/>
                  <a:gd name="T95" fmla="*/ 299736 h 1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0" h="100">
                    <a:moveTo>
                      <a:pt x="100" y="57"/>
                    </a:moveTo>
                    <a:cubicBezTo>
                      <a:pt x="100" y="43"/>
                      <a:pt x="100" y="43"/>
                      <a:pt x="100" y="43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89" y="39"/>
                      <a:pt x="88" y="36"/>
                      <a:pt x="87" y="34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5" y="18"/>
                      <a:pt x="73" y="16"/>
                      <a:pt x="70" y="1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3" y="9"/>
                      <a:pt x="51" y="9"/>
                      <a:pt x="50" y="9"/>
                    </a:cubicBezTo>
                    <a:cubicBezTo>
                      <a:pt x="49" y="9"/>
                      <a:pt x="47" y="9"/>
                      <a:pt x="46" y="9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6"/>
                      <a:pt x="25" y="18"/>
                      <a:pt x="23" y="2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6"/>
                      <a:pt x="11" y="39"/>
                      <a:pt x="10" y="4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1" y="61"/>
                      <a:pt x="11" y="64"/>
                      <a:pt x="13" y="66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25" y="82"/>
                      <a:pt x="27" y="84"/>
                      <a:pt x="29" y="8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9" y="91"/>
                      <a:pt x="50" y="91"/>
                    </a:cubicBezTo>
                    <a:cubicBezTo>
                      <a:pt x="51" y="91"/>
                      <a:pt x="53" y="91"/>
                      <a:pt x="54" y="91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72" y="95"/>
                      <a:pt x="72" y="95"/>
                      <a:pt x="72" y="9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3" y="84"/>
                      <a:pt x="75" y="82"/>
                      <a:pt x="77" y="80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8" y="64"/>
                      <a:pt x="89" y="61"/>
                      <a:pt x="90" y="59"/>
                    </a:cubicBezTo>
                    <a:lnTo>
                      <a:pt x="100" y="57"/>
                    </a:lnTo>
                    <a:close/>
                    <a:moveTo>
                      <a:pt x="50" y="79"/>
                    </a:moveTo>
                    <a:cubicBezTo>
                      <a:pt x="34" y="79"/>
                      <a:pt x="21" y="66"/>
                      <a:pt x="21" y="50"/>
                    </a:cubicBezTo>
                    <a:cubicBezTo>
                      <a:pt x="21" y="34"/>
                      <a:pt x="34" y="21"/>
                      <a:pt x="50" y="21"/>
                    </a:cubicBezTo>
                    <a:cubicBezTo>
                      <a:pt x="66" y="21"/>
                      <a:pt x="79" y="34"/>
                      <a:pt x="79" y="50"/>
                    </a:cubicBezTo>
                    <a:cubicBezTo>
                      <a:pt x="79" y="66"/>
                      <a:pt x="66" y="79"/>
                      <a:pt x="50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文本框 69"/>
            <p:cNvSpPr txBox="1">
              <a:spLocks noChangeArrowheads="1"/>
            </p:cNvSpPr>
            <p:nvPr/>
          </p:nvSpPr>
          <p:spPr bwMode="auto">
            <a:xfrm>
              <a:off x="8187916" y="2743219"/>
              <a:ext cx="762141" cy="56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现在的</a:t>
              </a:r>
              <a:endParaRPr lang="en-US" altLang="zh-CN" sz="16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兼容性</a:t>
              </a:r>
              <a:endParaRPr lang="zh-CN" altLang="en-US" sz="16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9" name="图片 4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32185"/>
            <a:ext cx="7006601" cy="37444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7093173" y="2124273"/>
            <a:ext cx="2448273" cy="18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85" tIns="36293" rIns="72585" bIns="36293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PC: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以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chrominum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内核为主的浏览器大部分都已经支持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了如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chrome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firefox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360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qq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opera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移动端：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chrome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firefox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uc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qq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baidu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最新版都支持了。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1376" y="669019"/>
            <a:ext cx="76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4.4.1</a:t>
            </a:r>
            <a:endParaRPr lang="zh-CN" altLang="en-US" sz="1800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198457" y="144052"/>
            <a:ext cx="9920307" cy="324036"/>
            <a:chOff x="-198457" y="144052"/>
            <a:chExt cx="9920307" cy="32403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85" name="五边形 84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73126" y="144052"/>
              <a:ext cx="2066885" cy="319659"/>
              <a:chOff x="4972411" y="72044"/>
              <a:chExt cx="2066885" cy="319659"/>
            </a:xfrm>
          </p:grpSpPr>
          <p:sp>
            <p:nvSpPr>
              <p:cNvPr id="83" name="五边形 82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753871" y="144052"/>
              <a:ext cx="2066885" cy="319659"/>
              <a:chOff x="7404958" y="72044"/>
              <a:chExt cx="2066885" cy="319659"/>
            </a:xfrm>
          </p:grpSpPr>
          <p:sp>
            <p:nvSpPr>
              <p:cNvPr id="81" name="五边形 80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284861" y="108049"/>
            <a:ext cx="2066885" cy="468053"/>
            <a:chOff x="121344" y="72044"/>
            <a:chExt cx="2066885" cy="468053"/>
          </a:xfrm>
        </p:grpSpPr>
        <p:sp>
          <p:nvSpPr>
            <p:cNvPr id="88" name="五边形 87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04 </a:t>
              </a:r>
              <a:r>
                <a:rPr lang="zh-CN" altLang="en-US" sz="1200" dirty="0">
                  <a:solidFill>
                    <a:schemeClr val="bg1"/>
                  </a:solidFill>
                </a:rPr>
                <a:t>打造自己的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PWA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48557" y="3884539"/>
            <a:ext cx="6321424" cy="760014"/>
            <a:chOff x="1548557" y="2980300"/>
            <a:chExt cx="6321424" cy="760014"/>
          </a:xfrm>
        </p:grpSpPr>
        <p:sp>
          <p:nvSpPr>
            <p:cNvPr id="29" name="圆角矩形 28"/>
            <p:cNvSpPr/>
            <p:nvPr/>
          </p:nvSpPr>
          <p:spPr>
            <a:xfrm>
              <a:off x="1548557" y="2980300"/>
              <a:ext cx="6321424" cy="760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DEDEDE"/>
                </a:gs>
                <a:gs pos="0">
                  <a:srgbClr val="FBFBFB"/>
                </a:gs>
              </a:gsLst>
              <a:lin ang="5400000" scaled="1"/>
            </a:gradFill>
            <a:ln w="190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1663839" y="3084972"/>
              <a:ext cx="556844" cy="550445"/>
            </a:xfrm>
            <a:prstGeom prst="ellipse">
              <a:avLst/>
            </a:prstGeom>
            <a:solidFill>
              <a:schemeClr val="accent3"/>
            </a:solidFill>
            <a:ln w="123825">
              <a:gradFill flip="none" rotWithShape="1">
                <a:gsLst>
                  <a:gs pos="2000">
                    <a:srgbClr val="FDFDFD"/>
                  </a:gs>
                  <a:gs pos="100000">
                    <a:srgbClr val="CBCDCE"/>
                  </a:gs>
                </a:gsLst>
                <a:lin ang="16200000" scaled="0"/>
                <a:tileRect/>
              </a:gradFill>
            </a:ln>
            <a:effectLst>
              <a:innerShdw blurRad="190500" dist="508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1" name="组合 22"/>
            <p:cNvGrpSpPr/>
            <p:nvPr/>
          </p:nvGrpSpPr>
          <p:grpSpPr bwMode="auto">
            <a:xfrm>
              <a:off x="1825462" y="3239444"/>
              <a:ext cx="431240" cy="383921"/>
              <a:chOff x="4907450" y="5164672"/>
              <a:chExt cx="669956" cy="603376"/>
            </a:xfrm>
          </p:grpSpPr>
          <p:sp>
            <p:nvSpPr>
              <p:cNvPr id="45" name="Freeform 61"/>
              <p:cNvSpPr/>
              <p:nvPr/>
            </p:nvSpPr>
            <p:spPr bwMode="auto">
              <a:xfrm>
                <a:off x="4932417" y="5172994"/>
                <a:ext cx="644989" cy="595054"/>
              </a:xfrm>
              <a:custGeom>
                <a:avLst/>
                <a:gdLst>
                  <a:gd name="T0" fmla="*/ 140 w 310"/>
                  <a:gd name="T1" fmla="*/ 286 h 286"/>
                  <a:gd name="T2" fmla="*/ 0 w 310"/>
                  <a:gd name="T3" fmla="*/ 172 h 286"/>
                  <a:gd name="T4" fmla="*/ 2 w 310"/>
                  <a:gd name="T5" fmla="*/ 12 h 286"/>
                  <a:gd name="T6" fmla="*/ 57 w 310"/>
                  <a:gd name="T7" fmla="*/ 7 h 286"/>
                  <a:gd name="T8" fmla="*/ 88 w 310"/>
                  <a:gd name="T9" fmla="*/ 41 h 286"/>
                  <a:gd name="T10" fmla="*/ 97 w 310"/>
                  <a:gd name="T11" fmla="*/ 7 h 286"/>
                  <a:gd name="T12" fmla="*/ 135 w 310"/>
                  <a:gd name="T13" fmla="*/ 0 h 286"/>
                  <a:gd name="T14" fmla="*/ 310 w 310"/>
                  <a:gd name="T15" fmla="*/ 150 h 286"/>
                  <a:gd name="T16" fmla="*/ 140 w 310"/>
                  <a:gd name="T17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6">
                    <a:moveTo>
                      <a:pt x="140" y="286"/>
                    </a:moveTo>
                    <a:lnTo>
                      <a:pt x="0" y="172"/>
                    </a:lnTo>
                    <a:lnTo>
                      <a:pt x="2" y="12"/>
                    </a:lnTo>
                    <a:lnTo>
                      <a:pt x="57" y="7"/>
                    </a:lnTo>
                    <a:lnTo>
                      <a:pt x="88" y="41"/>
                    </a:lnTo>
                    <a:lnTo>
                      <a:pt x="97" y="7"/>
                    </a:lnTo>
                    <a:lnTo>
                      <a:pt x="135" y="0"/>
                    </a:lnTo>
                    <a:lnTo>
                      <a:pt x="310" y="150"/>
                    </a:lnTo>
                    <a:lnTo>
                      <a:pt x="140" y="286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62"/>
              <p:cNvSpPr>
                <a:spLocks noEditPoints="1"/>
              </p:cNvSpPr>
              <p:nvPr/>
            </p:nvSpPr>
            <p:spPr bwMode="auto">
              <a:xfrm>
                <a:off x="4907450" y="5164672"/>
                <a:ext cx="153965" cy="380752"/>
              </a:xfrm>
              <a:custGeom>
                <a:avLst/>
                <a:gdLst>
                  <a:gd name="T0" fmla="*/ 84432 w 31"/>
                  <a:gd name="T1" fmla="*/ 0 h 77"/>
                  <a:gd name="T2" fmla="*/ 144032 w 31"/>
                  <a:gd name="T3" fmla="*/ 24724 h 77"/>
                  <a:gd name="T4" fmla="*/ 153965 w 31"/>
                  <a:gd name="T5" fmla="*/ 89007 h 77"/>
                  <a:gd name="T6" fmla="*/ 153965 w 31"/>
                  <a:gd name="T7" fmla="*/ 306580 h 77"/>
                  <a:gd name="T8" fmla="*/ 134099 w 31"/>
                  <a:gd name="T9" fmla="*/ 360973 h 77"/>
                  <a:gd name="T10" fmla="*/ 79466 w 31"/>
                  <a:gd name="T11" fmla="*/ 380752 h 77"/>
                  <a:gd name="T12" fmla="*/ 14900 w 31"/>
                  <a:gd name="T13" fmla="*/ 356028 h 77"/>
                  <a:gd name="T14" fmla="*/ 0 w 31"/>
                  <a:gd name="T15" fmla="*/ 276911 h 77"/>
                  <a:gd name="T16" fmla="*/ 0 w 31"/>
                  <a:gd name="T17" fmla="*/ 103841 h 77"/>
                  <a:gd name="T18" fmla="*/ 14900 w 31"/>
                  <a:gd name="T19" fmla="*/ 24724 h 77"/>
                  <a:gd name="T20" fmla="*/ 84432 w 31"/>
                  <a:gd name="T21" fmla="*/ 0 h 77"/>
                  <a:gd name="T22" fmla="*/ 79466 w 31"/>
                  <a:gd name="T23" fmla="*/ 346138 h 77"/>
                  <a:gd name="T24" fmla="*/ 114232 w 31"/>
                  <a:gd name="T25" fmla="*/ 291745 h 77"/>
                  <a:gd name="T26" fmla="*/ 114232 w 31"/>
                  <a:gd name="T27" fmla="*/ 84062 h 77"/>
                  <a:gd name="T28" fmla="*/ 79466 w 31"/>
                  <a:gd name="T29" fmla="*/ 34614 h 77"/>
                  <a:gd name="T30" fmla="*/ 44700 w 31"/>
                  <a:gd name="T31" fmla="*/ 84062 h 77"/>
                  <a:gd name="T32" fmla="*/ 44700 w 31"/>
                  <a:gd name="T33" fmla="*/ 98897 h 77"/>
                  <a:gd name="T34" fmla="*/ 44700 w 31"/>
                  <a:gd name="T35" fmla="*/ 113731 h 77"/>
                  <a:gd name="T36" fmla="*/ 44700 w 31"/>
                  <a:gd name="T37" fmla="*/ 173069 h 77"/>
                  <a:gd name="T38" fmla="*/ 44700 w 31"/>
                  <a:gd name="T39" fmla="*/ 237352 h 77"/>
                  <a:gd name="T40" fmla="*/ 44700 w 31"/>
                  <a:gd name="T41" fmla="*/ 291745 h 77"/>
                  <a:gd name="T42" fmla="*/ 79466 w 31"/>
                  <a:gd name="T43" fmla="*/ 346138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63"/>
              <p:cNvSpPr/>
              <p:nvPr/>
            </p:nvSpPr>
            <p:spPr bwMode="auto">
              <a:xfrm>
                <a:off x="5090544" y="5164672"/>
                <a:ext cx="147724" cy="380752"/>
              </a:xfrm>
              <a:custGeom>
                <a:avLst/>
                <a:gdLst>
                  <a:gd name="T0" fmla="*/ 44317 w 30"/>
                  <a:gd name="T1" fmla="*/ 267021 h 77"/>
                  <a:gd name="T2" fmla="*/ 44317 w 30"/>
                  <a:gd name="T3" fmla="*/ 306580 h 77"/>
                  <a:gd name="T4" fmla="*/ 49241 w 30"/>
                  <a:gd name="T5" fmla="*/ 336249 h 77"/>
                  <a:gd name="T6" fmla="*/ 78786 w 30"/>
                  <a:gd name="T7" fmla="*/ 346138 h 77"/>
                  <a:gd name="T8" fmla="*/ 103407 w 30"/>
                  <a:gd name="T9" fmla="*/ 321414 h 77"/>
                  <a:gd name="T10" fmla="*/ 103407 w 30"/>
                  <a:gd name="T11" fmla="*/ 286800 h 77"/>
                  <a:gd name="T12" fmla="*/ 103407 w 30"/>
                  <a:gd name="T13" fmla="*/ 257131 h 77"/>
                  <a:gd name="T14" fmla="*/ 98483 w 30"/>
                  <a:gd name="T15" fmla="*/ 212628 h 77"/>
                  <a:gd name="T16" fmla="*/ 59090 w 30"/>
                  <a:gd name="T17" fmla="*/ 192848 h 77"/>
                  <a:gd name="T18" fmla="*/ 49241 w 30"/>
                  <a:gd name="T19" fmla="*/ 192848 h 77"/>
                  <a:gd name="T20" fmla="*/ 34469 w 30"/>
                  <a:gd name="T21" fmla="*/ 197793 h 77"/>
                  <a:gd name="T22" fmla="*/ 34469 w 30"/>
                  <a:gd name="T23" fmla="*/ 153290 h 77"/>
                  <a:gd name="T24" fmla="*/ 44317 w 30"/>
                  <a:gd name="T25" fmla="*/ 153290 h 77"/>
                  <a:gd name="T26" fmla="*/ 93559 w 30"/>
                  <a:gd name="T27" fmla="*/ 108786 h 77"/>
                  <a:gd name="T28" fmla="*/ 93559 w 30"/>
                  <a:gd name="T29" fmla="*/ 69228 h 77"/>
                  <a:gd name="T30" fmla="*/ 68938 w 30"/>
                  <a:gd name="T31" fmla="*/ 34614 h 77"/>
                  <a:gd name="T32" fmla="*/ 44317 w 30"/>
                  <a:gd name="T33" fmla="*/ 74172 h 77"/>
                  <a:gd name="T34" fmla="*/ 44317 w 30"/>
                  <a:gd name="T35" fmla="*/ 84062 h 77"/>
                  <a:gd name="T36" fmla="*/ 44317 w 30"/>
                  <a:gd name="T37" fmla="*/ 93952 h 77"/>
                  <a:gd name="T38" fmla="*/ 0 w 30"/>
                  <a:gd name="T39" fmla="*/ 93952 h 77"/>
                  <a:gd name="T40" fmla="*/ 0 w 30"/>
                  <a:gd name="T41" fmla="*/ 59338 h 77"/>
                  <a:gd name="T42" fmla="*/ 73862 w 30"/>
                  <a:gd name="T43" fmla="*/ 0 h 77"/>
                  <a:gd name="T44" fmla="*/ 142800 w 30"/>
                  <a:gd name="T45" fmla="*/ 64283 h 77"/>
                  <a:gd name="T46" fmla="*/ 142800 w 30"/>
                  <a:gd name="T47" fmla="*/ 84062 h 77"/>
                  <a:gd name="T48" fmla="*/ 142800 w 30"/>
                  <a:gd name="T49" fmla="*/ 98897 h 77"/>
                  <a:gd name="T50" fmla="*/ 108331 w 30"/>
                  <a:gd name="T51" fmla="*/ 168124 h 77"/>
                  <a:gd name="T52" fmla="*/ 137876 w 30"/>
                  <a:gd name="T53" fmla="*/ 192848 h 77"/>
                  <a:gd name="T54" fmla="*/ 147724 w 30"/>
                  <a:gd name="T55" fmla="*/ 237352 h 77"/>
                  <a:gd name="T56" fmla="*/ 147724 w 30"/>
                  <a:gd name="T57" fmla="*/ 316469 h 77"/>
                  <a:gd name="T58" fmla="*/ 68938 w 30"/>
                  <a:gd name="T59" fmla="*/ 380752 h 77"/>
                  <a:gd name="T60" fmla="*/ 0 w 30"/>
                  <a:gd name="T61" fmla="*/ 316469 h 77"/>
                  <a:gd name="T62" fmla="*/ 0 w 30"/>
                  <a:gd name="T63" fmla="*/ 267021 h 77"/>
                  <a:gd name="T64" fmla="*/ 44317 w 30"/>
                  <a:gd name="T65" fmla="*/ 267021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2531241" y="3106008"/>
              <a:ext cx="0" cy="53174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9"/>
            <p:cNvSpPr txBox="1"/>
            <p:nvPr/>
          </p:nvSpPr>
          <p:spPr>
            <a:xfrm>
              <a:off x="2681598" y="3143916"/>
              <a:ext cx="3314121" cy="365683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必要文件本地缓存，响应极快</a:t>
              </a:r>
            </a:p>
          </p:txBody>
        </p:sp>
        <p:sp>
          <p:nvSpPr>
            <p:cNvPr id="35" name="Freeform 3843"/>
            <p:cNvSpPr/>
            <p:nvPr/>
          </p:nvSpPr>
          <p:spPr bwMode="auto">
            <a:xfrm>
              <a:off x="7271002" y="3223659"/>
              <a:ext cx="145053" cy="206199"/>
            </a:xfrm>
            <a:custGeom>
              <a:avLst/>
              <a:gdLst>
                <a:gd name="T0" fmla="*/ 4 w 28"/>
                <a:gd name="T1" fmla="*/ 40 h 40"/>
                <a:gd name="T2" fmla="*/ 2 w 28"/>
                <a:gd name="T3" fmla="*/ 40 h 40"/>
                <a:gd name="T4" fmla="*/ 1 w 28"/>
                <a:gd name="T5" fmla="*/ 35 h 40"/>
                <a:gd name="T6" fmla="*/ 21 w 28"/>
                <a:gd name="T7" fmla="*/ 2 h 40"/>
                <a:gd name="T8" fmla="*/ 26 w 28"/>
                <a:gd name="T9" fmla="*/ 1 h 40"/>
                <a:gd name="T10" fmla="*/ 27 w 28"/>
                <a:gd name="T11" fmla="*/ 5 h 40"/>
                <a:gd name="T12" fmla="*/ 7 w 28"/>
                <a:gd name="T13" fmla="*/ 39 h 40"/>
                <a:gd name="T14" fmla="*/ 4 w 2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0">
                  <a:moveTo>
                    <a:pt x="4" y="40"/>
                  </a:moveTo>
                  <a:cubicBezTo>
                    <a:pt x="4" y="40"/>
                    <a:pt x="3" y="40"/>
                    <a:pt x="2" y="40"/>
                  </a:cubicBezTo>
                  <a:cubicBezTo>
                    <a:pt x="1" y="39"/>
                    <a:pt x="0" y="37"/>
                    <a:pt x="1" y="35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8" y="2"/>
                    <a:pt x="28" y="4"/>
                    <a:pt x="27" y="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3845"/>
            <p:cNvSpPr/>
            <p:nvPr/>
          </p:nvSpPr>
          <p:spPr bwMode="auto">
            <a:xfrm>
              <a:off x="7053422" y="3178078"/>
              <a:ext cx="140658" cy="123720"/>
            </a:xfrm>
            <a:custGeom>
              <a:avLst/>
              <a:gdLst>
                <a:gd name="T0" fmla="*/ 10 w 27"/>
                <a:gd name="T1" fmla="*/ 24 h 24"/>
                <a:gd name="T2" fmla="*/ 7 w 27"/>
                <a:gd name="T3" fmla="*/ 22 h 24"/>
                <a:gd name="T4" fmla="*/ 1 w 27"/>
                <a:gd name="T5" fmla="*/ 9 h 24"/>
                <a:gd name="T6" fmla="*/ 1 w 27"/>
                <a:gd name="T7" fmla="*/ 6 h 24"/>
                <a:gd name="T8" fmla="*/ 3 w 27"/>
                <a:gd name="T9" fmla="*/ 4 h 24"/>
                <a:gd name="T10" fmla="*/ 22 w 27"/>
                <a:gd name="T11" fmla="*/ 1 h 24"/>
                <a:gd name="T12" fmla="*/ 26 w 27"/>
                <a:gd name="T13" fmla="*/ 3 h 24"/>
                <a:gd name="T14" fmla="*/ 24 w 27"/>
                <a:gd name="T15" fmla="*/ 7 h 24"/>
                <a:gd name="T16" fmla="*/ 9 w 27"/>
                <a:gd name="T17" fmla="*/ 10 h 24"/>
                <a:gd name="T18" fmla="*/ 13 w 27"/>
                <a:gd name="T19" fmla="*/ 19 h 24"/>
                <a:gd name="T20" fmla="*/ 11 w 27"/>
                <a:gd name="T21" fmla="*/ 23 h 24"/>
                <a:gd name="T22" fmla="*/ 10 w 2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4">
                  <a:moveTo>
                    <a:pt x="10" y="24"/>
                  </a:moveTo>
                  <a:cubicBezTo>
                    <a:pt x="8" y="24"/>
                    <a:pt x="7" y="23"/>
                    <a:pt x="7" y="2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2"/>
                    <a:pt x="11" y="23"/>
                  </a:cubicBezTo>
                  <a:cubicBezTo>
                    <a:pt x="11" y="23"/>
                    <a:pt x="10" y="24"/>
                    <a:pt x="1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3846"/>
            <p:cNvSpPr>
              <a:spLocks noEditPoints="1"/>
            </p:cNvSpPr>
            <p:nvPr/>
          </p:nvSpPr>
          <p:spPr bwMode="auto">
            <a:xfrm>
              <a:off x="7343528" y="3351719"/>
              <a:ext cx="265932" cy="262632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847"/>
            <p:cNvSpPr>
              <a:spLocks noEditPoints="1"/>
            </p:cNvSpPr>
            <p:nvPr/>
          </p:nvSpPr>
          <p:spPr bwMode="auto">
            <a:xfrm>
              <a:off x="6851226" y="3351719"/>
              <a:ext cx="263733" cy="262632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848"/>
            <p:cNvSpPr/>
            <p:nvPr/>
          </p:nvSpPr>
          <p:spPr bwMode="auto">
            <a:xfrm>
              <a:off x="6965510" y="3264898"/>
              <a:ext cx="534061" cy="240927"/>
            </a:xfrm>
            <a:custGeom>
              <a:avLst/>
              <a:gdLst>
                <a:gd name="T0" fmla="*/ 4 w 103"/>
                <a:gd name="T1" fmla="*/ 47 h 47"/>
                <a:gd name="T2" fmla="*/ 2 w 103"/>
                <a:gd name="T3" fmla="*/ 46 h 47"/>
                <a:gd name="T4" fmla="*/ 1 w 103"/>
                <a:gd name="T5" fmla="*/ 42 h 47"/>
                <a:gd name="T6" fmla="*/ 24 w 103"/>
                <a:gd name="T7" fmla="*/ 2 h 47"/>
                <a:gd name="T8" fmla="*/ 27 w 103"/>
                <a:gd name="T9" fmla="*/ 0 h 47"/>
                <a:gd name="T10" fmla="*/ 80 w 103"/>
                <a:gd name="T11" fmla="*/ 0 h 47"/>
                <a:gd name="T12" fmla="*/ 83 w 103"/>
                <a:gd name="T13" fmla="*/ 2 h 47"/>
                <a:gd name="T14" fmla="*/ 103 w 103"/>
                <a:gd name="T15" fmla="*/ 42 h 47"/>
                <a:gd name="T16" fmla="*/ 102 w 103"/>
                <a:gd name="T17" fmla="*/ 45 h 47"/>
                <a:gd name="T18" fmla="*/ 100 w 103"/>
                <a:gd name="T19" fmla="*/ 47 h 47"/>
                <a:gd name="T20" fmla="*/ 67 w 103"/>
                <a:gd name="T21" fmla="*/ 47 h 47"/>
                <a:gd name="T22" fmla="*/ 64 w 103"/>
                <a:gd name="T23" fmla="*/ 44 h 47"/>
                <a:gd name="T24" fmla="*/ 67 w 103"/>
                <a:gd name="T25" fmla="*/ 40 h 47"/>
                <a:gd name="T26" fmla="*/ 94 w 103"/>
                <a:gd name="T27" fmla="*/ 40 h 47"/>
                <a:gd name="T28" fmla="*/ 78 w 103"/>
                <a:gd name="T29" fmla="*/ 7 h 47"/>
                <a:gd name="T30" fmla="*/ 29 w 103"/>
                <a:gd name="T31" fmla="*/ 7 h 47"/>
                <a:gd name="T32" fmla="*/ 7 w 103"/>
                <a:gd name="T33" fmla="*/ 45 h 47"/>
                <a:gd name="T34" fmla="*/ 4 w 103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47">
                  <a:moveTo>
                    <a:pt x="4" y="47"/>
                  </a:moveTo>
                  <a:cubicBezTo>
                    <a:pt x="3" y="47"/>
                    <a:pt x="2" y="47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3"/>
                    <a:pt x="103" y="44"/>
                    <a:pt x="102" y="45"/>
                  </a:cubicBezTo>
                  <a:cubicBezTo>
                    <a:pt x="102" y="46"/>
                    <a:pt x="101" y="47"/>
                    <a:pt x="100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47"/>
                    <a:pt x="64" y="45"/>
                    <a:pt x="64" y="44"/>
                  </a:cubicBezTo>
                  <a:cubicBezTo>
                    <a:pt x="64" y="42"/>
                    <a:pt x="65" y="40"/>
                    <a:pt x="67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3849"/>
            <p:cNvSpPr/>
            <p:nvPr/>
          </p:nvSpPr>
          <p:spPr bwMode="auto">
            <a:xfrm>
              <a:off x="7057817" y="3332185"/>
              <a:ext cx="156043" cy="123720"/>
            </a:xfrm>
            <a:custGeom>
              <a:avLst/>
              <a:gdLst>
                <a:gd name="T0" fmla="*/ 26 w 30"/>
                <a:gd name="T1" fmla="*/ 24 h 24"/>
                <a:gd name="T2" fmla="*/ 24 w 30"/>
                <a:gd name="T3" fmla="*/ 23 h 24"/>
                <a:gd name="T4" fmla="*/ 2 w 30"/>
                <a:gd name="T5" fmla="*/ 6 h 24"/>
                <a:gd name="T6" fmla="*/ 1 w 30"/>
                <a:gd name="T7" fmla="*/ 2 h 24"/>
                <a:gd name="T8" fmla="*/ 6 w 30"/>
                <a:gd name="T9" fmla="*/ 1 h 24"/>
                <a:gd name="T10" fmla="*/ 28 w 30"/>
                <a:gd name="T11" fmla="*/ 18 h 24"/>
                <a:gd name="T12" fmla="*/ 29 w 30"/>
                <a:gd name="T13" fmla="*/ 23 h 24"/>
                <a:gd name="T14" fmla="*/ 26 w 30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cubicBezTo>
                    <a:pt x="25" y="24"/>
                    <a:pt x="25" y="24"/>
                    <a:pt x="24" y="2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0" y="19"/>
                    <a:pt x="30" y="21"/>
                    <a:pt x="29" y="23"/>
                  </a:cubicBezTo>
                  <a:cubicBezTo>
                    <a:pt x="28" y="24"/>
                    <a:pt x="27" y="24"/>
                    <a:pt x="26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3850"/>
            <p:cNvSpPr>
              <a:spLocks noEditPoints="1"/>
            </p:cNvSpPr>
            <p:nvPr/>
          </p:nvSpPr>
          <p:spPr bwMode="auto">
            <a:xfrm>
              <a:off x="7178696" y="3392959"/>
              <a:ext cx="145053" cy="149766"/>
            </a:xfrm>
            <a:custGeom>
              <a:avLst/>
              <a:gdLst>
                <a:gd name="T0" fmla="*/ 14 w 28"/>
                <a:gd name="T1" fmla="*/ 29 h 29"/>
                <a:gd name="T2" fmla="*/ 0 w 28"/>
                <a:gd name="T3" fmla="*/ 14 h 29"/>
                <a:gd name="T4" fmla="*/ 14 w 28"/>
                <a:gd name="T5" fmla="*/ 0 h 29"/>
                <a:gd name="T6" fmla="*/ 28 w 28"/>
                <a:gd name="T7" fmla="*/ 14 h 29"/>
                <a:gd name="T8" fmla="*/ 14 w 28"/>
                <a:gd name="T9" fmla="*/ 29 h 29"/>
                <a:gd name="T10" fmla="*/ 14 w 28"/>
                <a:gd name="T11" fmla="*/ 7 h 29"/>
                <a:gd name="T12" fmla="*/ 6 w 28"/>
                <a:gd name="T13" fmla="*/ 14 h 29"/>
                <a:gd name="T14" fmla="*/ 14 w 28"/>
                <a:gd name="T15" fmla="*/ 22 h 29"/>
                <a:gd name="T16" fmla="*/ 22 w 28"/>
                <a:gd name="T17" fmla="*/ 14 h 29"/>
                <a:gd name="T18" fmla="*/ 14 w 28"/>
                <a:gd name="T1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lose/>
                  <a:moveTo>
                    <a:pt x="14" y="7"/>
                  </a:moveTo>
                  <a:cubicBezTo>
                    <a:pt x="10" y="7"/>
                    <a:pt x="6" y="10"/>
                    <a:pt x="6" y="14"/>
                  </a:cubicBezTo>
                  <a:cubicBezTo>
                    <a:pt x="6" y="18"/>
                    <a:pt x="10" y="22"/>
                    <a:pt x="14" y="22"/>
                  </a:cubicBezTo>
                  <a:cubicBezTo>
                    <a:pt x="18" y="22"/>
                    <a:pt x="22" y="18"/>
                    <a:pt x="22" y="14"/>
                  </a:cubicBezTo>
                  <a:cubicBezTo>
                    <a:pt x="22" y="10"/>
                    <a:pt x="18" y="7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48557" y="1932045"/>
            <a:ext cx="6321424" cy="760014"/>
            <a:chOff x="1548557" y="1027806"/>
            <a:chExt cx="6321424" cy="760014"/>
          </a:xfrm>
        </p:grpSpPr>
        <p:sp>
          <p:nvSpPr>
            <p:cNvPr id="55" name="圆角矩形 54"/>
            <p:cNvSpPr/>
            <p:nvPr/>
          </p:nvSpPr>
          <p:spPr>
            <a:xfrm>
              <a:off x="1548557" y="1027806"/>
              <a:ext cx="6321424" cy="760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DEDEDE"/>
                </a:gs>
                <a:gs pos="0">
                  <a:srgbClr val="FBFBFB"/>
                </a:gs>
              </a:gsLst>
              <a:lin ang="5400000" scaled="1"/>
            </a:gradFill>
            <a:ln w="190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531241" y="1127445"/>
              <a:ext cx="0" cy="53174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 bwMode="auto">
            <a:xfrm>
              <a:off x="1669756" y="1132120"/>
              <a:ext cx="557100" cy="550444"/>
            </a:xfrm>
            <a:prstGeom prst="ellipse">
              <a:avLst/>
            </a:prstGeom>
            <a:solidFill>
              <a:schemeClr val="accent1"/>
            </a:solidFill>
            <a:ln w="123825">
              <a:gradFill flip="none" rotWithShape="1">
                <a:gsLst>
                  <a:gs pos="2000">
                    <a:srgbClr val="FDFDFD"/>
                  </a:gs>
                  <a:gs pos="100000">
                    <a:srgbClr val="CBCDCE"/>
                  </a:gs>
                </a:gsLst>
                <a:lin ang="16200000" scaled="0"/>
                <a:tileRect/>
              </a:gradFill>
            </a:ln>
            <a:effectLst>
              <a:innerShdw blurRad="190500" dist="508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8" name="组合 10"/>
            <p:cNvGrpSpPr/>
            <p:nvPr/>
          </p:nvGrpSpPr>
          <p:grpSpPr bwMode="auto">
            <a:xfrm>
              <a:off x="1829909" y="1274909"/>
              <a:ext cx="422059" cy="383919"/>
              <a:chOff x="5280229" y="2677954"/>
              <a:chExt cx="655391" cy="603376"/>
            </a:xfrm>
          </p:grpSpPr>
          <p:sp>
            <p:nvSpPr>
              <p:cNvPr id="65" name="Freeform 55"/>
              <p:cNvSpPr/>
              <p:nvPr/>
            </p:nvSpPr>
            <p:spPr bwMode="auto">
              <a:xfrm>
                <a:off x="5305196" y="2682116"/>
                <a:ext cx="630424" cy="599214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56"/>
              <p:cNvSpPr>
                <a:spLocks noEditPoints="1"/>
              </p:cNvSpPr>
              <p:nvPr/>
            </p:nvSpPr>
            <p:spPr bwMode="auto">
              <a:xfrm>
                <a:off x="5280229" y="2677954"/>
                <a:ext cx="151885" cy="380752"/>
              </a:xfrm>
              <a:custGeom>
                <a:avLst/>
                <a:gdLst>
                  <a:gd name="T0" fmla="*/ 83292 w 31"/>
                  <a:gd name="T1" fmla="*/ 0 h 77"/>
                  <a:gd name="T2" fmla="*/ 137186 w 31"/>
                  <a:gd name="T3" fmla="*/ 24724 h 77"/>
                  <a:gd name="T4" fmla="*/ 151885 w 31"/>
                  <a:gd name="T5" fmla="*/ 89007 h 77"/>
                  <a:gd name="T6" fmla="*/ 151885 w 31"/>
                  <a:gd name="T7" fmla="*/ 311524 h 77"/>
                  <a:gd name="T8" fmla="*/ 132287 w 31"/>
                  <a:gd name="T9" fmla="*/ 365918 h 77"/>
                  <a:gd name="T10" fmla="*/ 78392 w 31"/>
                  <a:gd name="T11" fmla="*/ 380752 h 77"/>
                  <a:gd name="T12" fmla="*/ 9799 w 31"/>
                  <a:gd name="T13" fmla="*/ 356028 h 77"/>
                  <a:gd name="T14" fmla="*/ 0 w 31"/>
                  <a:gd name="T15" fmla="*/ 281855 h 77"/>
                  <a:gd name="T16" fmla="*/ 0 w 31"/>
                  <a:gd name="T17" fmla="*/ 103841 h 77"/>
                  <a:gd name="T18" fmla="*/ 14699 w 31"/>
                  <a:gd name="T19" fmla="*/ 29669 h 77"/>
                  <a:gd name="T20" fmla="*/ 83292 w 31"/>
                  <a:gd name="T21" fmla="*/ 0 h 77"/>
                  <a:gd name="T22" fmla="*/ 78392 w 31"/>
                  <a:gd name="T23" fmla="*/ 346138 h 77"/>
                  <a:gd name="T24" fmla="*/ 107789 w 31"/>
                  <a:gd name="T25" fmla="*/ 291745 h 77"/>
                  <a:gd name="T26" fmla="*/ 107789 w 31"/>
                  <a:gd name="T27" fmla="*/ 84062 h 77"/>
                  <a:gd name="T28" fmla="*/ 78392 w 31"/>
                  <a:gd name="T29" fmla="*/ 34614 h 77"/>
                  <a:gd name="T30" fmla="*/ 44096 w 31"/>
                  <a:gd name="T31" fmla="*/ 84062 h 77"/>
                  <a:gd name="T32" fmla="*/ 44096 w 31"/>
                  <a:gd name="T33" fmla="*/ 98897 h 77"/>
                  <a:gd name="T34" fmla="*/ 44096 w 31"/>
                  <a:gd name="T35" fmla="*/ 113731 h 77"/>
                  <a:gd name="T36" fmla="*/ 44096 w 31"/>
                  <a:gd name="T37" fmla="*/ 173069 h 77"/>
                  <a:gd name="T38" fmla="*/ 44096 w 31"/>
                  <a:gd name="T39" fmla="*/ 237352 h 77"/>
                  <a:gd name="T40" fmla="*/ 44096 w 31"/>
                  <a:gd name="T41" fmla="*/ 291745 h 77"/>
                  <a:gd name="T42" fmla="*/ 78392 w 31"/>
                  <a:gd name="T43" fmla="*/ 346138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57"/>
              <p:cNvSpPr/>
              <p:nvPr/>
            </p:nvSpPr>
            <p:spPr bwMode="auto">
              <a:xfrm>
                <a:off x="5482048" y="2682116"/>
                <a:ext cx="89466" cy="376591"/>
              </a:xfrm>
              <a:custGeom>
                <a:avLst/>
                <a:gdLst>
                  <a:gd name="T0" fmla="*/ 0 w 18"/>
                  <a:gd name="T1" fmla="*/ 54507 h 76"/>
                  <a:gd name="T2" fmla="*/ 54674 w 18"/>
                  <a:gd name="T3" fmla="*/ 0 h 76"/>
                  <a:gd name="T4" fmla="*/ 89466 w 18"/>
                  <a:gd name="T5" fmla="*/ 0 h 76"/>
                  <a:gd name="T6" fmla="*/ 89466 w 18"/>
                  <a:gd name="T7" fmla="*/ 376591 h 76"/>
                  <a:gd name="T8" fmla="*/ 39763 w 18"/>
                  <a:gd name="T9" fmla="*/ 376591 h 76"/>
                  <a:gd name="T10" fmla="*/ 39763 w 18"/>
                  <a:gd name="T11" fmla="*/ 94148 h 76"/>
                  <a:gd name="T12" fmla="*/ 0 w 18"/>
                  <a:gd name="T13" fmla="*/ 94148 h 76"/>
                  <a:gd name="T14" fmla="*/ 0 w 18"/>
                  <a:gd name="T15" fmla="*/ 54507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" name="文本框 35"/>
            <p:cNvSpPr txBox="1"/>
            <p:nvPr/>
          </p:nvSpPr>
          <p:spPr>
            <a:xfrm>
              <a:off x="2706378" y="1224500"/>
              <a:ext cx="2826809" cy="365683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不需要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多的客户端的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开发</a:t>
              </a:r>
            </a:p>
          </p:txBody>
        </p:sp>
        <p:sp>
          <p:nvSpPr>
            <p:cNvPr id="64" name="Freeform 12"/>
            <p:cNvSpPr>
              <a:spLocks noEditPoints="1"/>
            </p:cNvSpPr>
            <p:nvPr/>
          </p:nvSpPr>
          <p:spPr bwMode="auto">
            <a:xfrm>
              <a:off x="6585426" y="1188216"/>
              <a:ext cx="1101706" cy="501361"/>
            </a:xfrm>
            <a:custGeom>
              <a:avLst/>
              <a:gdLst>
                <a:gd name="T0" fmla="*/ 1229499 w 387"/>
                <a:gd name="T1" fmla="*/ 543086 h 178"/>
                <a:gd name="T2" fmla="*/ 1302047 w 387"/>
                <a:gd name="T3" fmla="*/ 523963 h 178"/>
                <a:gd name="T4" fmla="*/ 1355504 w 387"/>
                <a:gd name="T5" fmla="*/ 405402 h 178"/>
                <a:gd name="T6" fmla="*/ 1340230 w 387"/>
                <a:gd name="T7" fmla="*/ 298315 h 178"/>
                <a:gd name="T8" fmla="*/ 1168406 w 387"/>
                <a:gd name="T9" fmla="*/ 0 h 178"/>
                <a:gd name="T10" fmla="*/ 794211 w 387"/>
                <a:gd name="T11" fmla="*/ 7649 h 178"/>
                <a:gd name="T12" fmla="*/ 0 w 387"/>
                <a:gd name="T13" fmla="*/ 225648 h 178"/>
                <a:gd name="T14" fmla="*/ 19092 w 387"/>
                <a:gd name="T15" fmla="*/ 260069 h 178"/>
                <a:gd name="T16" fmla="*/ 42002 w 387"/>
                <a:gd name="T17" fmla="*/ 267719 h 178"/>
                <a:gd name="T18" fmla="*/ 1275319 w 387"/>
                <a:gd name="T19" fmla="*/ 680770 h 178"/>
                <a:gd name="T20" fmla="*/ 1279137 w 387"/>
                <a:gd name="T21" fmla="*/ 661647 h 178"/>
                <a:gd name="T22" fmla="*/ 1168406 w 387"/>
                <a:gd name="T23" fmla="*/ 543086 h 178"/>
                <a:gd name="T24" fmla="*/ 1470053 w 387"/>
                <a:gd name="T25" fmla="*/ 646349 h 178"/>
                <a:gd name="T26" fmla="*/ 1470053 w 387"/>
                <a:gd name="T27" fmla="*/ 623402 h 178"/>
                <a:gd name="T28" fmla="*/ 34365 w 387"/>
                <a:gd name="T29" fmla="*/ 233298 h 178"/>
                <a:gd name="T30" fmla="*/ 34365 w 387"/>
                <a:gd name="T31" fmla="*/ 221824 h 178"/>
                <a:gd name="T32" fmla="*/ 76366 w 387"/>
                <a:gd name="T33" fmla="*/ 225648 h 178"/>
                <a:gd name="T34" fmla="*/ 148914 w 387"/>
                <a:gd name="T35" fmla="*/ 233298 h 178"/>
                <a:gd name="T36" fmla="*/ 87821 w 387"/>
                <a:gd name="T37" fmla="*/ 221824 h 178"/>
                <a:gd name="T38" fmla="*/ 148914 w 387"/>
                <a:gd name="T39" fmla="*/ 210350 h 178"/>
                <a:gd name="T40" fmla="*/ 148914 w 387"/>
                <a:gd name="T41" fmla="*/ 233298 h 178"/>
                <a:gd name="T42" fmla="*/ 290192 w 387"/>
                <a:gd name="T43" fmla="*/ 244771 h 178"/>
                <a:gd name="T44" fmla="*/ 187098 w 387"/>
                <a:gd name="T45" fmla="*/ 221824 h 178"/>
                <a:gd name="T46" fmla="*/ 290192 w 387"/>
                <a:gd name="T47" fmla="*/ 187403 h 178"/>
                <a:gd name="T48" fmla="*/ 313102 w 387"/>
                <a:gd name="T49" fmla="*/ 225648 h 178"/>
                <a:gd name="T50" fmla="*/ 656751 w 387"/>
                <a:gd name="T51" fmla="*/ 271543 h 178"/>
                <a:gd name="T52" fmla="*/ 336012 w 387"/>
                <a:gd name="T53" fmla="*/ 225648 h 178"/>
                <a:gd name="T54" fmla="*/ 358922 w 387"/>
                <a:gd name="T55" fmla="*/ 175929 h 178"/>
                <a:gd name="T56" fmla="*/ 679661 w 387"/>
                <a:gd name="T57" fmla="*/ 164456 h 178"/>
                <a:gd name="T58" fmla="*/ 1042401 w 387"/>
                <a:gd name="T59" fmla="*/ 290666 h 178"/>
                <a:gd name="T60" fmla="*/ 988945 w 387"/>
                <a:gd name="T61" fmla="*/ 313613 h 178"/>
                <a:gd name="T62" fmla="*/ 946943 w 387"/>
                <a:gd name="T63" fmla="*/ 290666 h 178"/>
                <a:gd name="T64" fmla="*/ 1019492 w 387"/>
                <a:gd name="T65" fmla="*/ 263894 h 178"/>
                <a:gd name="T66" fmla="*/ 1042401 w 387"/>
                <a:gd name="T67" fmla="*/ 290666 h 178"/>
                <a:gd name="T68" fmla="*/ 927852 w 387"/>
                <a:gd name="T69" fmla="*/ 210350 h 178"/>
                <a:gd name="T70" fmla="*/ 897305 w 387"/>
                <a:gd name="T71" fmla="*/ 49719 h 178"/>
                <a:gd name="T72" fmla="*/ 1183679 w 387"/>
                <a:gd name="T73" fmla="*/ 68842 h 178"/>
                <a:gd name="T74" fmla="*/ 1240954 w 387"/>
                <a:gd name="T75" fmla="*/ 225648 h 178"/>
                <a:gd name="T76" fmla="*/ 1183679 w 387"/>
                <a:gd name="T77" fmla="*/ 279192 h 178"/>
                <a:gd name="T78" fmla="*/ 1202771 w 387"/>
                <a:gd name="T79" fmla="*/ 252420 h 178"/>
                <a:gd name="T80" fmla="*/ 1271501 w 387"/>
                <a:gd name="T81" fmla="*/ 271543 h 178"/>
                <a:gd name="T82" fmla="*/ 1237136 w 387"/>
                <a:gd name="T83" fmla="*/ 298315 h 178"/>
                <a:gd name="T84" fmla="*/ 1183679 w 387"/>
                <a:gd name="T85" fmla="*/ 279192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7" h="178">
                  <a:moveTo>
                    <a:pt x="385" y="163"/>
                  </a:moveTo>
                  <a:cubicBezTo>
                    <a:pt x="322" y="142"/>
                    <a:pt x="322" y="142"/>
                    <a:pt x="322" y="142"/>
                  </a:cubicBezTo>
                  <a:cubicBezTo>
                    <a:pt x="332" y="142"/>
                    <a:pt x="332" y="142"/>
                    <a:pt x="332" y="142"/>
                  </a:cubicBezTo>
                  <a:cubicBezTo>
                    <a:pt x="336" y="142"/>
                    <a:pt x="340" y="140"/>
                    <a:pt x="341" y="137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5" y="114"/>
                    <a:pt x="356" y="109"/>
                    <a:pt x="355" y="106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4" y="86"/>
                    <a:pt x="352" y="81"/>
                    <a:pt x="351" y="78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3" y="3"/>
                    <a:pt x="309" y="0"/>
                    <a:pt x="306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6" y="0"/>
                    <a:pt x="211" y="1"/>
                    <a:pt x="208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2" y="52"/>
                    <a:pt x="0" y="56"/>
                    <a:pt x="0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10" y="70"/>
                    <a:pt x="11" y="70"/>
                    <a:pt x="11" y="70"/>
                  </a:cubicBezTo>
                  <a:cubicBezTo>
                    <a:pt x="333" y="178"/>
                    <a:pt x="333" y="178"/>
                    <a:pt x="333" y="178"/>
                  </a:cubicBezTo>
                  <a:cubicBezTo>
                    <a:pt x="333" y="178"/>
                    <a:pt x="334" y="178"/>
                    <a:pt x="334" y="178"/>
                  </a:cubicBezTo>
                  <a:cubicBezTo>
                    <a:pt x="335" y="178"/>
                    <a:pt x="336" y="178"/>
                    <a:pt x="336" y="177"/>
                  </a:cubicBezTo>
                  <a:cubicBezTo>
                    <a:pt x="337" y="175"/>
                    <a:pt x="336" y="174"/>
                    <a:pt x="335" y="173"/>
                  </a:cubicBezTo>
                  <a:cubicBezTo>
                    <a:pt x="242" y="142"/>
                    <a:pt x="242" y="142"/>
                    <a:pt x="242" y="142"/>
                  </a:cubicBezTo>
                  <a:cubicBezTo>
                    <a:pt x="306" y="142"/>
                    <a:pt x="306" y="142"/>
                    <a:pt x="306" y="142"/>
                  </a:cubicBezTo>
                  <a:cubicBezTo>
                    <a:pt x="384" y="168"/>
                    <a:pt x="384" y="168"/>
                    <a:pt x="384" y="168"/>
                  </a:cubicBezTo>
                  <a:cubicBezTo>
                    <a:pt x="384" y="169"/>
                    <a:pt x="384" y="169"/>
                    <a:pt x="385" y="169"/>
                  </a:cubicBezTo>
                  <a:cubicBezTo>
                    <a:pt x="386" y="169"/>
                    <a:pt x="387" y="168"/>
                    <a:pt x="387" y="167"/>
                  </a:cubicBezTo>
                  <a:cubicBezTo>
                    <a:pt x="387" y="165"/>
                    <a:pt x="387" y="164"/>
                    <a:pt x="385" y="163"/>
                  </a:cubicBezTo>
                  <a:close/>
                  <a:moveTo>
                    <a:pt x="14" y="61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6" y="61"/>
                    <a:pt x="3" y="61"/>
                    <a:pt x="3" y="59"/>
                  </a:cubicBezTo>
                  <a:cubicBezTo>
                    <a:pt x="3" y="58"/>
                    <a:pt x="6" y="58"/>
                    <a:pt x="9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7" y="57"/>
                    <a:pt x="20" y="57"/>
                    <a:pt x="20" y="59"/>
                  </a:cubicBezTo>
                  <a:cubicBezTo>
                    <a:pt x="20" y="61"/>
                    <a:pt x="17" y="61"/>
                    <a:pt x="14" y="61"/>
                  </a:cubicBezTo>
                  <a:close/>
                  <a:moveTo>
                    <a:pt x="3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6" y="61"/>
                    <a:pt x="23" y="61"/>
                    <a:pt x="23" y="58"/>
                  </a:cubicBezTo>
                  <a:cubicBezTo>
                    <a:pt x="23" y="56"/>
                    <a:pt x="26" y="56"/>
                    <a:pt x="29" y="5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2" y="54"/>
                    <a:pt x="45" y="54"/>
                    <a:pt x="45" y="57"/>
                  </a:cubicBezTo>
                  <a:cubicBezTo>
                    <a:pt x="45" y="62"/>
                    <a:pt x="42" y="61"/>
                    <a:pt x="39" y="61"/>
                  </a:cubicBezTo>
                  <a:close/>
                  <a:moveTo>
                    <a:pt x="82" y="59"/>
                  </a:moveTo>
                  <a:cubicBezTo>
                    <a:pt x="82" y="62"/>
                    <a:pt x="80" y="64"/>
                    <a:pt x="76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1" y="63"/>
                    <a:pt x="49" y="62"/>
                    <a:pt x="49" y="58"/>
                  </a:cubicBezTo>
                  <a:cubicBezTo>
                    <a:pt x="49" y="53"/>
                    <a:pt x="51" y="53"/>
                    <a:pt x="55" y="52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2" y="51"/>
                    <a:pt x="82" y="55"/>
                  </a:cubicBezTo>
                  <a:lnTo>
                    <a:pt x="82" y="59"/>
                  </a:lnTo>
                  <a:close/>
                  <a:moveTo>
                    <a:pt x="178" y="65"/>
                  </a:moveTo>
                  <a:cubicBezTo>
                    <a:pt x="178" y="69"/>
                    <a:pt x="175" y="71"/>
                    <a:pt x="172" y="71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1" y="65"/>
                    <a:pt x="88" y="62"/>
                    <a:pt x="88" y="59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0"/>
                    <a:pt x="91" y="47"/>
                    <a:pt x="94" y="46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5" y="37"/>
                    <a:pt x="178" y="40"/>
                    <a:pt x="178" y="43"/>
                  </a:cubicBezTo>
                  <a:lnTo>
                    <a:pt x="178" y="65"/>
                  </a:lnTo>
                  <a:close/>
                  <a:moveTo>
                    <a:pt x="273" y="76"/>
                  </a:moveTo>
                  <a:cubicBezTo>
                    <a:pt x="273" y="79"/>
                    <a:pt x="270" y="82"/>
                    <a:pt x="267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5" y="82"/>
                    <a:pt x="251" y="79"/>
                    <a:pt x="249" y="77"/>
                  </a:cubicBezTo>
                  <a:cubicBezTo>
                    <a:pt x="248" y="76"/>
                    <a:pt x="248" y="76"/>
                    <a:pt x="248" y="76"/>
                  </a:cubicBezTo>
                  <a:cubicBezTo>
                    <a:pt x="247" y="73"/>
                    <a:pt x="248" y="70"/>
                    <a:pt x="251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70" y="68"/>
                    <a:pt x="273" y="71"/>
                    <a:pt x="273" y="74"/>
                  </a:cubicBezTo>
                  <a:lnTo>
                    <a:pt x="273" y="76"/>
                  </a:lnTo>
                  <a:close/>
                  <a:moveTo>
                    <a:pt x="251" y="61"/>
                  </a:moveTo>
                  <a:cubicBezTo>
                    <a:pt x="247" y="61"/>
                    <a:pt x="244" y="58"/>
                    <a:pt x="243" y="55"/>
                  </a:cubicBezTo>
                  <a:cubicBezTo>
                    <a:pt x="231" y="19"/>
                    <a:pt x="231" y="19"/>
                    <a:pt x="231" y="19"/>
                  </a:cubicBezTo>
                  <a:cubicBezTo>
                    <a:pt x="230" y="16"/>
                    <a:pt x="232" y="13"/>
                    <a:pt x="235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5" y="13"/>
                    <a:pt x="309" y="15"/>
                    <a:pt x="310" y="18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30" y="56"/>
                    <a:pt x="328" y="59"/>
                    <a:pt x="325" y="59"/>
                  </a:cubicBezTo>
                  <a:lnTo>
                    <a:pt x="251" y="61"/>
                  </a:lnTo>
                  <a:close/>
                  <a:moveTo>
                    <a:pt x="310" y="73"/>
                  </a:moveTo>
                  <a:cubicBezTo>
                    <a:pt x="310" y="71"/>
                    <a:pt x="310" y="71"/>
                    <a:pt x="310" y="71"/>
                  </a:cubicBezTo>
                  <a:cubicBezTo>
                    <a:pt x="310" y="68"/>
                    <a:pt x="312" y="66"/>
                    <a:pt x="315" y="66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34" y="66"/>
                    <a:pt x="335" y="69"/>
                    <a:pt x="333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1" y="75"/>
                    <a:pt x="327" y="77"/>
                    <a:pt x="324" y="78"/>
                  </a:cubicBezTo>
                  <a:cubicBezTo>
                    <a:pt x="316" y="78"/>
                    <a:pt x="316" y="78"/>
                    <a:pt x="316" y="78"/>
                  </a:cubicBezTo>
                  <a:cubicBezTo>
                    <a:pt x="313" y="78"/>
                    <a:pt x="310" y="76"/>
                    <a:pt x="31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548557" y="2908292"/>
            <a:ext cx="6624736" cy="1245652"/>
            <a:chOff x="1548557" y="2004053"/>
            <a:chExt cx="6624736" cy="1245652"/>
          </a:xfrm>
        </p:grpSpPr>
        <p:sp>
          <p:nvSpPr>
            <p:cNvPr id="69" name="圆角矩形 68"/>
            <p:cNvSpPr/>
            <p:nvPr/>
          </p:nvSpPr>
          <p:spPr>
            <a:xfrm>
              <a:off x="1548557" y="2004053"/>
              <a:ext cx="6624736" cy="760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DEDEDE"/>
                </a:gs>
                <a:gs pos="0">
                  <a:srgbClr val="FBFBFB"/>
                </a:gs>
              </a:gsLst>
              <a:lin ang="5400000" scaled="1"/>
            </a:gradFill>
            <a:ln w="190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1662656" y="2109130"/>
              <a:ext cx="557614" cy="550444"/>
            </a:xfrm>
            <a:prstGeom prst="ellipse">
              <a:avLst/>
            </a:prstGeom>
            <a:solidFill>
              <a:schemeClr val="accent2"/>
            </a:solidFill>
            <a:ln w="123825">
              <a:gradFill flip="none" rotWithShape="1">
                <a:gsLst>
                  <a:gs pos="2000">
                    <a:srgbClr val="FDFDFD"/>
                  </a:gs>
                  <a:gs pos="100000">
                    <a:srgbClr val="CBCDCE"/>
                  </a:gs>
                </a:gsLst>
                <a:lin ang="16200000" scaled="0"/>
                <a:tileRect/>
              </a:gradFill>
            </a:ln>
            <a:effectLst>
              <a:innerShdw blurRad="190500" dist="508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" name="组合 16"/>
            <p:cNvGrpSpPr/>
            <p:nvPr/>
          </p:nvGrpSpPr>
          <p:grpSpPr bwMode="auto">
            <a:xfrm>
              <a:off x="1827232" y="2275654"/>
              <a:ext cx="431836" cy="383920"/>
              <a:chOff x="4905105" y="3921313"/>
              <a:chExt cx="669956" cy="603376"/>
            </a:xfrm>
          </p:grpSpPr>
          <p:sp>
            <p:nvSpPr>
              <p:cNvPr id="91" name="Freeform 58"/>
              <p:cNvSpPr/>
              <p:nvPr/>
            </p:nvSpPr>
            <p:spPr bwMode="auto">
              <a:xfrm>
                <a:off x="4930072" y="3931715"/>
                <a:ext cx="644989" cy="592974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59"/>
              <p:cNvSpPr>
                <a:spLocks noEditPoints="1"/>
              </p:cNvSpPr>
              <p:nvPr/>
            </p:nvSpPr>
            <p:spPr bwMode="auto">
              <a:xfrm>
                <a:off x="4905105" y="3921313"/>
                <a:ext cx="151885" cy="380752"/>
              </a:xfrm>
              <a:custGeom>
                <a:avLst/>
                <a:gdLst>
                  <a:gd name="T0" fmla="*/ 83292 w 31"/>
                  <a:gd name="T1" fmla="*/ 0 h 77"/>
                  <a:gd name="T2" fmla="*/ 137186 w 31"/>
                  <a:gd name="T3" fmla="*/ 24724 h 77"/>
                  <a:gd name="T4" fmla="*/ 151885 w 31"/>
                  <a:gd name="T5" fmla="*/ 89007 h 77"/>
                  <a:gd name="T6" fmla="*/ 151885 w 31"/>
                  <a:gd name="T7" fmla="*/ 306580 h 77"/>
                  <a:gd name="T8" fmla="*/ 132287 w 31"/>
                  <a:gd name="T9" fmla="*/ 360973 h 77"/>
                  <a:gd name="T10" fmla="*/ 78392 w 31"/>
                  <a:gd name="T11" fmla="*/ 380752 h 77"/>
                  <a:gd name="T12" fmla="*/ 14699 w 31"/>
                  <a:gd name="T13" fmla="*/ 351083 h 77"/>
                  <a:gd name="T14" fmla="*/ 0 w 31"/>
                  <a:gd name="T15" fmla="*/ 276911 h 77"/>
                  <a:gd name="T16" fmla="*/ 0 w 31"/>
                  <a:gd name="T17" fmla="*/ 103841 h 77"/>
                  <a:gd name="T18" fmla="*/ 14699 w 31"/>
                  <a:gd name="T19" fmla="*/ 24724 h 77"/>
                  <a:gd name="T20" fmla="*/ 83292 w 31"/>
                  <a:gd name="T21" fmla="*/ 0 h 77"/>
                  <a:gd name="T22" fmla="*/ 78392 w 31"/>
                  <a:gd name="T23" fmla="*/ 346138 h 77"/>
                  <a:gd name="T24" fmla="*/ 107789 w 31"/>
                  <a:gd name="T25" fmla="*/ 291745 h 77"/>
                  <a:gd name="T26" fmla="*/ 107789 w 31"/>
                  <a:gd name="T27" fmla="*/ 84062 h 77"/>
                  <a:gd name="T28" fmla="*/ 78392 w 31"/>
                  <a:gd name="T29" fmla="*/ 34614 h 77"/>
                  <a:gd name="T30" fmla="*/ 44096 w 31"/>
                  <a:gd name="T31" fmla="*/ 84062 h 77"/>
                  <a:gd name="T32" fmla="*/ 44096 w 31"/>
                  <a:gd name="T33" fmla="*/ 98897 h 77"/>
                  <a:gd name="T34" fmla="*/ 44096 w 31"/>
                  <a:gd name="T35" fmla="*/ 113731 h 77"/>
                  <a:gd name="T36" fmla="*/ 44096 w 31"/>
                  <a:gd name="T37" fmla="*/ 173069 h 77"/>
                  <a:gd name="T38" fmla="*/ 44096 w 31"/>
                  <a:gd name="T39" fmla="*/ 237352 h 77"/>
                  <a:gd name="T40" fmla="*/ 44096 w 31"/>
                  <a:gd name="T41" fmla="*/ 291745 h 77"/>
                  <a:gd name="T42" fmla="*/ 78392 w 31"/>
                  <a:gd name="T43" fmla="*/ 346138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/>
              <p:nvPr/>
            </p:nvSpPr>
            <p:spPr bwMode="auto">
              <a:xfrm>
                <a:off x="5086117" y="3921313"/>
                <a:ext cx="153965" cy="380752"/>
              </a:xfrm>
              <a:custGeom>
                <a:avLst/>
                <a:gdLst>
                  <a:gd name="T0" fmla="*/ 0 w 31"/>
                  <a:gd name="T1" fmla="*/ 79117 h 77"/>
                  <a:gd name="T2" fmla="*/ 19866 w 31"/>
                  <a:gd name="T3" fmla="*/ 19779 h 77"/>
                  <a:gd name="T4" fmla="*/ 79466 w 31"/>
                  <a:gd name="T5" fmla="*/ 0 h 77"/>
                  <a:gd name="T6" fmla="*/ 144032 w 31"/>
                  <a:gd name="T7" fmla="*/ 29669 h 77"/>
                  <a:gd name="T8" fmla="*/ 153965 w 31"/>
                  <a:gd name="T9" fmla="*/ 108786 h 77"/>
                  <a:gd name="T10" fmla="*/ 148998 w 31"/>
                  <a:gd name="T11" fmla="*/ 148345 h 77"/>
                  <a:gd name="T12" fmla="*/ 134099 w 31"/>
                  <a:gd name="T13" fmla="*/ 187904 h 77"/>
                  <a:gd name="T14" fmla="*/ 89399 w 31"/>
                  <a:gd name="T15" fmla="*/ 257131 h 77"/>
                  <a:gd name="T16" fmla="*/ 54633 w 31"/>
                  <a:gd name="T17" fmla="*/ 336249 h 77"/>
                  <a:gd name="T18" fmla="*/ 153965 w 31"/>
                  <a:gd name="T19" fmla="*/ 336249 h 77"/>
                  <a:gd name="T20" fmla="*/ 153965 w 31"/>
                  <a:gd name="T21" fmla="*/ 375807 h 77"/>
                  <a:gd name="T22" fmla="*/ 39733 w 31"/>
                  <a:gd name="T23" fmla="*/ 380752 h 77"/>
                  <a:gd name="T24" fmla="*/ 0 w 31"/>
                  <a:gd name="T25" fmla="*/ 375807 h 77"/>
                  <a:gd name="T26" fmla="*/ 0 w 31"/>
                  <a:gd name="T27" fmla="*/ 375807 h 77"/>
                  <a:gd name="T28" fmla="*/ 24833 w 31"/>
                  <a:gd name="T29" fmla="*/ 271966 h 77"/>
                  <a:gd name="T30" fmla="*/ 84432 w 31"/>
                  <a:gd name="T31" fmla="*/ 182959 h 77"/>
                  <a:gd name="T32" fmla="*/ 104299 w 31"/>
                  <a:gd name="T33" fmla="*/ 98897 h 77"/>
                  <a:gd name="T34" fmla="*/ 104299 w 31"/>
                  <a:gd name="T35" fmla="*/ 93952 h 77"/>
                  <a:gd name="T36" fmla="*/ 104299 w 31"/>
                  <a:gd name="T37" fmla="*/ 84062 h 77"/>
                  <a:gd name="T38" fmla="*/ 104299 w 31"/>
                  <a:gd name="T39" fmla="*/ 59338 h 77"/>
                  <a:gd name="T40" fmla="*/ 74499 w 31"/>
                  <a:gd name="T41" fmla="*/ 34614 h 77"/>
                  <a:gd name="T42" fmla="*/ 49666 w 31"/>
                  <a:gd name="T43" fmla="*/ 79117 h 77"/>
                  <a:gd name="T44" fmla="*/ 49666 w 31"/>
                  <a:gd name="T45" fmla="*/ 93952 h 77"/>
                  <a:gd name="T46" fmla="*/ 49666 w 31"/>
                  <a:gd name="T47" fmla="*/ 103841 h 77"/>
                  <a:gd name="T48" fmla="*/ 49666 w 31"/>
                  <a:gd name="T49" fmla="*/ 113731 h 77"/>
                  <a:gd name="T50" fmla="*/ 49666 w 31"/>
                  <a:gd name="T51" fmla="*/ 128566 h 77"/>
                  <a:gd name="T52" fmla="*/ 0 w 31"/>
                  <a:gd name="T53" fmla="*/ 128566 h 77"/>
                  <a:gd name="T54" fmla="*/ 0 w 31"/>
                  <a:gd name="T55" fmla="*/ 79117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72" name="直接连接符 71"/>
            <p:cNvCxnSpPr/>
            <p:nvPr/>
          </p:nvCxnSpPr>
          <p:spPr>
            <a:xfrm>
              <a:off x="2531241" y="2116142"/>
              <a:ext cx="0" cy="53291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37"/>
            <p:cNvSpPr txBox="1"/>
            <p:nvPr/>
          </p:nvSpPr>
          <p:spPr>
            <a:xfrm>
              <a:off x="2706378" y="2199757"/>
              <a:ext cx="4458666" cy="365683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可以加到主屏，可使得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pwa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具有全屏体验</a:t>
              </a:r>
            </a:p>
          </p:txBody>
        </p:sp>
        <p:sp>
          <p:nvSpPr>
            <p:cNvPr id="75" name="Freeform 3844"/>
            <p:cNvSpPr/>
            <p:nvPr/>
          </p:nvSpPr>
          <p:spPr bwMode="auto">
            <a:xfrm>
              <a:off x="7312759" y="3214977"/>
              <a:ext cx="151647" cy="34728"/>
            </a:xfrm>
            <a:custGeom>
              <a:avLst/>
              <a:gdLst>
                <a:gd name="T0" fmla="*/ 26 w 29"/>
                <a:gd name="T1" fmla="*/ 7 h 7"/>
                <a:gd name="T2" fmla="*/ 4 w 29"/>
                <a:gd name="T3" fmla="*/ 7 h 7"/>
                <a:gd name="T4" fmla="*/ 0 w 29"/>
                <a:gd name="T5" fmla="*/ 4 h 7"/>
                <a:gd name="T6" fmla="*/ 4 w 29"/>
                <a:gd name="T7" fmla="*/ 0 h 7"/>
                <a:gd name="T8" fmla="*/ 26 w 29"/>
                <a:gd name="T9" fmla="*/ 0 h 7"/>
                <a:gd name="T10" fmla="*/ 29 w 29"/>
                <a:gd name="T11" fmla="*/ 4 h 7"/>
                <a:gd name="T12" fmla="*/ 26 w 2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">
                  <a:moveTo>
                    <a:pt x="26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2"/>
                    <a:pt x="29" y="4"/>
                  </a:cubicBezTo>
                  <a:cubicBezTo>
                    <a:pt x="29" y="5"/>
                    <a:pt x="28" y="7"/>
                    <a:pt x="26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7053422" y="2157721"/>
              <a:ext cx="1025972" cy="531746"/>
            </a:xfrm>
            <a:custGeom>
              <a:avLst/>
              <a:gdLst>
                <a:gd name="T0" fmla="*/ 668040 w 443"/>
                <a:gd name="T1" fmla="*/ 93412 h 232"/>
                <a:gd name="T2" fmla="*/ 702219 w 443"/>
                <a:gd name="T3" fmla="*/ 99639 h 232"/>
                <a:gd name="T4" fmla="*/ 751934 w 443"/>
                <a:gd name="T5" fmla="*/ 137004 h 232"/>
                <a:gd name="T6" fmla="*/ 789220 w 443"/>
                <a:gd name="T7" fmla="*/ 227302 h 232"/>
                <a:gd name="T8" fmla="*/ 677362 w 443"/>
                <a:gd name="T9" fmla="*/ 227302 h 232"/>
                <a:gd name="T10" fmla="*/ 329359 w 443"/>
                <a:gd name="T11" fmla="*/ 49820 h 232"/>
                <a:gd name="T12" fmla="*/ 257895 w 443"/>
                <a:gd name="T13" fmla="*/ 0 h 232"/>
                <a:gd name="T14" fmla="*/ 329359 w 443"/>
                <a:gd name="T15" fmla="*/ 49820 h 232"/>
                <a:gd name="T16" fmla="*/ 257895 w 443"/>
                <a:gd name="T17" fmla="*/ 386102 h 232"/>
                <a:gd name="T18" fmla="*/ 450539 w 443"/>
                <a:gd name="T19" fmla="*/ 426580 h 232"/>
                <a:gd name="T20" fmla="*/ 450539 w 443"/>
                <a:gd name="T21" fmla="*/ 342510 h 232"/>
                <a:gd name="T22" fmla="*/ 1249080 w 443"/>
                <a:gd name="T23" fmla="*/ 367419 h 232"/>
                <a:gd name="T24" fmla="*/ 534432 w 443"/>
                <a:gd name="T25" fmla="*/ 267780 h 232"/>
                <a:gd name="T26" fmla="*/ 326252 w 443"/>
                <a:gd name="T27" fmla="*/ 96525 h 232"/>
                <a:gd name="T28" fmla="*/ 142930 w 443"/>
                <a:gd name="T29" fmla="*/ 49820 h 232"/>
                <a:gd name="T30" fmla="*/ 0 w 443"/>
                <a:gd name="T31" fmla="*/ 233529 h 232"/>
                <a:gd name="T32" fmla="*/ 205073 w 443"/>
                <a:gd name="T33" fmla="*/ 186823 h 232"/>
                <a:gd name="T34" fmla="*/ 397717 w 443"/>
                <a:gd name="T35" fmla="*/ 314486 h 232"/>
                <a:gd name="T36" fmla="*/ 497146 w 443"/>
                <a:gd name="T37" fmla="*/ 323827 h 232"/>
                <a:gd name="T38" fmla="*/ 497146 w 443"/>
                <a:gd name="T39" fmla="*/ 445263 h 232"/>
                <a:gd name="T40" fmla="*/ 407039 w 443"/>
                <a:gd name="T41" fmla="*/ 457717 h 232"/>
                <a:gd name="T42" fmla="*/ 220609 w 443"/>
                <a:gd name="T43" fmla="*/ 697474 h 232"/>
                <a:gd name="T44" fmla="*/ 139822 w 443"/>
                <a:gd name="T45" fmla="*/ 672564 h 232"/>
                <a:gd name="T46" fmla="*/ 276538 w 443"/>
                <a:gd name="T47" fmla="*/ 722384 h 232"/>
                <a:gd name="T48" fmla="*/ 748827 w 443"/>
                <a:gd name="T49" fmla="*/ 529333 h 232"/>
                <a:gd name="T50" fmla="*/ 1140329 w 443"/>
                <a:gd name="T51" fmla="*/ 504423 h 232"/>
                <a:gd name="T52" fmla="*/ 1249080 w 443"/>
                <a:gd name="T53" fmla="*/ 367419 h 232"/>
                <a:gd name="T54" fmla="*/ 705326 w 443"/>
                <a:gd name="T55" fmla="*/ 392329 h 232"/>
                <a:gd name="T56" fmla="*/ 677362 w 443"/>
                <a:gd name="T57" fmla="*/ 376761 h 232"/>
                <a:gd name="T58" fmla="*/ 692898 w 443"/>
                <a:gd name="T59" fmla="*/ 342510 h 232"/>
                <a:gd name="T60" fmla="*/ 720862 w 443"/>
                <a:gd name="T61" fmla="*/ 354965 h 232"/>
                <a:gd name="T62" fmla="*/ 817184 w 443"/>
                <a:gd name="T63" fmla="*/ 376761 h 232"/>
                <a:gd name="T64" fmla="*/ 789220 w 443"/>
                <a:gd name="T65" fmla="*/ 392329 h 232"/>
                <a:gd name="T66" fmla="*/ 773684 w 443"/>
                <a:gd name="T67" fmla="*/ 354965 h 232"/>
                <a:gd name="T68" fmla="*/ 801649 w 443"/>
                <a:gd name="T69" fmla="*/ 342510 h 232"/>
                <a:gd name="T70" fmla="*/ 817184 w 443"/>
                <a:gd name="T71" fmla="*/ 376761 h 232"/>
                <a:gd name="T72" fmla="*/ 897971 w 443"/>
                <a:gd name="T73" fmla="*/ 392329 h 232"/>
                <a:gd name="T74" fmla="*/ 870006 w 443"/>
                <a:gd name="T75" fmla="*/ 376761 h 232"/>
                <a:gd name="T76" fmla="*/ 885542 w 443"/>
                <a:gd name="T77" fmla="*/ 342510 h 232"/>
                <a:gd name="T78" fmla="*/ 913506 w 443"/>
                <a:gd name="T79" fmla="*/ 354965 h 232"/>
                <a:gd name="T80" fmla="*/ 1118579 w 443"/>
                <a:gd name="T81" fmla="*/ 395443 h 232"/>
                <a:gd name="T82" fmla="*/ 1000507 w 443"/>
                <a:gd name="T83" fmla="*/ 358078 h 232"/>
                <a:gd name="T84" fmla="*/ 1106151 w 443"/>
                <a:gd name="T85" fmla="*/ 317600 h 232"/>
                <a:gd name="T86" fmla="*/ 1118579 w 443"/>
                <a:gd name="T87" fmla="*/ 395443 h 232"/>
                <a:gd name="T88" fmla="*/ 466075 w 443"/>
                <a:gd name="T89" fmla="*/ 386102 h 232"/>
                <a:gd name="T90" fmla="*/ 506468 w 443"/>
                <a:gd name="T91" fmla="*/ 386102 h 2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43" h="232">
                  <a:moveTo>
                    <a:pt x="227" y="43"/>
                  </a:moveTo>
                  <a:cubicBezTo>
                    <a:pt x="215" y="30"/>
                    <a:pt x="215" y="30"/>
                    <a:pt x="215" y="30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223" y="30"/>
                    <a:pt x="224" y="31"/>
                    <a:pt x="226" y="32"/>
                  </a:cubicBezTo>
                  <a:cubicBezTo>
                    <a:pt x="227" y="33"/>
                    <a:pt x="242" y="44"/>
                    <a:pt x="242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6" y="46"/>
                    <a:pt x="247" y="50"/>
                    <a:pt x="248" y="53"/>
                  </a:cubicBezTo>
                  <a:cubicBezTo>
                    <a:pt x="249" y="57"/>
                    <a:pt x="251" y="65"/>
                    <a:pt x="254" y="73"/>
                  </a:cubicBezTo>
                  <a:cubicBezTo>
                    <a:pt x="242" y="73"/>
                    <a:pt x="229" y="73"/>
                    <a:pt x="218" y="73"/>
                  </a:cubicBezTo>
                  <a:cubicBezTo>
                    <a:pt x="218" y="73"/>
                    <a:pt x="218" y="73"/>
                    <a:pt x="218" y="73"/>
                  </a:cubicBezTo>
                  <a:lnTo>
                    <a:pt x="227" y="43"/>
                  </a:lnTo>
                  <a:close/>
                  <a:moveTo>
                    <a:pt x="106" y="16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8" y="7"/>
                    <a:pt x="98" y="10"/>
                    <a:pt x="106" y="16"/>
                  </a:cubicBezTo>
                  <a:close/>
                  <a:moveTo>
                    <a:pt x="128" y="109"/>
                  </a:moveTo>
                  <a:cubicBezTo>
                    <a:pt x="103" y="109"/>
                    <a:pt x="83" y="115"/>
                    <a:pt x="83" y="124"/>
                  </a:cubicBezTo>
                  <a:cubicBezTo>
                    <a:pt x="83" y="132"/>
                    <a:pt x="103" y="138"/>
                    <a:pt x="128" y="138"/>
                  </a:cubicBezTo>
                  <a:cubicBezTo>
                    <a:pt x="134" y="138"/>
                    <a:pt x="140" y="138"/>
                    <a:pt x="145" y="137"/>
                  </a:cubicBezTo>
                  <a:cubicBezTo>
                    <a:pt x="143" y="134"/>
                    <a:pt x="141" y="129"/>
                    <a:pt x="141" y="124"/>
                  </a:cubicBezTo>
                  <a:cubicBezTo>
                    <a:pt x="141" y="118"/>
                    <a:pt x="143" y="114"/>
                    <a:pt x="145" y="110"/>
                  </a:cubicBezTo>
                  <a:cubicBezTo>
                    <a:pt x="140" y="109"/>
                    <a:pt x="134" y="109"/>
                    <a:pt x="128" y="109"/>
                  </a:cubicBezTo>
                  <a:close/>
                  <a:moveTo>
                    <a:pt x="402" y="118"/>
                  </a:moveTo>
                  <a:cubicBezTo>
                    <a:pt x="383" y="93"/>
                    <a:pt x="357" y="85"/>
                    <a:pt x="313" y="85"/>
                  </a:cubicBezTo>
                  <a:cubicBezTo>
                    <a:pt x="280" y="85"/>
                    <a:pt x="186" y="86"/>
                    <a:pt x="172" y="86"/>
                  </a:cubicBezTo>
                  <a:cubicBezTo>
                    <a:pt x="157" y="86"/>
                    <a:pt x="148" y="82"/>
                    <a:pt x="139" y="72"/>
                  </a:cubicBezTo>
                  <a:cubicBezTo>
                    <a:pt x="130" y="62"/>
                    <a:pt x="114" y="42"/>
                    <a:pt x="105" y="31"/>
                  </a:cubicBezTo>
                  <a:cubicBezTo>
                    <a:pt x="98" y="23"/>
                    <a:pt x="80" y="16"/>
                    <a:pt x="67" y="16"/>
                  </a:cubicBezTo>
                  <a:cubicBezTo>
                    <a:pt x="55" y="16"/>
                    <a:pt x="46" y="16"/>
                    <a:pt x="46" y="16"/>
                  </a:cubicBezTo>
                  <a:cubicBezTo>
                    <a:pt x="46" y="16"/>
                    <a:pt x="50" y="25"/>
                    <a:pt x="56" y="3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3" y="75"/>
                    <a:pt x="81" y="92"/>
                    <a:pt x="89" y="107"/>
                  </a:cubicBezTo>
                  <a:cubicBezTo>
                    <a:pt x="99" y="102"/>
                    <a:pt x="115" y="101"/>
                    <a:pt x="128" y="101"/>
                  </a:cubicBezTo>
                  <a:cubicBezTo>
                    <a:pt x="140" y="101"/>
                    <a:pt x="151" y="102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6" y="106"/>
                    <a:pt x="171" y="114"/>
                    <a:pt x="171" y="124"/>
                  </a:cubicBezTo>
                  <a:cubicBezTo>
                    <a:pt x="171" y="133"/>
                    <a:pt x="166" y="141"/>
                    <a:pt x="160" y="143"/>
                  </a:cubicBezTo>
                  <a:cubicBezTo>
                    <a:pt x="160" y="143"/>
                    <a:pt x="160" y="143"/>
                    <a:pt x="160" y="143"/>
                  </a:cubicBezTo>
                  <a:cubicBezTo>
                    <a:pt x="151" y="145"/>
                    <a:pt x="141" y="146"/>
                    <a:pt x="131" y="147"/>
                  </a:cubicBezTo>
                  <a:cubicBezTo>
                    <a:pt x="140" y="151"/>
                    <a:pt x="151" y="154"/>
                    <a:pt x="164" y="157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65" y="221"/>
                    <a:pt x="59" y="218"/>
                    <a:pt x="56" y="217"/>
                  </a:cubicBezTo>
                  <a:cubicBezTo>
                    <a:pt x="52" y="216"/>
                    <a:pt x="49" y="216"/>
                    <a:pt x="45" y="216"/>
                  </a:cubicBezTo>
                  <a:cubicBezTo>
                    <a:pt x="59" y="232"/>
                    <a:pt x="59" y="232"/>
                    <a:pt x="5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101" y="232"/>
                    <a:pt x="111" y="230"/>
                    <a:pt x="121" y="225"/>
                  </a:cubicBezTo>
                  <a:cubicBezTo>
                    <a:pt x="135" y="219"/>
                    <a:pt x="213" y="181"/>
                    <a:pt x="241" y="170"/>
                  </a:cubicBezTo>
                  <a:cubicBezTo>
                    <a:pt x="248" y="167"/>
                    <a:pt x="254" y="164"/>
                    <a:pt x="261" y="162"/>
                  </a:cubicBezTo>
                  <a:cubicBezTo>
                    <a:pt x="301" y="162"/>
                    <a:pt x="355" y="162"/>
                    <a:pt x="367" y="162"/>
                  </a:cubicBezTo>
                  <a:cubicBezTo>
                    <a:pt x="436" y="162"/>
                    <a:pt x="443" y="150"/>
                    <a:pt x="443" y="141"/>
                  </a:cubicBezTo>
                  <a:cubicBezTo>
                    <a:pt x="443" y="132"/>
                    <a:pt x="426" y="127"/>
                    <a:pt x="402" y="118"/>
                  </a:cubicBezTo>
                  <a:close/>
                  <a:moveTo>
                    <a:pt x="232" y="121"/>
                  </a:moveTo>
                  <a:cubicBezTo>
                    <a:pt x="232" y="124"/>
                    <a:pt x="230" y="126"/>
                    <a:pt x="227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0" y="126"/>
                    <a:pt x="218" y="124"/>
                    <a:pt x="218" y="121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8" y="112"/>
                    <a:pt x="220" y="110"/>
                    <a:pt x="223" y="110"/>
                  </a:cubicBezTo>
                  <a:cubicBezTo>
                    <a:pt x="227" y="110"/>
                    <a:pt x="227" y="110"/>
                    <a:pt x="227" y="110"/>
                  </a:cubicBezTo>
                  <a:cubicBezTo>
                    <a:pt x="230" y="110"/>
                    <a:pt x="232" y="112"/>
                    <a:pt x="232" y="114"/>
                  </a:cubicBezTo>
                  <a:lnTo>
                    <a:pt x="232" y="121"/>
                  </a:lnTo>
                  <a:close/>
                  <a:moveTo>
                    <a:pt x="263" y="121"/>
                  </a:moveTo>
                  <a:cubicBezTo>
                    <a:pt x="263" y="124"/>
                    <a:pt x="261" y="126"/>
                    <a:pt x="258" y="126"/>
                  </a:cubicBezTo>
                  <a:cubicBezTo>
                    <a:pt x="254" y="126"/>
                    <a:pt x="254" y="126"/>
                    <a:pt x="254" y="126"/>
                  </a:cubicBezTo>
                  <a:cubicBezTo>
                    <a:pt x="251" y="126"/>
                    <a:pt x="249" y="124"/>
                    <a:pt x="249" y="121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2"/>
                    <a:pt x="251" y="110"/>
                    <a:pt x="254" y="110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61" y="110"/>
                    <a:pt x="263" y="112"/>
                    <a:pt x="263" y="114"/>
                  </a:cubicBezTo>
                  <a:lnTo>
                    <a:pt x="263" y="121"/>
                  </a:lnTo>
                  <a:close/>
                  <a:moveTo>
                    <a:pt x="294" y="121"/>
                  </a:moveTo>
                  <a:cubicBezTo>
                    <a:pt x="294" y="124"/>
                    <a:pt x="292" y="126"/>
                    <a:pt x="289" y="126"/>
                  </a:cubicBezTo>
                  <a:cubicBezTo>
                    <a:pt x="285" y="126"/>
                    <a:pt x="285" y="126"/>
                    <a:pt x="285" y="126"/>
                  </a:cubicBezTo>
                  <a:cubicBezTo>
                    <a:pt x="282" y="126"/>
                    <a:pt x="280" y="124"/>
                    <a:pt x="280" y="121"/>
                  </a:cubicBezTo>
                  <a:cubicBezTo>
                    <a:pt x="280" y="114"/>
                    <a:pt x="280" y="114"/>
                    <a:pt x="280" y="114"/>
                  </a:cubicBezTo>
                  <a:cubicBezTo>
                    <a:pt x="280" y="112"/>
                    <a:pt x="282" y="110"/>
                    <a:pt x="285" y="110"/>
                  </a:cubicBezTo>
                  <a:cubicBezTo>
                    <a:pt x="289" y="110"/>
                    <a:pt x="289" y="110"/>
                    <a:pt x="289" y="110"/>
                  </a:cubicBezTo>
                  <a:cubicBezTo>
                    <a:pt x="292" y="110"/>
                    <a:pt x="294" y="112"/>
                    <a:pt x="294" y="114"/>
                  </a:cubicBezTo>
                  <a:lnTo>
                    <a:pt x="294" y="121"/>
                  </a:lnTo>
                  <a:close/>
                  <a:moveTo>
                    <a:pt x="360" y="127"/>
                  </a:moveTo>
                  <a:cubicBezTo>
                    <a:pt x="360" y="127"/>
                    <a:pt x="360" y="127"/>
                    <a:pt x="360" y="127"/>
                  </a:cubicBezTo>
                  <a:cubicBezTo>
                    <a:pt x="343" y="127"/>
                    <a:pt x="328" y="122"/>
                    <a:pt x="322" y="115"/>
                  </a:cubicBezTo>
                  <a:cubicBezTo>
                    <a:pt x="320" y="112"/>
                    <a:pt x="321" y="109"/>
                    <a:pt x="325" y="109"/>
                  </a:cubicBezTo>
                  <a:cubicBezTo>
                    <a:pt x="331" y="108"/>
                    <a:pt x="348" y="108"/>
                    <a:pt x="356" y="102"/>
                  </a:cubicBezTo>
                  <a:cubicBezTo>
                    <a:pt x="370" y="106"/>
                    <a:pt x="380" y="112"/>
                    <a:pt x="388" y="121"/>
                  </a:cubicBezTo>
                  <a:cubicBezTo>
                    <a:pt x="382" y="125"/>
                    <a:pt x="371" y="127"/>
                    <a:pt x="360" y="127"/>
                  </a:cubicBezTo>
                  <a:close/>
                  <a:moveTo>
                    <a:pt x="156" y="135"/>
                  </a:moveTo>
                  <a:cubicBezTo>
                    <a:pt x="153" y="135"/>
                    <a:pt x="150" y="130"/>
                    <a:pt x="150" y="124"/>
                  </a:cubicBezTo>
                  <a:cubicBezTo>
                    <a:pt x="150" y="117"/>
                    <a:pt x="153" y="112"/>
                    <a:pt x="156" y="112"/>
                  </a:cubicBezTo>
                  <a:cubicBezTo>
                    <a:pt x="160" y="112"/>
                    <a:pt x="163" y="117"/>
                    <a:pt x="163" y="124"/>
                  </a:cubicBezTo>
                  <a:cubicBezTo>
                    <a:pt x="163" y="130"/>
                    <a:pt x="160" y="135"/>
                    <a:pt x="156" y="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585" tIns="36293" rIns="72585" bIns="36293"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661376" y="108049"/>
            <a:ext cx="1964624" cy="1475184"/>
            <a:chOff x="7351225" y="2012379"/>
            <a:chExt cx="1964624" cy="1475184"/>
          </a:xfrm>
        </p:grpSpPr>
        <p:sp>
          <p:nvSpPr>
            <p:cNvPr id="100" name="Freeform 32"/>
            <p:cNvSpPr/>
            <p:nvPr/>
          </p:nvSpPr>
          <p:spPr bwMode="auto">
            <a:xfrm>
              <a:off x="7351225" y="2012379"/>
              <a:ext cx="1964624" cy="1475184"/>
            </a:xfrm>
            <a:custGeom>
              <a:avLst/>
              <a:gdLst>
                <a:gd name="T0" fmla="*/ 924 w 1521"/>
                <a:gd name="T1" fmla="*/ 1156 h 1156"/>
                <a:gd name="T2" fmla="*/ 943 w 1521"/>
                <a:gd name="T3" fmla="*/ 1156 h 1156"/>
                <a:gd name="T4" fmla="*/ 956 w 1521"/>
                <a:gd name="T5" fmla="*/ 1156 h 1156"/>
                <a:gd name="T6" fmla="*/ 969 w 1521"/>
                <a:gd name="T7" fmla="*/ 1156 h 1156"/>
                <a:gd name="T8" fmla="*/ 1521 w 1521"/>
                <a:gd name="T9" fmla="*/ 578 h 1156"/>
                <a:gd name="T10" fmla="*/ 969 w 1521"/>
                <a:gd name="T11" fmla="*/ 0 h 1156"/>
                <a:gd name="T12" fmla="*/ 956 w 1521"/>
                <a:gd name="T13" fmla="*/ 0 h 1156"/>
                <a:gd name="T14" fmla="*/ 943 w 1521"/>
                <a:gd name="T15" fmla="*/ 0 h 1156"/>
                <a:gd name="T16" fmla="*/ 924 w 1521"/>
                <a:gd name="T17" fmla="*/ 0 h 1156"/>
                <a:gd name="T18" fmla="*/ 0 w 1521"/>
                <a:gd name="T19" fmla="*/ 578 h 1156"/>
                <a:gd name="T20" fmla="*/ 924 w 1521"/>
                <a:gd name="T21" fmla="*/ 1156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1" h="1156">
                  <a:moveTo>
                    <a:pt x="924" y="1156"/>
                  </a:moveTo>
                  <a:cubicBezTo>
                    <a:pt x="930" y="1156"/>
                    <a:pt x="936" y="1156"/>
                    <a:pt x="943" y="1156"/>
                  </a:cubicBezTo>
                  <a:cubicBezTo>
                    <a:pt x="947" y="1156"/>
                    <a:pt x="952" y="1156"/>
                    <a:pt x="956" y="1156"/>
                  </a:cubicBezTo>
                  <a:cubicBezTo>
                    <a:pt x="961" y="1156"/>
                    <a:pt x="965" y="1156"/>
                    <a:pt x="969" y="1156"/>
                  </a:cubicBezTo>
                  <a:cubicBezTo>
                    <a:pt x="1276" y="1142"/>
                    <a:pt x="1521" y="889"/>
                    <a:pt x="1521" y="578"/>
                  </a:cubicBezTo>
                  <a:cubicBezTo>
                    <a:pt x="1521" y="267"/>
                    <a:pt x="1276" y="14"/>
                    <a:pt x="969" y="0"/>
                  </a:cubicBezTo>
                  <a:cubicBezTo>
                    <a:pt x="965" y="0"/>
                    <a:pt x="961" y="0"/>
                    <a:pt x="956" y="0"/>
                  </a:cubicBezTo>
                  <a:cubicBezTo>
                    <a:pt x="952" y="0"/>
                    <a:pt x="947" y="0"/>
                    <a:pt x="943" y="0"/>
                  </a:cubicBezTo>
                  <a:cubicBezTo>
                    <a:pt x="936" y="0"/>
                    <a:pt x="930" y="0"/>
                    <a:pt x="924" y="0"/>
                  </a:cubicBezTo>
                  <a:cubicBezTo>
                    <a:pt x="356" y="12"/>
                    <a:pt x="0" y="578"/>
                    <a:pt x="0" y="578"/>
                  </a:cubicBezTo>
                  <a:cubicBezTo>
                    <a:pt x="0" y="578"/>
                    <a:pt x="356" y="1144"/>
                    <a:pt x="924" y="1156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Oval 19"/>
            <p:cNvSpPr>
              <a:spLocks noChangeArrowheads="1"/>
            </p:cNvSpPr>
            <p:nvPr/>
          </p:nvSpPr>
          <p:spPr bwMode="auto">
            <a:xfrm>
              <a:off x="7958840" y="2147396"/>
              <a:ext cx="1220295" cy="1205151"/>
            </a:xfrm>
            <a:prstGeom prst="ellipse">
              <a:avLst/>
            </a:prstGeom>
            <a:solidFill>
              <a:schemeClr val="accent2"/>
            </a:solidFill>
            <a:ln w="22225">
              <a:noFill/>
            </a:ln>
            <a:effectLst>
              <a:innerShdw blurRad="152400" dist="762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" name="组合 63"/>
            <p:cNvGrpSpPr/>
            <p:nvPr/>
          </p:nvGrpSpPr>
          <p:grpSpPr bwMode="auto">
            <a:xfrm>
              <a:off x="8292688" y="2261533"/>
              <a:ext cx="581032" cy="441305"/>
              <a:chOff x="8204201" y="339725"/>
              <a:chExt cx="954087" cy="733425"/>
            </a:xfrm>
          </p:grpSpPr>
          <p:sp>
            <p:nvSpPr>
              <p:cNvPr id="104" name="Freeform 6"/>
              <p:cNvSpPr>
                <a:spLocks noEditPoints="1"/>
              </p:cNvSpPr>
              <p:nvPr/>
            </p:nvSpPr>
            <p:spPr bwMode="auto">
              <a:xfrm>
                <a:off x="8204201" y="438150"/>
                <a:ext cx="631825" cy="635000"/>
              </a:xfrm>
              <a:custGeom>
                <a:avLst/>
                <a:gdLst>
                  <a:gd name="T0" fmla="*/ 631825 w 168"/>
                  <a:gd name="T1" fmla="*/ 361228 h 167"/>
                  <a:gd name="T2" fmla="*/ 631825 w 168"/>
                  <a:gd name="T3" fmla="*/ 277575 h 167"/>
                  <a:gd name="T4" fmla="*/ 567890 w 168"/>
                  <a:gd name="T5" fmla="*/ 262365 h 167"/>
                  <a:gd name="T6" fmla="*/ 552847 w 168"/>
                  <a:gd name="T7" fmla="*/ 212934 h 167"/>
                  <a:gd name="T8" fmla="*/ 594216 w 168"/>
                  <a:gd name="T9" fmla="*/ 163503 h 167"/>
                  <a:gd name="T10" fmla="*/ 549086 w 168"/>
                  <a:gd name="T11" fmla="*/ 95060 h 167"/>
                  <a:gd name="T12" fmla="*/ 488912 w 168"/>
                  <a:gd name="T13" fmla="*/ 121677 h 167"/>
                  <a:gd name="T14" fmla="*/ 447543 w 168"/>
                  <a:gd name="T15" fmla="*/ 91257 h 167"/>
                  <a:gd name="T16" fmla="*/ 451304 w 168"/>
                  <a:gd name="T17" fmla="*/ 26617 h 167"/>
                  <a:gd name="T18" fmla="*/ 372325 w 168"/>
                  <a:gd name="T19" fmla="*/ 0 h 167"/>
                  <a:gd name="T20" fmla="*/ 342239 w 168"/>
                  <a:gd name="T21" fmla="*/ 57036 h 167"/>
                  <a:gd name="T22" fmla="*/ 315913 w 168"/>
                  <a:gd name="T23" fmla="*/ 57036 h 167"/>
                  <a:gd name="T24" fmla="*/ 289586 w 168"/>
                  <a:gd name="T25" fmla="*/ 57036 h 167"/>
                  <a:gd name="T26" fmla="*/ 259500 w 168"/>
                  <a:gd name="T27" fmla="*/ 0 h 167"/>
                  <a:gd name="T28" fmla="*/ 180521 w 168"/>
                  <a:gd name="T29" fmla="*/ 26617 h 167"/>
                  <a:gd name="T30" fmla="*/ 184282 w 168"/>
                  <a:gd name="T31" fmla="*/ 91257 h 167"/>
                  <a:gd name="T32" fmla="*/ 142913 w 168"/>
                  <a:gd name="T33" fmla="*/ 121677 h 167"/>
                  <a:gd name="T34" fmla="*/ 86500 w 168"/>
                  <a:gd name="T35" fmla="*/ 95060 h 167"/>
                  <a:gd name="T36" fmla="*/ 37609 w 168"/>
                  <a:gd name="T37" fmla="*/ 163503 h 167"/>
                  <a:gd name="T38" fmla="*/ 78978 w 168"/>
                  <a:gd name="T39" fmla="*/ 212934 h 167"/>
                  <a:gd name="T40" fmla="*/ 63935 w 168"/>
                  <a:gd name="T41" fmla="*/ 262365 h 167"/>
                  <a:gd name="T42" fmla="*/ 0 w 168"/>
                  <a:gd name="T43" fmla="*/ 277575 h 167"/>
                  <a:gd name="T44" fmla="*/ 0 w 168"/>
                  <a:gd name="T45" fmla="*/ 361228 h 167"/>
                  <a:gd name="T46" fmla="*/ 63935 w 168"/>
                  <a:gd name="T47" fmla="*/ 372635 h 167"/>
                  <a:gd name="T48" fmla="*/ 78978 w 168"/>
                  <a:gd name="T49" fmla="*/ 422066 h 167"/>
                  <a:gd name="T50" fmla="*/ 37609 w 168"/>
                  <a:gd name="T51" fmla="*/ 471497 h 167"/>
                  <a:gd name="T52" fmla="*/ 86500 w 168"/>
                  <a:gd name="T53" fmla="*/ 539940 h 167"/>
                  <a:gd name="T54" fmla="*/ 142913 w 168"/>
                  <a:gd name="T55" fmla="*/ 513323 h 167"/>
                  <a:gd name="T56" fmla="*/ 184282 w 168"/>
                  <a:gd name="T57" fmla="*/ 543743 h 167"/>
                  <a:gd name="T58" fmla="*/ 180521 w 168"/>
                  <a:gd name="T59" fmla="*/ 608383 h 167"/>
                  <a:gd name="T60" fmla="*/ 259500 w 168"/>
                  <a:gd name="T61" fmla="*/ 635000 h 167"/>
                  <a:gd name="T62" fmla="*/ 289586 w 168"/>
                  <a:gd name="T63" fmla="*/ 577964 h 167"/>
                  <a:gd name="T64" fmla="*/ 315913 w 168"/>
                  <a:gd name="T65" fmla="*/ 577964 h 167"/>
                  <a:gd name="T66" fmla="*/ 342239 w 168"/>
                  <a:gd name="T67" fmla="*/ 577964 h 167"/>
                  <a:gd name="T68" fmla="*/ 376086 w 168"/>
                  <a:gd name="T69" fmla="*/ 635000 h 167"/>
                  <a:gd name="T70" fmla="*/ 455064 w 168"/>
                  <a:gd name="T71" fmla="*/ 608383 h 167"/>
                  <a:gd name="T72" fmla="*/ 447543 w 168"/>
                  <a:gd name="T73" fmla="*/ 543743 h 167"/>
                  <a:gd name="T74" fmla="*/ 488912 w 168"/>
                  <a:gd name="T75" fmla="*/ 513323 h 167"/>
                  <a:gd name="T76" fmla="*/ 549086 w 168"/>
                  <a:gd name="T77" fmla="*/ 539940 h 167"/>
                  <a:gd name="T78" fmla="*/ 594216 w 168"/>
                  <a:gd name="T79" fmla="*/ 471497 h 167"/>
                  <a:gd name="T80" fmla="*/ 552847 w 168"/>
                  <a:gd name="T81" fmla="*/ 422066 h 167"/>
                  <a:gd name="T82" fmla="*/ 567890 w 168"/>
                  <a:gd name="T83" fmla="*/ 372635 h 167"/>
                  <a:gd name="T84" fmla="*/ 631825 w 168"/>
                  <a:gd name="T85" fmla="*/ 361228 h 167"/>
                  <a:gd name="T86" fmla="*/ 315913 w 168"/>
                  <a:gd name="T87" fmla="*/ 505719 h 167"/>
                  <a:gd name="T88" fmla="*/ 131630 w 168"/>
                  <a:gd name="T89" fmla="*/ 319401 h 167"/>
                  <a:gd name="T90" fmla="*/ 315913 w 168"/>
                  <a:gd name="T91" fmla="*/ 129281 h 167"/>
                  <a:gd name="T92" fmla="*/ 500195 w 168"/>
                  <a:gd name="T93" fmla="*/ 319401 h 167"/>
                  <a:gd name="T94" fmla="*/ 315913 w 168"/>
                  <a:gd name="T95" fmla="*/ 505719 h 16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68" h="167">
                    <a:moveTo>
                      <a:pt x="168" y="95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150" y="64"/>
                      <a:pt x="149" y="60"/>
                      <a:pt x="147" y="56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46" y="25"/>
                      <a:pt x="146" y="25"/>
                      <a:pt x="146" y="25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26" y="29"/>
                      <a:pt x="123" y="27"/>
                      <a:pt x="119" y="24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9" y="15"/>
                      <a:pt x="86" y="15"/>
                      <a:pt x="84" y="15"/>
                    </a:cubicBezTo>
                    <a:cubicBezTo>
                      <a:pt x="82" y="15"/>
                      <a:pt x="79" y="15"/>
                      <a:pt x="77" y="1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27"/>
                      <a:pt x="42" y="29"/>
                      <a:pt x="38" y="32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19" y="60"/>
                      <a:pt x="18" y="65"/>
                      <a:pt x="17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8" y="103"/>
                      <a:pt x="19" y="107"/>
                      <a:pt x="21" y="111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42" y="138"/>
                      <a:pt x="46" y="141"/>
                      <a:pt x="49" y="143"/>
                    </a:cubicBezTo>
                    <a:cubicBezTo>
                      <a:pt x="48" y="160"/>
                      <a:pt x="48" y="160"/>
                      <a:pt x="48" y="160"/>
                    </a:cubicBezTo>
                    <a:cubicBezTo>
                      <a:pt x="69" y="167"/>
                      <a:pt x="69" y="167"/>
                      <a:pt x="69" y="167"/>
                    </a:cubicBezTo>
                    <a:cubicBezTo>
                      <a:pt x="77" y="152"/>
                      <a:pt x="77" y="152"/>
                      <a:pt x="77" y="152"/>
                    </a:cubicBezTo>
                    <a:cubicBezTo>
                      <a:pt x="80" y="152"/>
                      <a:pt x="82" y="152"/>
                      <a:pt x="84" y="152"/>
                    </a:cubicBezTo>
                    <a:cubicBezTo>
                      <a:pt x="86" y="152"/>
                      <a:pt x="89" y="152"/>
                      <a:pt x="91" y="152"/>
                    </a:cubicBezTo>
                    <a:cubicBezTo>
                      <a:pt x="100" y="167"/>
                      <a:pt x="100" y="167"/>
                      <a:pt x="100" y="167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3" y="141"/>
                      <a:pt x="126" y="138"/>
                      <a:pt x="130" y="135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47" y="111"/>
                      <a:pt x="147" y="111"/>
                      <a:pt x="147" y="111"/>
                    </a:cubicBezTo>
                    <a:cubicBezTo>
                      <a:pt x="149" y="107"/>
                      <a:pt x="150" y="103"/>
                      <a:pt x="151" y="98"/>
                    </a:cubicBezTo>
                    <a:lnTo>
                      <a:pt x="168" y="95"/>
                    </a:lnTo>
                    <a:close/>
                    <a:moveTo>
                      <a:pt x="84" y="133"/>
                    </a:moveTo>
                    <a:cubicBezTo>
                      <a:pt x="57" y="133"/>
                      <a:pt x="35" y="111"/>
                      <a:pt x="35" y="84"/>
                    </a:cubicBezTo>
                    <a:cubicBezTo>
                      <a:pt x="35" y="56"/>
                      <a:pt x="57" y="34"/>
                      <a:pt x="84" y="34"/>
                    </a:cubicBezTo>
                    <a:cubicBezTo>
                      <a:pt x="111" y="34"/>
                      <a:pt x="133" y="56"/>
                      <a:pt x="133" y="84"/>
                    </a:cubicBezTo>
                    <a:cubicBezTo>
                      <a:pt x="133" y="111"/>
                      <a:pt x="111" y="133"/>
                      <a:pt x="84" y="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7"/>
              <p:cNvSpPr>
                <a:spLocks noEditPoints="1"/>
              </p:cNvSpPr>
              <p:nvPr/>
            </p:nvSpPr>
            <p:spPr bwMode="auto">
              <a:xfrm>
                <a:off x="8783638" y="339725"/>
                <a:ext cx="374650" cy="379413"/>
              </a:xfrm>
              <a:custGeom>
                <a:avLst/>
                <a:gdLst>
                  <a:gd name="T0" fmla="*/ 374650 w 100"/>
                  <a:gd name="T1" fmla="*/ 216265 h 100"/>
                  <a:gd name="T2" fmla="*/ 374650 w 100"/>
                  <a:gd name="T3" fmla="*/ 163148 h 100"/>
                  <a:gd name="T4" fmla="*/ 337185 w 100"/>
                  <a:gd name="T5" fmla="*/ 155559 h 100"/>
                  <a:gd name="T6" fmla="*/ 325946 w 100"/>
                  <a:gd name="T7" fmla="*/ 129000 h 100"/>
                  <a:gd name="T8" fmla="*/ 352171 w 100"/>
                  <a:gd name="T9" fmla="*/ 98647 h 100"/>
                  <a:gd name="T10" fmla="*/ 322199 w 100"/>
                  <a:gd name="T11" fmla="*/ 56912 h 100"/>
                  <a:gd name="T12" fmla="*/ 288481 w 100"/>
                  <a:gd name="T13" fmla="*/ 75883 h 100"/>
                  <a:gd name="T14" fmla="*/ 262255 w 100"/>
                  <a:gd name="T15" fmla="*/ 56912 h 100"/>
                  <a:gd name="T16" fmla="*/ 269748 w 100"/>
                  <a:gd name="T17" fmla="*/ 18971 h 100"/>
                  <a:gd name="T18" fmla="*/ 221044 w 100"/>
                  <a:gd name="T19" fmla="*/ 0 h 100"/>
                  <a:gd name="T20" fmla="*/ 202311 w 100"/>
                  <a:gd name="T21" fmla="*/ 34147 h 100"/>
                  <a:gd name="T22" fmla="*/ 187325 w 100"/>
                  <a:gd name="T23" fmla="*/ 34147 h 100"/>
                  <a:gd name="T24" fmla="*/ 172339 w 100"/>
                  <a:gd name="T25" fmla="*/ 34147 h 100"/>
                  <a:gd name="T26" fmla="*/ 153607 w 100"/>
                  <a:gd name="T27" fmla="*/ 3794 h 100"/>
                  <a:gd name="T28" fmla="*/ 104902 w 100"/>
                  <a:gd name="T29" fmla="*/ 18971 h 100"/>
                  <a:gd name="T30" fmla="*/ 108649 w 100"/>
                  <a:gd name="T31" fmla="*/ 56912 h 100"/>
                  <a:gd name="T32" fmla="*/ 86170 w 100"/>
                  <a:gd name="T33" fmla="*/ 75883 h 100"/>
                  <a:gd name="T34" fmla="*/ 48705 w 100"/>
                  <a:gd name="T35" fmla="*/ 56912 h 100"/>
                  <a:gd name="T36" fmla="*/ 22479 w 100"/>
                  <a:gd name="T37" fmla="*/ 98647 h 100"/>
                  <a:gd name="T38" fmla="*/ 48705 w 100"/>
                  <a:gd name="T39" fmla="*/ 129000 h 100"/>
                  <a:gd name="T40" fmla="*/ 37465 w 100"/>
                  <a:gd name="T41" fmla="*/ 155559 h 100"/>
                  <a:gd name="T42" fmla="*/ 0 w 100"/>
                  <a:gd name="T43" fmla="*/ 163148 h 100"/>
                  <a:gd name="T44" fmla="*/ 0 w 100"/>
                  <a:gd name="T45" fmla="*/ 216265 h 100"/>
                  <a:gd name="T46" fmla="*/ 37465 w 100"/>
                  <a:gd name="T47" fmla="*/ 223854 h 100"/>
                  <a:gd name="T48" fmla="*/ 48705 w 100"/>
                  <a:gd name="T49" fmla="*/ 250413 h 100"/>
                  <a:gd name="T50" fmla="*/ 22479 w 100"/>
                  <a:gd name="T51" fmla="*/ 280766 h 100"/>
                  <a:gd name="T52" fmla="*/ 48705 w 100"/>
                  <a:gd name="T53" fmla="*/ 322501 h 100"/>
                  <a:gd name="T54" fmla="*/ 86170 w 100"/>
                  <a:gd name="T55" fmla="*/ 303530 h 100"/>
                  <a:gd name="T56" fmla="*/ 108649 w 100"/>
                  <a:gd name="T57" fmla="*/ 322501 h 100"/>
                  <a:gd name="T58" fmla="*/ 104902 w 100"/>
                  <a:gd name="T59" fmla="*/ 360442 h 100"/>
                  <a:gd name="T60" fmla="*/ 153607 w 100"/>
                  <a:gd name="T61" fmla="*/ 379413 h 100"/>
                  <a:gd name="T62" fmla="*/ 172339 w 100"/>
                  <a:gd name="T63" fmla="*/ 345266 h 100"/>
                  <a:gd name="T64" fmla="*/ 187325 w 100"/>
                  <a:gd name="T65" fmla="*/ 345266 h 100"/>
                  <a:gd name="T66" fmla="*/ 202311 w 100"/>
                  <a:gd name="T67" fmla="*/ 345266 h 100"/>
                  <a:gd name="T68" fmla="*/ 221044 w 100"/>
                  <a:gd name="T69" fmla="*/ 375619 h 100"/>
                  <a:gd name="T70" fmla="*/ 269748 w 100"/>
                  <a:gd name="T71" fmla="*/ 360442 h 100"/>
                  <a:gd name="T72" fmla="*/ 266002 w 100"/>
                  <a:gd name="T73" fmla="*/ 322501 h 100"/>
                  <a:gd name="T74" fmla="*/ 288481 w 100"/>
                  <a:gd name="T75" fmla="*/ 303530 h 100"/>
                  <a:gd name="T76" fmla="*/ 322199 w 100"/>
                  <a:gd name="T77" fmla="*/ 322501 h 100"/>
                  <a:gd name="T78" fmla="*/ 352171 w 100"/>
                  <a:gd name="T79" fmla="*/ 280766 h 100"/>
                  <a:gd name="T80" fmla="*/ 325946 w 100"/>
                  <a:gd name="T81" fmla="*/ 250413 h 100"/>
                  <a:gd name="T82" fmla="*/ 337185 w 100"/>
                  <a:gd name="T83" fmla="*/ 223854 h 100"/>
                  <a:gd name="T84" fmla="*/ 374650 w 100"/>
                  <a:gd name="T85" fmla="*/ 216265 h 100"/>
                  <a:gd name="T86" fmla="*/ 187325 w 100"/>
                  <a:gd name="T87" fmla="*/ 299736 h 100"/>
                  <a:gd name="T88" fmla="*/ 78677 w 100"/>
                  <a:gd name="T89" fmla="*/ 189707 h 100"/>
                  <a:gd name="T90" fmla="*/ 187325 w 100"/>
                  <a:gd name="T91" fmla="*/ 79677 h 100"/>
                  <a:gd name="T92" fmla="*/ 295974 w 100"/>
                  <a:gd name="T93" fmla="*/ 189707 h 100"/>
                  <a:gd name="T94" fmla="*/ 187325 w 100"/>
                  <a:gd name="T95" fmla="*/ 299736 h 1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0" h="100">
                    <a:moveTo>
                      <a:pt x="100" y="57"/>
                    </a:moveTo>
                    <a:cubicBezTo>
                      <a:pt x="100" y="43"/>
                      <a:pt x="100" y="43"/>
                      <a:pt x="100" y="43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89" y="39"/>
                      <a:pt x="88" y="36"/>
                      <a:pt x="87" y="34"/>
                    </a:cubicBezTo>
                    <a:cubicBezTo>
                      <a:pt x="94" y="26"/>
                      <a:pt x="94" y="26"/>
                      <a:pt x="94" y="26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5" y="18"/>
                      <a:pt x="73" y="16"/>
                      <a:pt x="70" y="1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3" y="9"/>
                      <a:pt x="51" y="9"/>
                      <a:pt x="50" y="9"/>
                    </a:cubicBezTo>
                    <a:cubicBezTo>
                      <a:pt x="49" y="9"/>
                      <a:pt x="47" y="9"/>
                      <a:pt x="46" y="9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6"/>
                      <a:pt x="25" y="18"/>
                      <a:pt x="23" y="2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6"/>
                      <a:pt x="11" y="39"/>
                      <a:pt x="10" y="4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1" y="61"/>
                      <a:pt x="11" y="64"/>
                      <a:pt x="13" y="66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25" y="82"/>
                      <a:pt x="27" y="84"/>
                      <a:pt x="29" y="8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9" y="91"/>
                      <a:pt x="50" y="91"/>
                    </a:cubicBezTo>
                    <a:cubicBezTo>
                      <a:pt x="51" y="91"/>
                      <a:pt x="53" y="91"/>
                      <a:pt x="54" y="91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72" y="95"/>
                      <a:pt x="72" y="95"/>
                      <a:pt x="72" y="9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3" y="84"/>
                      <a:pt x="75" y="82"/>
                      <a:pt x="77" y="80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8" y="64"/>
                      <a:pt x="89" y="61"/>
                      <a:pt x="90" y="59"/>
                    </a:cubicBezTo>
                    <a:lnTo>
                      <a:pt x="100" y="57"/>
                    </a:lnTo>
                    <a:close/>
                    <a:moveTo>
                      <a:pt x="50" y="79"/>
                    </a:moveTo>
                    <a:cubicBezTo>
                      <a:pt x="34" y="79"/>
                      <a:pt x="21" y="66"/>
                      <a:pt x="21" y="50"/>
                    </a:cubicBezTo>
                    <a:cubicBezTo>
                      <a:pt x="21" y="34"/>
                      <a:pt x="34" y="21"/>
                      <a:pt x="50" y="21"/>
                    </a:cubicBezTo>
                    <a:cubicBezTo>
                      <a:pt x="66" y="21"/>
                      <a:pt x="79" y="34"/>
                      <a:pt x="79" y="50"/>
                    </a:cubicBezTo>
                    <a:cubicBezTo>
                      <a:pt x="79" y="66"/>
                      <a:pt x="66" y="79"/>
                      <a:pt x="50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文本框 69"/>
            <p:cNvSpPr txBox="1">
              <a:spLocks noChangeArrowheads="1"/>
            </p:cNvSpPr>
            <p:nvPr/>
          </p:nvSpPr>
          <p:spPr bwMode="auto">
            <a:xfrm>
              <a:off x="8264862" y="2777548"/>
              <a:ext cx="608253" cy="35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800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总结</a:t>
              </a:r>
              <a:endParaRPr lang="zh-CN" altLang="en-US" sz="18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661376" y="669019"/>
            <a:ext cx="76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4.4.2</a:t>
            </a:r>
            <a:endParaRPr lang="zh-CN" altLang="en-US" sz="1800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 b="1"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欢快-背景音乐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311165" y="5691137"/>
            <a:ext cx="472088" cy="609600"/>
          </a:xfrm>
          <a:prstGeom prst="rect">
            <a:avLst/>
          </a:prstGeom>
        </p:spPr>
      </p:pic>
      <p:sp>
        <p:nvSpPr>
          <p:cNvPr id="40" name="文本框 12"/>
          <p:cNvSpPr txBox="1">
            <a:spLocks noChangeArrowheads="1"/>
          </p:cNvSpPr>
          <p:nvPr/>
        </p:nvSpPr>
        <p:spPr bwMode="auto">
          <a:xfrm>
            <a:off x="2916709" y="1684674"/>
            <a:ext cx="4086864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  <p:sndAc>
          <p:stSnd>
            <p:snd r:embed="rId5" name="chimes.wav"/>
          </p:stSnd>
        </p:sndAc>
      </p:transition>
    </mc:Choice>
    <mc:Fallback xmlns="">
      <p:transition spd="slow" advTm="0"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 bwMode="auto">
          <a:xfrm>
            <a:off x="60325" y="1735217"/>
            <a:ext cx="9601200" cy="1905238"/>
            <a:chOff x="170694" y="177982"/>
            <a:chExt cx="3936004" cy="781165"/>
          </a:xfrm>
        </p:grpSpPr>
        <p:sp>
          <p:nvSpPr>
            <p:cNvPr id="58" name="等腰三角形 57"/>
            <p:cNvSpPr/>
            <p:nvPr/>
          </p:nvSpPr>
          <p:spPr>
            <a:xfrm>
              <a:off x="1223588" y="177982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200078" y="602394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0694" y="262044"/>
              <a:ext cx="3936004" cy="61167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377061" y="177982"/>
              <a:ext cx="1023644" cy="77911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745596" y="406882"/>
              <a:ext cx="364558" cy="294815"/>
            </a:xfrm>
            <a:prstGeom prst="rect">
              <a:avLst/>
            </a:prstGeom>
            <a:noFill/>
          </p:spPr>
          <p:txBody>
            <a:bodyPr wrap="square" lIns="72009" tIns="36005" rIns="72009" bIns="3600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</a:rPr>
                <a:t>0 1</a:t>
              </a:r>
              <a:endParaRPr lang="zh-CN" altLang="en-US" sz="4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3" name="TextBox 48"/>
          <p:cNvSpPr txBox="1"/>
          <p:nvPr/>
        </p:nvSpPr>
        <p:spPr>
          <a:xfrm>
            <a:off x="3193215" y="2358129"/>
            <a:ext cx="6420238" cy="1269966"/>
          </a:xfrm>
          <a:prstGeom prst="rect">
            <a:avLst/>
          </a:prstGeom>
          <a:noFill/>
        </p:spPr>
        <p:txBody>
          <a:bodyPr wrap="square" lIns="72013" tIns="36006" rIns="72013" bIns="360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鸟瞰前端，再谈论性能优化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6297771" y="1338501"/>
            <a:ext cx="453390" cy="455056"/>
            <a:chOff x="6084168" y="1274820"/>
            <a:chExt cx="432048" cy="432834"/>
          </a:xfrm>
        </p:grpSpPr>
        <p:sp>
          <p:nvSpPr>
            <p:cNvPr id="66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2147483646 w 581"/>
                <a:gd name="T1" fmla="*/ 2147483646 h 609"/>
                <a:gd name="T2" fmla="*/ 2147483646 w 581"/>
                <a:gd name="T3" fmla="*/ 2147483646 h 609"/>
                <a:gd name="T4" fmla="*/ 2147483646 w 581"/>
                <a:gd name="T5" fmla="*/ 2147483646 h 609"/>
                <a:gd name="T6" fmla="*/ 2147483646 w 581"/>
                <a:gd name="T7" fmla="*/ 2147483646 h 609"/>
                <a:gd name="T8" fmla="*/ 2147483646 w 581"/>
                <a:gd name="T9" fmla="*/ 2147483646 h 609"/>
                <a:gd name="T10" fmla="*/ 2147483646 w 581"/>
                <a:gd name="T11" fmla="*/ 2147483646 h 609"/>
                <a:gd name="T12" fmla="*/ 2147483646 w 581"/>
                <a:gd name="T13" fmla="*/ 2147483646 h 609"/>
                <a:gd name="T14" fmla="*/ 2147483646 w 581"/>
                <a:gd name="T15" fmla="*/ 2147483646 h 609"/>
                <a:gd name="T16" fmla="*/ 2147483646 w 581"/>
                <a:gd name="T17" fmla="*/ 2147483646 h 609"/>
                <a:gd name="T18" fmla="*/ 2147483646 w 581"/>
                <a:gd name="T19" fmla="*/ 2147483646 h 609"/>
                <a:gd name="T20" fmla="*/ 2147483646 w 581"/>
                <a:gd name="T21" fmla="*/ 2147483646 h 609"/>
                <a:gd name="T22" fmla="*/ 0 w 581"/>
                <a:gd name="T23" fmla="*/ 2147483646 h 609"/>
                <a:gd name="T24" fmla="*/ 2147483646 w 581"/>
                <a:gd name="T25" fmla="*/ 2147483646 h 609"/>
                <a:gd name="T26" fmla="*/ 2147483646 w 581"/>
                <a:gd name="T27" fmla="*/ 2147483646 h 609"/>
                <a:gd name="T28" fmla="*/ 2147483646 w 581"/>
                <a:gd name="T29" fmla="*/ 2147483646 h 609"/>
                <a:gd name="T30" fmla="*/ 2147483646 w 581"/>
                <a:gd name="T31" fmla="*/ 2147483646 h 609"/>
                <a:gd name="T32" fmla="*/ 2147483646 w 581"/>
                <a:gd name="T33" fmla="*/ 2147483646 h 609"/>
                <a:gd name="T34" fmla="*/ 2147483646 w 581"/>
                <a:gd name="T35" fmla="*/ 2147483646 h 609"/>
                <a:gd name="T36" fmla="*/ 2147483646 w 581"/>
                <a:gd name="T37" fmla="*/ 2147483646 h 609"/>
                <a:gd name="T38" fmla="*/ 2147483646 w 581"/>
                <a:gd name="T39" fmla="*/ 2147483646 h 609"/>
                <a:gd name="T40" fmla="*/ 2147483646 w 581"/>
                <a:gd name="T41" fmla="*/ 2147483646 h 609"/>
                <a:gd name="T42" fmla="*/ 2147483646 w 581"/>
                <a:gd name="T43" fmla="*/ 2147483646 h 609"/>
                <a:gd name="T44" fmla="*/ 2147483646 w 581"/>
                <a:gd name="T45" fmla="*/ 2147483646 h 609"/>
                <a:gd name="T46" fmla="*/ 2147483646 w 581"/>
                <a:gd name="T47" fmla="*/ 2147483646 h 609"/>
                <a:gd name="T48" fmla="*/ 2147483646 w 581"/>
                <a:gd name="T49" fmla="*/ 2147483646 h 609"/>
                <a:gd name="T50" fmla="*/ 2147483646 w 581"/>
                <a:gd name="T51" fmla="*/ 2147483646 h 609"/>
                <a:gd name="T52" fmla="*/ 2147483646 w 581"/>
                <a:gd name="T53" fmla="*/ 2147483646 h 609"/>
                <a:gd name="T54" fmla="*/ 2147483646 w 581"/>
                <a:gd name="T55" fmla="*/ 2147483646 h 609"/>
                <a:gd name="T56" fmla="*/ 2147483646 w 581"/>
                <a:gd name="T57" fmla="*/ 2147483646 h 609"/>
                <a:gd name="T58" fmla="*/ 2147483646 w 581"/>
                <a:gd name="T59" fmla="*/ 2147483646 h 609"/>
                <a:gd name="T60" fmla="*/ 2147483646 w 581"/>
                <a:gd name="T61" fmla="*/ 2147483646 h 609"/>
                <a:gd name="T62" fmla="*/ 2147483646 w 581"/>
                <a:gd name="T63" fmla="*/ 2147483646 h 609"/>
                <a:gd name="T64" fmla="*/ 2147483646 w 581"/>
                <a:gd name="T65" fmla="*/ 2147483646 h 609"/>
                <a:gd name="T66" fmla="*/ 2147483646 w 581"/>
                <a:gd name="T67" fmla="*/ 2147483646 h 609"/>
                <a:gd name="T68" fmla="*/ 2147483646 w 581"/>
                <a:gd name="T69" fmla="*/ 2147483646 h 609"/>
                <a:gd name="T70" fmla="*/ 2147483646 w 581"/>
                <a:gd name="T71" fmla="*/ 2147483646 h 609"/>
                <a:gd name="T72" fmla="*/ 2147483646 w 581"/>
                <a:gd name="T73" fmla="*/ 2147483646 h 609"/>
                <a:gd name="T74" fmla="*/ 2147483646 w 581"/>
                <a:gd name="T75" fmla="*/ 2147483646 h 609"/>
                <a:gd name="T76" fmla="*/ 2147483646 w 581"/>
                <a:gd name="T77" fmla="*/ 2147483646 h 609"/>
                <a:gd name="T78" fmla="*/ 2147483646 w 581"/>
                <a:gd name="T79" fmla="*/ 2147483646 h 609"/>
                <a:gd name="T80" fmla="*/ 2147483646 w 581"/>
                <a:gd name="T81" fmla="*/ 0 h 609"/>
                <a:gd name="T82" fmla="*/ 2147483646 w 581"/>
                <a:gd name="T83" fmla="*/ 2147483646 h 609"/>
                <a:gd name="T84" fmla="*/ 2147483646 w 581"/>
                <a:gd name="T85" fmla="*/ 2147483646 h 609"/>
                <a:gd name="T86" fmla="*/ 2147483646 w 581"/>
                <a:gd name="T87" fmla="*/ 2147483646 h 609"/>
                <a:gd name="T88" fmla="*/ 2147483646 w 581"/>
                <a:gd name="T89" fmla="*/ 0 h 609"/>
                <a:gd name="T90" fmla="*/ 2147483646 w 581"/>
                <a:gd name="T91" fmla="*/ 2147483646 h 609"/>
                <a:gd name="T92" fmla="*/ 2147483646 w 581"/>
                <a:gd name="T93" fmla="*/ 2147483646 h 609"/>
                <a:gd name="T94" fmla="*/ 2147483646 w 581"/>
                <a:gd name="T95" fmla="*/ 2147483646 h 609"/>
                <a:gd name="T96" fmla="*/ 2147483646 w 581"/>
                <a:gd name="T97" fmla="*/ 0 h 609"/>
                <a:gd name="T98" fmla="*/ 2147483646 w 581"/>
                <a:gd name="T99" fmla="*/ 214748364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935936" y="1338501"/>
            <a:ext cx="455056" cy="453390"/>
            <a:chOff x="4788024" y="1275213"/>
            <a:chExt cx="432048" cy="432048"/>
          </a:xfrm>
        </p:grpSpPr>
        <p:sp>
          <p:nvSpPr>
            <p:cNvPr id="69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2147483646 w 609"/>
                <a:gd name="T1" fmla="*/ 2147483646 h 602"/>
                <a:gd name="T2" fmla="*/ 2147483646 w 609"/>
                <a:gd name="T3" fmla="*/ 2147483646 h 602"/>
                <a:gd name="T4" fmla="*/ 2147483646 w 609"/>
                <a:gd name="T5" fmla="*/ 2147483646 h 602"/>
                <a:gd name="T6" fmla="*/ 2147483646 w 609"/>
                <a:gd name="T7" fmla="*/ 2147483646 h 602"/>
                <a:gd name="T8" fmla="*/ 2147483646 w 609"/>
                <a:gd name="T9" fmla="*/ 2147483646 h 602"/>
                <a:gd name="T10" fmla="*/ 2147483646 w 609"/>
                <a:gd name="T11" fmla="*/ 2147483646 h 602"/>
                <a:gd name="T12" fmla="*/ 0 w 609"/>
                <a:gd name="T13" fmla="*/ 2147483646 h 602"/>
                <a:gd name="T14" fmla="*/ 2147483646 w 609"/>
                <a:gd name="T15" fmla="*/ 0 h 602"/>
                <a:gd name="T16" fmla="*/ 2147483646 w 609"/>
                <a:gd name="T17" fmla="*/ 2147483646 h 602"/>
                <a:gd name="T18" fmla="*/ 2147483646 w 609"/>
                <a:gd name="T19" fmla="*/ 2147483646 h 602"/>
                <a:gd name="T20" fmla="*/ 2147483646 w 609"/>
                <a:gd name="T21" fmla="*/ 2147483646 h 602"/>
                <a:gd name="T22" fmla="*/ 2147483646 w 609"/>
                <a:gd name="T23" fmla="*/ 2147483646 h 602"/>
                <a:gd name="T24" fmla="*/ 2147483646 w 609"/>
                <a:gd name="T25" fmla="*/ 2147483646 h 602"/>
                <a:gd name="T26" fmla="*/ 2147483646 w 609"/>
                <a:gd name="T27" fmla="*/ 2147483646 h 602"/>
                <a:gd name="T28" fmla="*/ 2147483646 w 609"/>
                <a:gd name="T29" fmla="*/ 2147483646 h 602"/>
                <a:gd name="T30" fmla="*/ 2147483646 w 609"/>
                <a:gd name="T31" fmla="*/ 2147483646 h 602"/>
                <a:gd name="T32" fmla="*/ 2147483646 w 609"/>
                <a:gd name="T33" fmla="*/ 2147483646 h 602"/>
                <a:gd name="T34" fmla="*/ 2147483646 w 609"/>
                <a:gd name="T35" fmla="*/ 2147483646 h 602"/>
                <a:gd name="T36" fmla="*/ 2147483646 w 609"/>
                <a:gd name="T37" fmla="*/ 2147483646 h 602"/>
                <a:gd name="T38" fmla="*/ 2147483646 w 609"/>
                <a:gd name="T39" fmla="*/ 2147483646 h 602"/>
                <a:gd name="T40" fmla="*/ 2147483646 w 609"/>
                <a:gd name="T41" fmla="*/ 2147483646 h 602"/>
                <a:gd name="T42" fmla="*/ 2147483646 w 609"/>
                <a:gd name="T43" fmla="*/ 2147483646 h 602"/>
                <a:gd name="T44" fmla="*/ 2147483646 w 609"/>
                <a:gd name="T45" fmla="*/ 2147483646 h 602"/>
                <a:gd name="T46" fmla="*/ 2147483646 w 609"/>
                <a:gd name="T47" fmla="*/ 2147483646 h 602"/>
                <a:gd name="T48" fmla="*/ 2147483646 w 609"/>
                <a:gd name="T49" fmla="*/ 2147483646 h 602"/>
                <a:gd name="T50" fmla="*/ 2147483646 w 609"/>
                <a:gd name="T51" fmla="*/ 2147483646 h 602"/>
                <a:gd name="T52" fmla="*/ 2147483646 w 609"/>
                <a:gd name="T53" fmla="*/ 2147483646 h 602"/>
                <a:gd name="T54" fmla="*/ 2147483646 w 609"/>
                <a:gd name="T55" fmla="*/ 2147483646 h 602"/>
                <a:gd name="T56" fmla="*/ 2147483646 w 609"/>
                <a:gd name="T57" fmla="*/ 2147483646 h 602"/>
                <a:gd name="T58" fmla="*/ 2147483646 w 609"/>
                <a:gd name="T59" fmla="*/ 2147483646 h 602"/>
                <a:gd name="T60" fmla="*/ 2147483646 w 609"/>
                <a:gd name="T61" fmla="*/ 2147483646 h 602"/>
                <a:gd name="T62" fmla="*/ 2147483646 w 609"/>
                <a:gd name="T63" fmla="*/ 2147483646 h 602"/>
                <a:gd name="T64" fmla="*/ 2147483646 w 609"/>
                <a:gd name="T65" fmla="*/ 2147483646 h 602"/>
                <a:gd name="T66" fmla="*/ 2147483646 w 609"/>
                <a:gd name="T67" fmla="*/ 2147483646 h 602"/>
                <a:gd name="T68" fmla="*/ 2147483646 w 609"/>
                <a:gd name="T69" fmla="*/ 2147483646 h 602"/>
                <a:gd name="T70" fmla="*/ 2147483646 w 609"/>
                <a:gd name="T71" fmla="*/ 2147483646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617686" y="1338501"/>
            <a:ext cx="453390" cy="455056"/>
            <a:chOff x="5436096" y="1274820"/>
            <a:chExt cx="432833" cy="432834"/>
          </a:xfrm>
        </p:grpSpPr>
        <p:sp>
          <p:nvSpPr>
            <p:cNvPr id="72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2147483646 w 475"/>
                <a:gd name="T1" fmla="*/ 2147483646 h 552"/>
                <a:gd name="T2" fmla="*/ 2147483646 w 475"/>
                <a:gd name="T3" fmla="*/ 2147483646 h 552"/>
                <a:gd name="T4" fmla="*/ 2147483646 w 475"/>
                <a:gd name="T5" fmla="*/ 2147483646 h 552"/>
                <a:gd name="T6" fmla="*/ 2147483646 w 475"/>
                <a:gd name="T7" fmla="*/ 0 h 552"/>
                <a:gd name="T8" fmla="*/ 2147483646 w 475"/>
                <a:gd name="T9" fmla="*/ 0 h 552"/>
                <a:gd name="T10" fmla="*/ 2147483646 w 475"/>
                <a:gd name="T11" fmla="*/ 2147483646 h 552"/>
                <a:gd name="T12" fmla="*/ 2147483646 w 475"/>
                <a:gd name="T13" fmla="*/ 2147483646 h 552"/>
                <a:gd name="T14" fmla="*/ 2147483646 w 475"/>
                <a:gd name="T15" fmla="*/ 2147483646 h 552"/>
                <a:gd name="T16" fmla="*/ 2147483646 w 475"/>
                <a:gd name="T17" fmla="*/ 2147483646 h 552"/>
                <a:gd name="T18" fmla="*/ 2147483646 w 475"/>
                <a:gd name="T19" fmla="*/ 2147483646 h 552"/>
                <a:gd name="T20" fmla="*/ 2147483646 w 475"/>
                <a:gd name="T21" fmla="*/ 2147483646 h 552"/>
                <a:gd name="T22" fmla="*/ 2147483646 w 475"/>
                <a:gd name="T23" fmla="*/ 2147483646 h 552"/>
                <a:gd name="T24" fmla="*/ 2147483646 w 475"/>
                <a:gd name="T25" fmla="*/ 2147483646 h 552"/>
                <a:gd name="T26" fmla="*/ 2147483646 w 475"/>
                <a:gd name="T27" fmla="*/ 2147483646 h 552"/>
                <a:gd name="T28" fmla="*/ 2147483646 w 475"/>
                <a:gd name="T29" fmla="*/ 2147483646 h 552"/>
                <a:gd name="T30" fmla="*/ 2147483646 w 475"/>
                <a:gd name="T31" fmla="*/ 2147483646 h 552"/>
                <a:gd name="T32" fmla="*/ 2147483646 w 475"/>
                <a:gd name="T33" fmla="*/ 2147483646 h 552"/>
                <a:gd name="T34" fmla="*/ 2147483646 w 475"/>
                <a:gd name="T35" fmla="*/ 2147483646 h 552"/>
                <a:gd name="T36" fmla="*/ 2147483646 w 475"/>
                <a:gd name="T37" fmla="*/ 2147483646 h 552"/>
                <a:gd name="T38" fmla="*/ 2147483646 w 475"/>
                <a:gd name="T39" fmla="*/ 2147483646 h 552"/>
                <a:gd name="T40" fmla="*/ 2147483646 w 475"/>
                <a:gd name="T41" fmla="*/ 2147483646 h 552"/>
                <a:gd name="T42" fmla="*/ 2147483646 w 475"/>
                <a:gd name="T43" fmla="*/ 2147483646 h 552"/>
                <a:gd name="T44" fmla="*/ 2147483646 w 475"/>
                <a:gd name="T45" fmla="*/ 2147483646 h 552"/>
                <a:gd name="T46" fmla="*/ 2147483646 w 475"/>
                <a:gd name="T47" fmla="*/ 2147483646 h 552"/>
                <a:gd name="T48" fmla="*/ 2147483646 w 475"/>
                <a:gd name="T49" fmla="*/ 2147483646 h 552"/>
                <a:gd name="T50" fmla="*/ 2147483646 w 475"/>
                <a:gd name="T51" fmla="*/ 2147483646 h 552"/>
                <a:gd name="T52" fmla="*/ 2147483646 w 475"/>
                <a:gd name="T53" fmla="*/ 0 h 552"/>
                <a:gd name="T54" fmla="*/ 2147483646 w 475"/>
                <a:gd name="T55" fmla="*/ 0 h 552"/>
                <a:gd name="T56" fmla="*/ 2147483646 w 475"/>
                <a:gd name="T57" fmla="*/ 2147483646 h 552"/>
                <a:gd name="T58" fmla="*/ 2147483646 w 475"/>
                <a:gd name="T59" fmla="*/ 2147483646 h 552"/>
                <a:gd name="T60" fmla="*/ 2147483646 w 475"/>
                <a:gd name="T61" fmla="*/ 2147483646 h 552"/>
                <a:gd name="T62" fmla="*/ 2147483646 w 475"/>
                <a:gd name="T63" fmla="*/ 2147483646 h 552"/>
                <a:gd name="T64" fmla="*/ 2147483646 w 475"/>
                <a:gd name="T65" fmla="*/ 2147483646 h 552"/>
                <a:gd name="T66" fmla="*/ 2147483646 w 475"/>
                <a:gd name="T67" fmla="*/ 2147483646 h 552"/>
                <a:gd name="T68" fmla="*/ 2147483646 w 475"/>
                <a:gd name="T69" fmla="*/ 2147483646 h 552"/>
                <a:gd name="T70" fmla="*/ 0 w 475"/>
                <a:gd name="T71" fmla="*/ 2147483646 h 552"/>
                <a:gd name="T72" fmla="*/ 2147483646 w 475"/>
                <a:gd name="T73" fmla="*/ 2147483646 h 552"/>
                <a:gd name="T74" fmla="*/ 2147483646 w 475"/>
                <a:gd name="T75" fmla="*/ 2147483646 h 552"/>
                <a:gd name="T76" fmla="*/ 2147483646 w 475"/>
                <a:gd name="T77" fmla="*/ 2147483646 h 552"/>
                <a:gd name="T78" fmla="*/ 2147483646 w 475"/>
                <a:gd name="T79" fmla="*/ 2147483646 h 552"/>
                <a:gd name="T80" fmla="*/ 2147483646 w 475"/>
                <a:gd name="T81" fmla="*/ 2147483646 h 552"/>
                <a:gd name="T82" fmla="*/ 2147483646 w 475"/>
                <a:gd name="T83" fmla="*/ 2147483646 h 552"/>
                <a:gd name="T84" fmla="*/ 2147483646 w 475"/>
                <a:gd name="T85" fmla="*/ 2147483646 h 552"/>
                <a:gd name="T86" fmla="*/ 2147483646 w 475"/>
                <a:gd name="T87" fmla="*/ 2147483646 h 552"/>
                <a:gd name="T88" fmla="*/ 2147483646 w 475"/>
                <a:gd name="T89" fmla="*/ 2147483646 h 552"/>
                <a:gd name="T90" fmla="*/ 0 w 475"/>
                <a:gd name="T91" fmla="*/ 2147483646 h 552"/>
                <a:gd name="T92" fmla="*/ 2147483646 w 475"/>
                <a:gd name="T93" fmla="*/ 2147483646 h 552"/>
                <a:gd name="T94" fmla="*/ 2147483646 w 475"/>
                <a:gd name="T95" fmla="*/ 2147483646 h 552"/>
                <a:gd name="T96" fmla="*/ 2147483646 w 475"/>
                <a:gd name="T97" fmla="*/ 2147483646 h 552"/>
                <a:gd name="T98" fmla="*/ 2147483646 w 475"/>
                <a:gd name="T99" fmla="*/ 2147483646 h 552"/>
                <a:gd name="T100" fmla="*/ 2147483646 w 475"/>
                <a:gd name="T101" fmla="*/ 2147483646 h 552"/>
                <a:gd name="T102" fmla="*/ 2147483646 w 475"/>
                <a:gd name="T103" fmla="*/ 2147483646 h 552"/>
                <a:gd name="T104" fmla="*/ 2147483646 w 475"/>
                <a:gd name="T105" fmla="*/ 2147483646 h 552"/>
                <a:gd name="T106" fmla="*/ 0 w 475"/>
                <a:gd name="T107" fmla="*/ 2147483646 h 552"/>
                <a:gd name="T108" fmla="*/ 2147483646 w 475"/>
                <a:gd name="T109" fmla="*/ 2147483646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575766" y="1338501"/>
            <a:ext cx="455056" cy="455056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0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2147483646 h 510"/>
                <a:gd name="T32" fmla="*/ 2147483646 w 602"/>
                <a:gd name="T33" fmla="*/ 2147483646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2147483646 w 602"/>
                <a:gd name="T81" fmla="*/ 2147483646 h 510"/>
                <a:gd name="T82" fmla="*/ 2147483646 w 602"/>
                <a:gd name="T83" fmla="*/ 2147483646 h 510"/>
                <a:gd name="T84" fmla="*/ 2147483646 w 602"/>
                <a:gd name="T85" fmla="*/ 2147483646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255851" y="1338501"/>
            <a:ext cx="455056" cy="455056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0 h 602"/>
                <a:gd name="T6" fmla="*/ 2147483646 w 602"/>
                <a:gd name="T7" fmla="*/ 2147483646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0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08052"/>
            <a:ext cx="9721850" cy="468050"/>
            <a:chOff x="0" y="117052"/>
            <a:chExt cx="9721850" cy="35103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1260525" y="144052"/>
              <a:ext cx="2066885" cy="319659"/>
              <a:chOff x="2559580" y="72044"/>
              <a:chExt cx="2066885" cy="319659"/>
            </a:xfrm>
          </p:grpSpPr>
          <p:sp>
            <p:nvSpPr>
              <p:cNvPr id="41" name="五边形 40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02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浏览器宿主环境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五边形 36"/>
            <p:cNvSpPr/>
            <p:nvPr/>
          </p:nvSpPr>
          <p:spPr>
            <a:xfrm rot="5400000">
              <a:off x="3620602" y="-397475"/>
              <a:ext cx="293748" cy="1322802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212853" y="144052"/>
              <a:ext cx="2066885" cy="319659"/>
              <a:chOff x="7404958" y="72044"/>
              <a:chExt cx="2066885" cy="319659"/>
            </a:xfrm>
          </p:grpSpPr>
          <p:sp>
            <p:nvSpPr>
              <p:cNvPr id="34" name="五边形 33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KSO_GT1.1.1"/>
              <p:cNvSpPr txBox="1"/>
              <p:nvPr/>
            </p:nvSpPr>
            <p:spPr>
              <a:xfrm>
                <a:off x="7404958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打造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  <a:p>
                <a:pPr algn="ctr" eaLnBrk="1" fontAlgn="base" hangingPunct="1">
                  <a:lnSpc>
                    <a:spcPct val="120000"/>
                  </a:lnSpc>
                  <a:buClrTx/>
                  <a:buSzTx/>
                  <a:buFontTx/>
                  <a:buNone/>
                </a:pP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-179635" y="108049"/>
            <a:ext cx="2066885" cy="468053"/>
            <a:chOff x="121344" y="72044"/>
            <a:chExt cx="2066885" cy="468053"/>
          </a:xfrm>
        </p:grpSpPr>
        <p:sp>
          <p:nvSpPr>
            <p:cNvPr id="44" name="五边形 43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01 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前端发展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7" y="718660"/>
            <a:ext cx="7200900" cy="472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1" y="673374"/>
            <a:ext cx="8448675" cy="4438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6429" y="18005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从一个老生常谈的话题</a:t>
            </a:r>
            <a:r>
              <a:rPr lang="zh-CN" altLang="en-US" sz="1400" dirty="0" smtClean="0"/>
              <a:t>开始：</a:t>
            </a:r>
            <a:r>
              <a:rPr lang="zh-CN" altLang="en-US" sz="1400" dirty="0"/>
              <a:t>从用户输入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到页面展示给用户浏览器客户端的过程中发生了什么？</a:t>
            </a:r>
          </a:p>
        </p:txBody>
      </p:sp>
    </p:spTree>
  </p:cSld>
  <p:clrMapOvr>
    <a:masterClrMapping/>
  </p:clrMapOvr>
  <p:transition spd="med" advClick="0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445" y="1923202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优化的目标就是如何让用户更快、更简单易用、更流畅的使用我们的服务，对于前端开发而言就是如何让我们的资源体量更小、数量更精简、内容更早呈现、交互更加人性化。</a:t>
            </a:r>
          </a:p>
        </p:txBody>
      </p:sp>
    </p:spTree>
  </p:cSld>
  <p:clrMapOvr>
    <a:masterClrMapping/>
  </p:clrMapOvr>
  <p:transition spd="med" advClick="0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9" y="0"/>
            <a:ext cx="6973362" cy="540067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 bwMode="auto">
          <a:xfrm>
            <a:off x="127288" y="1812534"/>
            <a:ext cx="9601200" cy="1905238"/>
            <a:chOff x="170694" y="177982"/>
            <a:chExt cx="3936004" cy="781165"/>
          </a:xfrm>
        </p:grpSpPr>
        <p:sp>
          <p:nvSpPr>
            <p:cNvPr id="58" name="等腰三角形 57"/>
            <p:cNvSpPr/>
            <p:nvPr/>
          </p:nvSpPr>
          <p:spPr>
            <a:xfrm>
              <a:off x="1223588" y="177982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200078" y="602394"/>
              <a:ext cx="355334" cy="35675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0" name="矩形 59"/>
            <p:cNvSpPr/>
            <p:nvPr/>
          </p:nvSpPr>
          <p:spPr>
            <a:xfrm>
              <a:off x="170694" y="262044"/>
              <a:ext cx="3936004" cy="61167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377061" y="177982"/>
              <a:ext cx="1023644" cy="77911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/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745596" y="406882"/>
              <a:ext cx="364558" cy="294815"/>
            </a:xfrm>
            <a:prstGeom prst="rect">
              <a:avLst/>
            </a:prstGeom>
            <a:noFill/>
          </p:spPr>
          <p:txBody>
            <a:bodyPr wrap="square" lIns="72009" tIns="36005" rIns="72009" bIns="3600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</a:rPr>
                <a:t>0 2</a:t>
              </a:r>
              <a:endParaRPr lang="zh-CN" altLang="en-US" sz="4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63" name="TextBox 48"/>
          <p:cNvSpPr txBox="1"/>
          <p:nvPr/>
        </p:nvSpPr>
        <p:spPr>
          <a:xfrm>
            <a:off x="3193215" y="2358129"/>
            <a:ext cx="5302330" cy="654413"/>
          </a:xfrm>
          <a:prstGeom prst="rect">
            <a:avLst/>
          </a:prstGeom>
          <a:noFill/>
        </p:spPr>
        <p:txBody>
          <a:bodyPr lIns="72013" tIns="36006" rIns="72013" bIns="3600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8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浏览器宿主环境</a:t>
            </a:r>
            <a:endParaRPr lang="zh-CN" altLang="en-US" sz="378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6297771" y="1338501"/>
            <a:ext cx="453390" cy="455056"/>
            <a:chOff x="6084168" y="1274820"/>
            <a:chExt cx="432048" cy="432834"/>
          </a:xfrm>
        </p:grpSpPr>
        <p:sp>
          <p:nvSpPr>
            <p:cNvPr id="66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2147483646 w 581"/>
                <a:gd name="T1" fmla="*/ 2147483646 h 609"/>
                <a:gd name="T2" fmla="*/ 2147483646 w 581"/>
                <a:gd name="T3" fmla="*/ 2147483646 h 609"/>
                <a:gd name="T4" fmla="*/ 2147483646 w 581"/>
                <a:gd name="T5" fmla="*/ 2147483646 h 609"/>
                <a:gd name="T6" fmla="*/ 2147483646 w 581"/>
                <a:gd name="T7" fmla="*/ 2147483646 h 609"/>
                <a:gd name="T8" fmla="*/ 2147483646 w 581"/>
                <a:gd name="T9" fmla="*/ 2147483646 h 609"/>
                <a:gd name="T10" fmla="*/ 2147483646 w 581"/>
                <a:gd name="T11" fmla="*/ 2147483646 h 609"/>
                <a:gd name="T12" fmla="*/ 2147483646 w 581"/>
                <a:gd name="T13" fmla="*/ 2147483646 h 609"/>
                <a:gd name="T14" fmla="*/ 2147483646 w 581"/>
                <a:gd name="T15" fmla="*/ 2147483646 h 609"/>
                <a:gd name="T16" fmla="*/ 2147483646 w 581"/>
                <a:gd name="T17" fmla="*/ 2147483646 h 609"/>
                <a:gd name="T18" fmla="*/ 2147483646 w 581"/>
                <a:gd name="T19" fmla="*/ 2147483646 h 609"/>
                <a:gd name="T20" fmla="*/ 2147483646 w 581"/>
                <a:gd name="T21" fmla="*/ 2147483646 h 609"/>
                <a:gd name="T22" fmla="*/ 0 w 581"/>
                <a:gd name="T23" fmla="*/ 2147483646 h 609"/>
                <a:gd name="T24" fmla="*/ 2147483646 w 581"/>
                <a:gd name="T25" fmla="*/ 2147483646 h 609"/>
                <a:gd name="T26" fmla="*/ 2147483646 w 581"/>
                <a:gd name="T27" fmla="*/ 2147483646 h 609"/>
                <a:gd name="T28" fmla="*/ 2147483646 w 581"/>
                <a:gd name="T29" fmla="*/ 2147483646 h 609"/>
                <a:gd name="T30" fmla="*/ 2147483646 w 581"/>
                <a:gd name="T31" fmla="*/ 2147483646 h 609"/>
                <a:gd name="T32" fmla="*/ 2147483646 w 581"/>
                <a:gd name="T33" fmla="*/ 2147483646 h 609"/>
                <a:gd name="T34" fmla="*/ 2147483646 w 581"/>
                <a:gd name="T35" fmla="*/ 2147483646 h 609"/>
                <a:gd name="T36" fmla="*/ 2147483646 w 581"/>
                <a:gd name="T37" fmla="*/ 2147483646 h 609"/>
                <a:gd name="T38" fmla="*/ 2147483646 w 581"/>
                <a:gd name="T39" fmla="*/ 2147483646 h 609"/>
                <a:gd name="T40" fmla="*/ 2147483646 w 581"/>
                <a:gd name="T41" fmla="*/ 2147483646 h 609"/>
                <a:gd name="T42" fmla="*/ 2147483646 w 581"/>
                <a:gd name="T43" fmla="*/ 2147483646 h 609"/>
                <a:gd name="T44" fmla="*/ 2147483646 w 581"/>
                <a:gd name="T45" fmla="*/ 2147483646 h 609"/>
                <a:gd name="T46" fmla="*/ 2147483646 w 581"/>
                <a:gd name="T47" fmla="*/ 2147483646 h 609"/>
                <a:gd name="T48" fmla="*/ 2147483646 w 581"/>
                <a:gd name="T49" fmla="*/ 2147483646 h 609"/>
                <a:gd name="T50" fmla="*/ 2147483646 w 581"/>
                <a:gd name="T51" fmla="*/ 2147483646 h 609"/>
                <a:gd name="T52" fmla="*/ 2147483646 w 581"/>
                <a:gd name="T53" fmla="*/ 2147483646 h 609"/>
                <a:gd name="T54" fmla="*/ 2147483646 w 581"/>
                <a:gd name="T55" fmla="*/ 2147483646 h 609"/>
                <a:gd name="T56" fmla="*/ 2147483646 w 581"/>
                <a:gd name="T57" fmla="*/ 2147483646 h 609"/>
                <a:gd name="T58" fmla="*/ 2147483646 w 581"/>
                <a:gd name="T59" fmla="*/ 2147483646 h 609"/>
                <a:gd name="T60" fmla="*/ 2147483646 w 581"/>
                <a:gd name="T61" fmla="*/ 2147483646 h 609"/>
                <a:gd name="T62" fmla="*/ 2147483646 w 581"/>
                <a:gd name="T63" fmla="*/ 2147483646 h 609"/>
                <a:gd name="T64" fmla="*/ 2147483646 w 581"/>
                <a:gd name="T65" fmla="*/ 2147483646 h 609"/>
                <a:gd name="T66" fmla="*/ 2147483646 w 581"/>
                <a:gd name="T67" fmla="*/ 2147483646 h 609"/>
                <a:gd name="T68" fmla="*/ 2147483646 w 581"/>
                <a:gd name="T69" fmla="*/ 2147483646 h 609"/>
                <a:gd name="T70" fmla="*/ 2147483646 w 581"/>
                <a:gd name="T71" fmla="*/ 2147483646 h 609"/>
                <a:gd name="T72" fmla="*/ 2147483646 w 581"/>
                <a:gd name="T73" fmla="*/ 2147483646 h 609"/>
                <a:gd name="T74" fmla="*/ 2147483646 w 581"/>
                <a:gd name="T75" fmla="*/ 2147483646 h 609"/>
                <a:gd name="T76" fmla="*/ 2147483646 w 581"/>
                <a:gd name="T77" fmla="*/ 2147483646 h 609"/>
                <a:gd name="T78" fmla="*/ 2147483646 w 581"/>
                <a:gd name="T79" fmla="*/ 2147483646 h 609"/>
                <a:gd name="T80" fmla="*/ 2147483646 w 581"/>
                <a:gd name="T81" fmla="*/ 0 h 609"/>
                <a:gd name="T82" fmla="*/ 2147483646 w 581"/>
                <a:gd name="T83" fmla="*/ 2147483646 h 609"/>
                <a:gd name="T84" fmla="*/ 2147483646 w 581"/>
                <a:gd name="T85" fmla="*/ 2147483646 h 609"/>
                <a:gd name="T86" fmla="*/ 2147483646 w 581"/>
                <a:gd name="T87" fmla="*/ 2147483646 h 609"/>
                <a:gd name="T88" fmla="*/ 2147483646 w 581"/>
                <a:gd name="T89" fmla="*/ 0 h 609"/>
                <a:gd name="T90" fmla="*/ 2147483646 w 581"/>
                <a:gd name="T91" fmla="*/ 2147483646 h 609"/>
                <a:gd name="T92" fmla="*/ 2147483646 w 581"/>
                <a:gd name="T93" fmla="*/ 2147483646 h 609"/>
                <a:gd name="T94" fmla="*/ 2147483646 w 581"/>
                <a:gd name="T95" fmla="*/ 2147483646 h 609"/>
                <a:gd name="T96" fmla="*/ 2147483646 w 581"/>
                <a:gd name="T97" fmla="*/ 0 h 609"/>
                <a:gd name="T98" fmla="*/ 2147483646 w 581"/>
                <a:gd name="T99" fmla="*/ 214748364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935936" y="1338501"/>
            <a:ext cx="455056" cy="453390"/>
            <a:chOff x="4788024" y="1275213"/>
            <a:chExt cx="432048" cy="432048"/>
          </a:xfrm>
        </p:grpSpPr>
        <p:sp>
          <p:nvSpPr>
            <p:cNvPr id="69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2147483646 w 609"/>
                <a:gd name="T1" fmla="*/ 2147483646 h 602"/>
                <a:gd name="T2" fmla="*/ 2147483646 w 609"/>
                <a:gd name="T3" fmla="*/ 2147483646 h 602"/>
                <a:gd name="T4" fmla="*/ 2147483646 w 609"/>
                <a:gd name="T5" fmla="*/ 2147483646 h 602"/>
                <a:gd name="T6" fmla="*/ 2147483646 w 609"/>
                <a:gd name="T7" fmla="*/ 2147483646 h 602"/>
                <a:gd name="T8" fmla="*/ 2147483646 w 609"/>
                <a:gd name="T9" fmla="*/ 2147483646 h 602"/>
                <a:gd name="T10" fmla="*/ 2147483646 w 609"/>
                <a:gd name="T11" fmla="*/ 2147483646 h 602"/>
                <a:gd name="T12" fmla="*/ 0 w 609"/>
                <a:gd name="T13" fmla="*/ 2147483646 h 602"/>
                <a:gd name="T14" fmla="*/ 2147483646 w 609"/>
                <a:gd name="T15" fmla="*/ 0 h 602"/>
                <a:gd name="T16" fmla="*/ 2147483646 w 609"/>
                <a:gd name="T17" fmla="*/ 2147483646 h 602"/>
                <a:gd name="T18" fmla="*/ 2147483646 w 609"/>
                <a:gd name="T19" fmla="*/ 2147483646 h 602"/>
                <a:gd name="T20" fmla="*/ 2147483646 w 609"/>
                <a:gd name="T21" fmla="*/ 2147483646 h 602"/>
                <a:gd name="T22" fmla="*/ 2147483646 w 609"/>
                <a:gd name="T23" fmla="*/ 2147483646 h 602"/>
                <a:gd name="T24" fmla="*/ 2147483646 w 609"/>
                <a:gd name="T25" fmla="*/ 2147483646 h 602"/>
                <a:gd name="T26" fmla="*/ 2147483646 w 609"/>
                <a:gd name="T27" fmla="*/ 2147483646 h 602"/>
                <a:gd name="T28" fmla="*/ 2147483646 w 609"/>
                <a:gd name="T29" fmla="*/ 2147483646 h 602"/>
                <a:gd name="T30" fmla="*/ 2147483646 w 609"/>
                <a:gd name="T31" fmla="*/ 2147483646 h 602"/>
                <a:gd name="T32" fmla="*/ 2147483646 w 609"/>
                <a:gd name="T33" fmla="*/ 2147483646 h 602"/>
                <a:gd name="T34" fmla="*/ 2147483646 w 609"/>
                <a:gd name="T35" fmla="*/ 2147483646 h 602"/>
                <a:gd name="T36" fmla="*/ 2147483646 w 609"/>
                <a:gd name="T37" fmla="*/ 2147483646 h 602"/>
                <a:gd name="T38" fmla="*/ 2147483646 w 609"/>
                <a:gd name="T39" fmla="*/ 2147483646 h 602"/>
                <a:gd name="T40" fmla="*/ 2147483646 w 609"/>
                <a:gd name="T41" fmla="*/ 2147483646 h 602"/>
                <a:gd name="T42" fmla="*/ 2147483646 w 609"/>
                <a:gd name="T43" fmla="*/ 2147483646 h 602"/>
                <a:gd name="T44" fmla="*/ 2147483646 w 609"/>
                <a:gd name="T45" fmla="*/ 2147483646 h 602"/>
                <a:gd name="T46" fmla="*/ 2147483646 w 609"/>
                <a:gd name="T47" fmla="*/ 2147483646 h 602"/>
                <a:gd name="T48" fmla="*/ 2147483646 w 609"/>
                <a:gd name="T49" fmla="*/ 2147483646 h 602"/>
                <a:gd name="T50" fmla="*/ 2147483646 w 609"/>
                <a:gd name="T51" fmla="*/ 2147483646 h 602"/>
                <a:gd name="T52" fmla="*/ 2147483646 w 609"/>
                <a:gd name="T53" fmla="*/ 2147483646 h 602"/>
                <a:gd name="T54" fmla="*/ 2147483646 w 609"/>
                <a:gd name="T55" fmla="*/ 2147483646 h 602"/>
                <a:gd name="T56" fmla="*/ 2147483646 w 609"/>
                <a:gd name="T57" fmla="*/ 2147483646 h 602"/>
                <a:gd name="T58" fmla="*/ 2147483646 w 609"/>
                <a:gd name="T59" fmla="*/ 2147483646 h 602"/>
                <a:gd name="T60" fmla="*/ 2147483646 w 609"/>
                <a:gd name="T61" fmla="*/ 2147483646 h 602"/>
                <a:gd name="T62" fmla="*/ 2147483646 w 609"/>
                <a:gd name="T63" fmla="*/ 2147483646 h 602"/>
                <a:gd name="T64" fmla="*/ 2147483646 w 609"/>
                <a:gd name="T65" fmla="*/ 2147483646 h 602"/>
                <a:gd name="T66" fmla="*/ 2147483646 w 609"/>
                <a:gd name="T67" fmla="*/ 2147483646 h 602"/>
                <a:gd name="T68" fmla="*/ 2147483646 w 609"/>
                <a:gd name="T69" fmla="*/ 2147483646 h 602"/>
                <a:gd name="T70" fmla="*/ 2147483646 w 609"/>
                <a:gd name="T71" fmla="*/ 2147483646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617686" y="1338501"/>
            <a:ext cx="453390" cy="455056"/>
            <a:chOff x="5436096" y="1274820"/>
            <a:chExt cx="432833" cy="432834"/>
          </a:xfrm>
        </p:grpSpPr>
        <p:sp>
          <p:nvSpPr>
            <p:cNvPr id="72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2147483646 w 475"/>
                <a:gd name="T1" fmla="*/ 2147483646 h 552"/>
                <a:gd name="T2" fmla="*/ 2147483646 w 475"/>
                <a:gd name="T3" fmla="*/ 2147483646 h 552"/>
                <a:gd name="T4" fmla="*/ 2147483646 w 475"/>
                <a:gd name="T5" fmla="*/ 2147483646 h 552"/>
                <a:gd name="T6" fmla="*/ 2147483646 w 475"/>
                <a:gd name="T7" fmla="*/ 0 h 552"/>
                <a:gd name="T8" fmla="*/ 2147483646 w 475"/>
                <a:gd name="T9" fmla="*/ 0 h 552"/>
                <a:gd name="T10" fmla="*/ 2147483646 w 475"/>
                <a:gd name="T11" fmla="*/ 2147483646 h 552"/>
                <a:gd name="T12" fmla="*/ 2147483646 w 475"/>
                <a:gd name="T13" fmla="*/ 2147483646 h 552"/>
                <a:gd name="T14" fmla="*/ 2147483646 w 475"/>
                <a:gd name="T15" fmla="*/ 2147483646 h 552"/>
                <a:gd name="T16" fmla="*/ 2147483646 w 475"/>
                <a:gd name="T17" fmla="*/ 2147483646 h 552"/>
                <a:gd name="T18" fmla="*/ 2147483646 w 475"/>
                <a:gd name="T19" fmla="*/ 2147483646 h 552"/>
                <a:gd name="T20" fmla="*/ 2147483646 w 475"/>
                <a:gd name="T21" fmla="*/ 2147483646 h 552"/>
                <a:gd name="T22" fmla="*/ 2147483646 w 475"/>
                <a:gd name="T23" fmla="*/ 2147483646 h 552"/>
                <a:gd name="T24" fmla="*/ 2147483646 w 475"/>
                <a:gd name="T25" fmla="*/ 2147483646 h 552"/>
                <a:gd name="T26" fmla="*/ 2147483646 w 475"/>
                <a:gd name="T27" fmla="*/ 2147483646 h 552"/>
                <a:gd name="T28" fmla="*/ 2147483646 w 475"/>
                <a:gd name="T29" fmla="*/ 2147483646 h 552"/>
                <a:gd name="T30" fmla="*/ 2147483646 w 475"/>
                <a:gd name="T31" fmla="*/ 2147483646 h 552"/>
                <a:gd name="T32" fmla="*/ 2147483646 w 475"/>
                <a:gd name="T33" fmla="*/ 2147483646 h 552"/>
                <a:gd name="T34" fmla="*/ 2147483646 w 475"/>
                <a:gd name="T35" fmla="*/ 2147483646 h 552"/>
                <a:gd name="T36" fmla="*/ 2147483646 w 475"/>
                <a:gd name="T37" fmla="*/ 2147483646 h 552"/>
                <a:gd name="T38" fmla="*/ 2147483646 w 475"/>
                <a:gd name="T39" fmla="*/ 2147483646 h 552"/>
                <a:gd name="T40" fmla="*/ 2147483646 w 475"/>
                <a:gd name="T41" fmla="*/ 2147483646 h 552"/>
                <a:gd name="T42" fmla="*/ 2147483646 w 475"/>
                <a:gd name="T43" fmla="*/ 2147483646 h 552"/>
                <a:gd name="T44" fmla="*/ 2147483646 w 475"/>
                <a:gd name="T45" fmla="*/ 2147483646 h 552"/>
                <a:gd name="T46" fmla="*/ 2147483646 w 475"/>
                <a:gd name="T47" fmla="*/ 2147483646 h 552"/>
                <a:gd name="T48" fmla="*/ 2147483646 w 475"/>
                <a:gd name="T49" fmla="*/ 2147483646 h 552"/>
                <a:gd name="T50" fmla="*/ 2147483646 w 475"/>
                <a:gd name="T51" fmla="*/ 2147483646 h 552"/>
                <a:gd name="T52" fmla="*/ 2147483646 w 475"/>
                <a:gd name="T53" fmla="*/ 0 h 552"/>
                <a:gd name="T54" fmla="*/ 2147483646 w 475"/>
                <a:gd name="T55" fmla="*/ 0 h 552"/>
                <a:gd name="T56" fmla="*/ 2147483646 w 475"/>
                <a:gd name="T57" fmla="*/ 2147483646 h 552"/>
                <a:gd name="T58" fmla="*/ 2147483646 w 475"/>
                <a:gd name="T59" fmla="*/ 2147483646 h 552"/>
                <a:gd name="T60" fmla="*/ 2147483646 w 475"/>
                <a:gd name="T61" fmla="*/ 2147483646 h 552"/>
                <a:gd name="T62" fmla="*/ 2147483646 w 475"/>
                <a:gd name="T63" fmla="*/ 2147483646 h 552"/>
                <a:gd name="T64" fmla="*/ 2147483646 w 475"/>
                <a:gd name="T65" fmla="*/ 2147483646 h 552"/>
                <a:gd name="T66" fmla="*/ 2147483646 w 475"/>
                <a:gd name="T67" fmla="*/ 2147483646 h 552"/>
                <a:gd name="T68" fmla="*/ 2147483646 w 475"/>
                <a:gd name="T69" fmla="*/ 2147483646 h 552"/>
                <a:gd name="T70" fmla="*/ 0 w 475"/>
                <a:gd name="T71" fmla="*/ 2147483646 h 552"/>
                <a:gd name="T72" fmla="*/ 2147483646 w 475"/>
                <a:gd name="T73" fmla="*/ 2147483646 h 552"/>
                <a:gd name="T74" fmla="*/ 2147483646 w 475"/>
                <a:gd name="T75" fmla="*/ 2147483646 h 552"/>
                <a:gd name="T76" fmla="*/ 2147483646 w 475"/>
                <a:gd name="T77" fmla="*/ 2147483646 h 552"/>
                <a:gd name="T78" fmla="*/ 2147483646 w 475"/>
                <a:gd name="T79" fmla="*/ 2147483646 h 552"/>
                <a:gd name="T80" fmla="*/ 2147483646 w 475"/>
                <a:gd name="T81" fmla="*/ 2147483646 h 552"/>
                <a:gd name="T82" fmla="*/ 2147483646 w 475"/>
                <a:gd name="T83" fmla="*/ 2147483646 h 552"/>
                <a:gd name="T84" fmla="*/ 2147483646 w 475"/>
                <a:gd name="T85" fmla="*/ 2147483646 h 552"/>
                <a:gd name="T86" fmla="*/ 2147483646 w 475"/>
                <a:gd name="T87" fmla="*/ 2147483646 h 552"/>
                <a:gd name="T88" fmla="*/ 2147483646 w 475"/>
                <a:gd name="T89" fmla="*/ 2147483646 h 552"/>
                <a:gd name="T90" fmla="*/ 0 w 475"/>
                <a:gd name="T91" fmla="*/ 2147483646 h 552"/>
                <a:gd name="T92" fmla="*/ 2147483646 w 475"/>
                <a:gd name="T93" fmla="*/ 2147483646 h 552"/>
                <a:gd name="T94" fmla="*/ 2147483646 w 475"/>
                <a:gd name="T95" fmla="*/ 2147483646 h 552"/>
                <a:gd name="T96" fmla="*/ 2147483646 w 475"/>
                <a:gd name="T97" fmla="*/ 2147483646 h 552"/>
                <a:gd name="T98" fmla="*/ 2147483646 w 475"/>
                <a:gd name="T99" fmla="*/ 2147483646 h 552"/>
                <a:gd name="T100" fmla="*/ 2147483646 w 475"/>
                <a:gd name="T101" fmla="*/ 2147483646 h 552"/>
                <a:gd name="T102" fmla="*/ 2147483646 w 475"/>
                <a:gd name="T103" fmla="*/ 2147483646 h 552"/>
                <a:gd name="T104" fmla="*/ 2147483646 w 475"/>
                <a:gd name="T105" fmla="*/ 2147483646 h 552"/>
                <a:gd name="T106" fmla="*/ 0 w 475"/>
                <a:gd name="T107" fmla="*/ 2147483646 h 552"/>
                <a:gd name="T108" fmla="*/ 2147483646 w 475"/>
                <a:gd name="T109" fmla="*/ 2147483646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575766" y="1338501"/>
            <a:ext cx="455056" cy="455056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0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2147483646 h 510"/>
                <a:gd name="T32" fmla="*/ 2147483646 w 602"/>
                <a:gd name="T33" fmla="*/ 2147483646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2147483646 w 602"/>
                <a:gd name="T81" fmla="*/ 2147483646 h 510"/>
                <a:gd name="T82" fmla="*/ 2147483646 w 602"/>
                <a:gd name="T83" fmla="*/ 2147483646 h 510"/>
                <a:gd name="T84" fmla="*/ 2147483646 w 602"/>
                <a:gd name="T85" fmla="*/ 2147483646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4255851" y="1338501"/>
            <a:ext cx="455056" cy="455056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90">
                <a:solidFill>
                  <a:srgbClr val="FFFFFF"/>
                </a:solidFill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0 h 602"/>
                <a:gd name="T6" fmla="*/ 2147483646 w 602"/>
                <a:gd name="T7" fmla="*/ 2147483646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0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36005" tIns="18002" rIns="36005" bIns="18002" anchor="ctr"/>
            <a:lstStyle/>
            <a:p>
              <a:endParaRPr lang="zh-CN" altLang="en-US" sz="199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273126" y="108049"/>
            <a:ext cx="2066885" cy="468053"/>
            <a:chOff x="121344" y="72044"/>
            <a:chExt cx="2066885" cy="468053"/>
          </a:xfrm>
        </p:grpSpPr>
        <p:sp>
          <p:nvSpPr>
            <p:cNvPr id="60" name="五边形 59"/>
            <p:cNvSpPr/>
            <p:nvPr/>
          </p:nvSpPr>
          <p:spPr>
            <a:xfrm rot="5400000">
              <a:off x="901939" y="-361459"/>
              <a:ext cx="468053" cy="1335059"/>
            </a:xfrm>
            <a:prstGeom prst="homePlate">
              <a:avLst>
                <a:gd name="adj" fmla="val 194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KSO_GT1.1.1"/>
            <p:cNvSpPr txBox="1"/>
            <p:nvPr/>
          </p:nvSpPr>
          <p:spPr>
            <a:xfrm>
              <a:off x="121344" y="144052"/>
              <a:ext cx="2066885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55650" indent="-290830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6078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25600" indent="-23050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91055" indent="-231775" defTabSz="46482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482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30054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626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919855" indent="-231775" algn="ctr" defTabSz="464820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02 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浏览器宿主环境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-198457" y="137090"/>
            <a:ext cx="9920307" cy="324036"/>
            <a:chOff x="-198457" y="144052"/>
            <a:chExt cx="9920307" cy="324036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0" y="468088"/>
              <a:ext cx="97218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-198457" y="144052"/>
              <a:ext cx="2066885" cy="319659"/>
              <a:chOff x="2559580" y="72044"/>
              <a:chExt cx="2066885" cy="319659"/>
            </a:xfrm>
          </p:grpSpPr>
          <p:sp>
            <p:nvSpPr>
              <p:cNvPr id="57" name="五边形 56"/>
              <p:cNvSpPr/>
              <p:nvPr/>
            </p:nvSpPr>
            <p:spPr>
              <a:xfrm rot="5400000">
                <a:off x="3433191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KSO_GT1.1.1"/>
              <p:cNvSpPr txBox="1"/>
              <p:nvPr/>
            </p:nvSpPr>
            <p:spPr>
              <a:xfrm>
                <a:off x="2559580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01 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前端发展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40163" y="144052"/>
              <a:ext cx="2066885" cy="319659"/>
              <a:chOff x="4972411" y="72044"/>
              <a:chExt cx="2066885" cy="319659"/>
            </a:xfrm>
          </p:grpSpPr>
          <p:sp>
            <p:nvSpPr>
              <p:cNvPr id="55" name="五边形 54"/>
              <p:cNvSpPr/>
              <p:nvPr/>
            </p:nvSpPr>
            <p:spPr>
              <a:xfrm rot="5400000">
                <a:off x="5846023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KSO_GT1.1.1"/>
              <p:cNvSpPr txBox="1"/>
              <p:nvPr/>
            </p:nvSpPr>
            <p:spPr>
              <a:xfrm>
                <a:off x="4972411" y="144052"/>
                <a:ext cx="2066885" cy="24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03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http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维度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326994" y="144052"/>
              <a:ext cx="1952744" cy="319659"/>
              <a:chOff x="7519099" y="72044"/>
              <a:chExt cx="1952744" cy="319659"/>
            </a:xfrm>
          </p:grpSpPr>
          <p:sp>
            <p:nvSpPr>
              <p:cNvPr id="53" name="五边形 52"/>
              <p:cNvSpPr/>
              <p:nvPr/>
            </p:nvSpPr>
            <p:spPr>
              <a:xfrm rot="5400000">
                <a:off x="8278570" y="-435656"/>
                <a:ext cx="319659" cy="1335059"/>
              </a:xfrm>
              <a:prstGeom prst="homePlat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KSO_GT1.1.1"/>
              <p:cNvSpPr txBox="1"/>
              <p:nvPr/>
            </p:nvSpPr>
            <p:spPr>
              <a:xfrm>
                <a:off x="7519099" y="115012"/>
                <a:ext cx="1952744" cy="276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55650" indent="-290830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6078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25600" indent="-23050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91055" indent="-231775" defTabSz="464820"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482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30054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626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919855" indent="-231775" algn="ctr" defTabSz="464820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70000"/>
                  <a:buFont typeface="Arial" panose="020B0604020202020204" pitchFamily="34" charset="0"/>
                  <a:defRPr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04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打造自己的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PWA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0" y="1044153"/>
            <a:ext cx="9721849" cy="272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、突破单线程解析渲染阻塞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浏览器</a:t>
            </a:r>
            <a:r>
              <a:rPr lang="zh-CN" altLang="en-US" dirty="0"/>
              <a:t>是一个单线程解析模式去解析渲染从服务器端拿到的</a:t>
            </a:r>
            <a:r>
              <a:rPr lang="en-US" altLang="zh-CN" dirty="0"/>
              <a:t>html</a:t>
            </a:r>
            <a:r>
              <a:rPr lang="zh-CN" altLang="en-US" dirty="0"/>
              <a:t>文本，</a:t>
            </a:r>
            <a:r>
              <a:rPr lang="en-US" altLang="zh-CN" dirty="0" err="1"/>
              <a:t>css</a:t>
            </a:r>
            <a:r>
              <a:rPr lang="zh-CN" altLang="en-US" dirty="0"/>
              <a:t>加载的过程中会对后续的脚本资源加载造成阻塞，脚本的加载也会阻塞后续</a:t>
            </a:r>
            <a:r>
              <a:rPr lang="en-US" altLang="zh-CN" dirty="0"/>
              <a:t>DOM</a:t>
            </a:r>
            <a:r>
              <a:rPr lang="zh-CN" altLang="en-US" dirty="0"/>
              <a:t>结构的解析造成页面的留白时间增长，雅虎的</a:t>
            </a:r>
            <a:r>
              <a:rPr lang="en-US" altLang="zh-CN" dirty="0"/>
              <a:t>35</a:t>
            </a:r>
            <a:r>
              <a:rPr lang="zh-CN" altLang="en-US" dirty="0"/>
              <a:t>条军规中有一条就是样式文件放在头部，脚本文件放在</a:t>
            </a:r>
            <a:r>
              <a:rPr lang="en-US" altLang="zh-CN" dirty="0"/>
              <a:t>DOM</a:t>
            </a:r>
            <a:r>
              <a:rPr lang="zh-CN" altLang="en-US" dirty="0"/>
              <a:t>节点最末尾，减少阻塞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这里</a:t>
            </a:r>
            <a:r>
              <a:rPr lang="zh-CN" altLang="en-US" dirty="0"/>
              <a:t>还有几个针对脚本文件的优化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针对</a:t>
            </a:r>
            <a:r>
              <a:rPr lang="zh-CN" altLang="en-US" dirty="0"/>
              <a:t>不需要</a:t>
            </a:r>
            <a:r>
              <a:rPr lang="en-US" altLang="zh-CN" dirty="0"/>
              <a:t>DOM</a:t>
            </a:r>
            <a:r>
              <a:rPr lang="zh-CN" altLang="en-US" dirty="0"/>
              <a:t>操作（主要考虑是需要操作</a:t>
            </a:r>
            <a:r>
              <a:rPr lang="en-US" altLang="zh-CN" dirty="0"/>
              <a:t>DOM</a:t>
            </a:r>
            <a:r>
              <a:rPr lang="zh-CN" altLang="en-US" dirty="0"/>
              <a:t>的脚本往往需要获取一些样式信息）的</a:t>
            </a:r>
            <a:r>
              <a:rPr lang="en-US" altLang="zh-CN" dirty="0" err="1"/>
              <a:t>Js</a:t>
            </a:r>
            <a:r>
              <a:rPr lang="zh-CN" altLang="en-US" dirty="0"/>
              <a:t>脚本可以采用动态创建</a:t>
            </a:r>
            <a:r>
              <a:rPr lang="en-US" altLang="zh-CN" dirty="0"/>
              <a:t>script</a:t>
            </a:r>
            <a:r>
              <a:rPr lang="zh-CN" altLang="en-US" dirty="0"/>
              <a:t>的方式载入，动态载入的脚本不阻塞后续资源的加载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脚本</a:t>
            </a:r>
            <a:r>
              <a:rPr lang="zh-CN" altLang="en-US" dirty="0"/>
              <a:t>文件加载可以加上</a:t>
            </a:r>
            <a:r>
              <a:rPr lang="en-US" altLang="zh-CN" dirty="0"/>
              <a:t>defer</a:t>
            </a:r>
            <a:r>
              <a:rPr lang="zh-CN" altLang="en-US" dirty="0"/>
              <a:t>或者</a:t>
            </a:r>
            <a:r>
              <a:rPr lang="en-US" altLang="zh-CN" dirty="0" err="1"/>
              <a:t>async</a:t>
            </a:r>
            <a:r>
              <a:rPr lang="zh-CN" altLang="en-US" dirty="0"/>
              <a:t>属性标识防止阻塞。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红动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0072BF"/>
      </a:accent1>
      <a:accent2>
        <a:srgbClr val="3FB1FF"/>
      </a:accent2>
      <a:accent3>
        <a:srgbClr val="0072BF"/>
      </a:accent3>
      <a:accent4>
        <a:srgbClr val="3FB1FF"/>
      </a:accent4>
      <a:accent5>
        <a:srgbClr val="008DEE"/>
      </a:accent5>
      <a:accent6>
        <a:srgbClr val="00B0F0"/>
      </a:accent6>
      <a:hlink>
        <a:srgbClr val="21A5FF"/>
      </a:hlink>
      <a:folHlink>
        <a:srgbClr val="4D4D4D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1253</Words>
  <Application>Microsoft Office PowerPoint</Application>
  <PresentationFormat>自定义</PresentationFormat>
  <Paragraphs>179</Paragraphs>
  <Slides>25</Slides>
  <Notes>21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 Unicode MS</vt:lpstr>
      <vt:lpstr>Batang</vt:lpstr>
      <vt:lpstr>宋体</vt:lpstr>
      <vt:lpstr>微软雅黑</vt:lpstr>
      <vt:lpstr>Arial</vt:lpstr>
      <vt:lpstr>Calibri</vt:lpstr>
      <vt:lpstr>Impact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Think</cp:lastModifiedBy>
  <cp:revision>416</cp:revision>
  <dcterms:created xsi:type="dcterms:W3CDTF">2013-07-25T03:25:00Z</dcterms:created>
  <dcterms:modified xsi:type="dcterms:W3CDTF">2018-11-16T02:06:06Z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</Properties>
</file>