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9a148f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9a148f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9a148f3a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9a148f3a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9a148f3a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9a148f3a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9a148f3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9a148f3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9a148f3a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9a148f3a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hysionet.org/content/mimiciii/1.4/fil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MIMIC NLP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93488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used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https://physionet.org/content/mimiciii/1.4/files</a:t>
            </a:r>
            <a:r>
              <a:rPr lang="en"/>
              <a:t> NOTEEVENTS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- </a:t>
            </a:r>
            <a:r>
              <a:rPr lang="en"/>
              <a:t>https://github.com/utbhanuarya/AIH_UTA/blob/main/MIMIC_NLP_ba27444.ipynb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426025" y="3696800"/>
            <a:ext cx="2725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Bhanu Arya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ba27444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Pipeline Overview (1/2)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Filter Clinical Notes 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Extracted relevant patient records from the MIMIC-III dataset that have ICD-9 code 430 (Subarachnoid Hemorrhage).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Used the DIAGNOSES_ICD table to find patients and then filtered their corresponding clinical notes from the NOTEEVENTS table.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Preprocess text 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Lowercasing: Converted text to lowercase for uniformity.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Removing Special Characters &amp; Punctuation: Eliminated non-alphanumeric characters to reduce noise.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Create World cloud for the disease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Combined all processed clinical notes related to ICD-9 code 430.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Used WordCloud library to visualize the most frequent words associated with the disease.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Helped identify key medical terms that commonly appear in the notes.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Extract Medical Entities using NLP Models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SpaCy (General NLP Model)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Applied en_core_web_md model, which is trained on general English text.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Extracted disease names, symptoms, and drug names, but with lower accuracy in specialized medical terms.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SciSpaCy (Medical NLP Model)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Applied en_core_sci_md from SciSpaCy, a biomedical NLP model.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Improved recognition of medical terminology, including symptoms, diagnoses, and drugs.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BioBERT (Biomedical Pretrained Model)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Used BioBERT, a Transformer-based model trained on medical literature (PubMed).</a:t>
            </a:r>
            <a:endParaRPr sz="1000">
              <a:solidFill>
                <a:schemeClr val="dk1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" sz="1000">
                <a:solidFill>
                  <a:schemeClr val="dk1"/>
                </a:solidFill>
              </a:rPr>
              <a:t>Extracted more contextually relevant medical entities compared to previous approaches.</a:t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Pipeline Overview </a:t>
            </a:r>
            <a:r>
              <a:rPr lang="en">
                <a:solidFill>
                  <a:srgbClr val="FF9900"/>
                </a:solidFill>
              </a:rPr>
              <a:t>(2/2)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Get Top Entities of Each Approach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Counted and ranked the most frequently occurring medical entities extracted from each model.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Compared performance across SpaCy, SciSpaCy, and BioBERT.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Train Word2Vec on Extracted Terms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Trained a Word2Vec model on the extracted medical terms to capture relationships between words.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Apply t-SNE for Dimensionality Reduction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Used t-SNE (t-Distributed Stochastic Neighbor Embedding) to reduce the high-dimensional Word2Vec embeddings to 2D space.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Helped visualize word similarities and clustering of medical terms.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Visualize and Compare - SpaCy, SciSpaCy, and BioBERT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Created comparative bar charts &amp; scatter plots to illustrate the differences between the three NLP models.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</a:rPr>
              <a:t>Findings: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SpaCy struggled with medical terminology.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SciSpaCy performed better but still had limitations in capturing contextual meaning.</a:t>
            </a:r>
            <a:endParaRPr sz="1000">
              <a:solidFill>
                <a:schemeClr val="dk1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</a:pPr>
            <a:r>
              <a:rPr lang="en" sz="1000">
                <a:solidFill>
                  <a:schemeClr val="dk1"/>
                </a:solidFill>
              </a:rPr>
              <a:t>BioBERT provided the most accurate and domain-specific extractions.</a:t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Word Cloud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725" y="1225227"/>
            <a:ext cx="7448550" cy="346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Top Entities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47225" y="3198475"/>
            <a:ext cx="8520600" cy="16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The number of entities in BioBERT is most because of granular tokenization. (Most 592)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Spispacy has more rich and </a:t>
            </a:r>
            <a:r>
              <a:rPr lang="en" sz="1000"/>
              <a:t>meaningful</a:t>
            </a:r>
            <a:r>
              <a:rPr lang="en" sz="1000"/>
              <a:t> entities than Spacy</a:t>
            </a:r>
            <a:endParaRPr sz="1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00" y="974550"/>
            <a:ext cx="30099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9950" y="974550"/>
            <a:ext cx="30099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95575" y="974550"/>
            <a:ext cx="30099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T-SNE + Word Embedding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3379025"/>
            <a:ext cx="8520600" cy="11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Spacy embeddings are separated.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SpiSpacy embeddings are denser. Meaning, it is able to extract more </a:t>
            </a:r>
            <a:r>
              <a:rPr lang="en"/>
              <a:t>meaningful</a:t>
            </a:r>
            <a:r>
              <a:rPr lang="en"/>
              <a:t> entities from the text.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BioBERT embeddings are dense and in an observable pattern - </a:t>
            </a:r>
            <a:r>
              <a:rPr lang="en"/>
              <a:t>representing</a:t>
            </a:r>
            <a:r>
              <a:rPr lang="en"/>
              <a:t> the inherent proximity of vector embedding.</a:t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1925"/>
            <a:ext cx="2731025" cy="167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950" y="1331925"/>
            <a:ext cx="2731025" cy="167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2175" y="1331937"/>
            <a:ext cx="2490129" cy="16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