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4eb5120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4eb5120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4eb5120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4eb5120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4eb5120a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4eb5120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4eb5120a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4eb5120a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1026e6d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1026e6d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Digital </a:t>
            </a:r>
            <a:r>
              <a:rPr lang="en">
                <a:solidFill>
                  <a:srgbClr val="FF9900"/>
                </a:solidFill>
              </a:rPr>
              <a:t>Accessibility</a:t>
            </a:r>
            <a:r>
              <a:rPr lang="en">
                <a:solidFill>
                  <a:srgbClr val="FF9900"/>
                </a:solidFill>
              </a:rPr>
              <a:t> using Local Large Language Models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885850" y="4251800"/>
            <a:ext cx="194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Bhanu Arya</a:t>
            </a:r>
            <a:br>
              <a:rPr lang="en" sz="1600"/>
            </a:br>
            <a:r>
              <a:rPr lang="en" sz="1600"/>
              <a:t>ba27444</a:t>
            </a:r>
            <a:endParaRPr sz="1600"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4455650"/>
            <a:ext cx="587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Code: https://github.com/utbhanuarya/HighRiskProject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Introducti</a:t>
            </a:r>
            <a:r>
              <a:rPr lang="en">
                <a:solidFill>
                  <a:schemeClr val="accent4"/>
                </a:solidFill>
              </a:rPr>
              <a:t>on - </a:t>
            </a:r>
            <a:r>
              <a:rPr lang="en">
                <a:solidFill>
                  <a:schemeClr val="accent4"/>
                </a:solidFill>
              </a:rPr>
              <a:t>What is Digital Accessibility?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95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Assistive technology to enable every access and interact </a:t>
            </a:r>
            <a:r>
              <a:rPr lang="en"/>
              <a:t>digitally.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Visual disability - unable to see clearly temporary or permanent.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Web Content Accessibility Guidelines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Screen Readers - slow, non-intuitive, limited reach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1000" y="3657050"/>
            <a:ext cx="1791900" cy="10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5550" y="1252200"/>
            <a:ext cx="984925" cy="141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6800" y="1252200"/>
            <a:ext cx="951581" cy="141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6104400" y="2653850"/>
            <a:ext cx="130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alt text: Image of a dog.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67" name="Google Shape;67;p14"/>
          <p:cNvCxnSpPr>
            <a:stCxn id="65" idx="3"/>
            <a:endCxn id="64" idx="1"/>
          </p:cNvCxnSpPr>
          <p:nvPr/>
        </p:nvCxnSpPr>
        <p:spPr>
          <a:xfrm>
            <a:off x="7208381" y="1958450"/>
            <a:ext cx="55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6129625" y="4753700"/>
            <a:ext cx="264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JAWS : A popular screen reader of Desktop / Laptops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702525" y="3771875"/>
            <a:ext cx="253200" cy="1716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Method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75" name="Google Shape;75;p15" title="system_architec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11" y="1112949"/>
            <a:ext cx="7791374" cy="173607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978450" y="3875750"/>
            <a:ext cx="708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Convert the screen into image, ask vision LLM to explain the image.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Result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Latency - The local hosted vision LLM takes 30 - 40 secs to explain the image in contrast &gt;&gt;&gt; Screen readers take 2-3 minutes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Visual Content Interpretation - The LLM is able to understand the image content and provide a overview &gt;&gt;&gt; does not require alt text</a:t>
            </a:r>
            <a:endParaRPr>
              <a:solidFill>
                <a:srgbClr val="6AA84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Low cost and Privacy - The local hosted LLM running on CPU does not incur high GPU cost, also the data </a:t>
            </a:r>
            <a:r>
              <a:rPr lang="en">
                <a:solidFill>
                  <a:srgbClr val="6AA84F"/>
                </a:solidFill>
              </a:rPr>
              <a:t>remains &gt;&gt;&gt; Even supporting offline operation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A9999"/>
              </a:buClr>
              <a:buSzPts val="1800"/>
              <a:buChar char="●"/>
            </a:pPr>
            <a:r>
              <a:rPr lang="en">
                <a:solidFill>
                  <a:srgbClr val="EA9999"/>
                </a:solidFill>
              </a:rPr>
              <a:t>Multiple Window - When multiple screens on single window, it struggles to accurately explain</a:t>
            </a:r>
            <a:endParaRPr>
              <a:solidFill>
                <a:srgbClr val="EA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800"/>
              <a:buChar char="●"/>
            </a:pPr>
            <a:r>
              <a:rPr lang="en">
                <a:solidFill>
                  <a:srgbClr val="EA9999"/>
                </a:solidFill>
              </a:rPr>
              <a:t>Content Heavy - Struggles when there is a lot of text in image</a:t>
            </a:r>
            <a:endParaRPr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Future Directions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Dialog			Agentic Interaction		Multilingual </a:t>
            </a:r>
            <a:r>
              <a:rPr lang="en"/>
              <a:t>Support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Mobile Deployment				Ethical Consideration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675" y="1644600"/>
            <a:ext cx="1392200" cy="9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5475" y="1544250"/>
            <a:ext cx="1471916" cy="10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125" y="1644600"/>
            <a:ext cx="1155354" cy="98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6375" y="3415625"/>
            <a:ext cx="1082525" cy="10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59325" y="3604925"/>
            <a:ext cx="1879351" cy="8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Demo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598" y="0"/>
            <a:ext cx="37377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411900" y="1640700"/>
            <a:ext cx="3954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Streamlit app the captures screenshot and does:</a:t>
            </a:r>
            <a:r>
              <a:rPr lang="en" sz="1800">
                <a:solidFill>
                  <a:schemeClr val="dk2"/>
                </a:solidFill>
              </a:rPr>
              <a:t> 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1. Speech to Text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2. Vision Language model Inference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3. Text to Speech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