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D3685-F1B3-4CD1-BB14-31AB802C01E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70AC3-6DA5-4698-9803-A1C249F1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0AC3-6DA5-4698-9803-A1C249F15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2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3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7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7124-FB00-4139-AB05-E0C56A34B1B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D704-019B-48E0-88FF-1F74A7C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0764" y="3408218"/>
            <a:ext cx="6858000" cy="1692771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Name-    Utkarsh Chauhan</a:t>
            </a:r>
          </a:p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Roll No-   18CSU223</a:t>
            </a:r>
          </a:p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Topic-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Report Card 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N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09600"/>
            <a:ext cx="349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Procedural Approach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88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itannic Bold" pitchFamily="34" charset="0"/>
              </a:rPr>
              <a:t>Since procedural approach is a direct approach which does not include assembling things  before hand . Therefore it will directly store marks in the report card .</a:t>
            </a:r>
          </a:p>
          <a:p>
            <a:r>
              <a:rPr lang="en-US" dirty="0" smtClean="0">
                <a:latin typeface="Britannic Bold" pitchFamily="34" charset="0"/>
              </a:rPr>
              <a:t>All the steps have been illustrated below-:</a:t>
            </a:r>
            <a:endParaRPr lang="en-US" dirty="0">
              <a:latin typeface="Britannic Bold" pitchFamily="34" charset="0"/>
            </a:endParaRPr>
          </a:p>
          <a:p>
            <a:endParaRPr lang="en-US" dirty="0" smtClean="0">
              <a:latin typeface="Britannic Bold" pitchFamily="34" charset="0"/>
            </a:endParaRPr>
          </a:p>
          <a:p>
            <a:r>
              <a:rPr lang="en-US" dirty="0" smtClean="0">
                <a:latin typeface="Britannic Bold" pitchFamily="34" charset="0"/>
              </a:rPr>
              <a:t>1 -Marks will be directly stored on report card of each subject.</a:t>
            </a:r>
          </a:p>
          <a:p>
            <a:r>
              <a:rPr lang="en-US" dirty="0" smtClean="0">
                <a:latin typeface="Britannic Bold" pitchFamily="34" charset="0"/>
              </a:rPr>
              <a:t>2- Grades will be calculated  on basis of marks and will be filled in the report card.</a:t>
            </a:r>
          </a:p>
          <a:p>
            <a:r>
              <a:rPr lang="en-US" dirty="0" smtClean="0">
                <a:latin typeface="Britannic Bold" pitchFamily="34" charset="0"/>
              </a:rPr>
              <a:t>3- Now on basis of  grades the result will be decided i.e. either pass or fail.</a:t>
            </a:r>
          </a:p>
          <a:p>
            <a:r>
              <a:rPr lang="en-US" dirty="0" smtClean="0">
                <a:latin typeface="Britannic Bold" pitchFamily="34" charset="0"/>
              </a:rPr>
              <a:t>4- </a:t>
            </a:r>
            <a:r>
              <a:rPr lang="en-US" dirty="0">
                <a:latin typeface="Britannic Bold" pitchFamily="34" charset="0"/>
              </a:rPr>
              <a:t>T</a:t>
            </a:r>
            <a:r>
              <a:rPr lang="en-US" dirty="0" smtClean="0">
                <a:latin typeface="Britannic Bold" pitchFamily="34" charset="0"/>
              </a:rPr>
              <a:t>hen the result will be declared in the tabular form. </a:t>
            </a:r>
            <a:endParaRPr lang="en-US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Object Oriented Approach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3622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itannic Bold" pitchFamily="34" charset="0"/>
              </a:rPr>
              <a:t>Since we know that object oriented programming consists of planning and assembling the required things before hand, therefore this approach will first focus on gathering the necessary things.</a:t>
            </a:r>
          </a:p>
          <a:p>
            <a:r>
              <a:rPr lang="en-US" dirty="0" smtClean="0">
                <a:latin typeface="Britannic Bold" pitchFamily="34" charset="0"/>
              </a:rPr>
              <a:t>All the steps are illustrated below-:</a:t>
            </a:r>
          </a:p>
          <a:p>
            <a:endParaRPr lang="en-US" dirty="0">
              <a:latin typeface="Britannic Bold" pitchFamily="34" charset="0"/>
            </a:endParaRPr>
          </a:p>
          <a:p>
            <a:r>
              <a:rPr lang="en-US" dirty="0" smtClean="0">
                <a:latin typeface="Britannic Bold" pitchFamily="34" charset="0"/>
              </a:rPr>
              <a:t>1-  Marks of the students of different subjects will be gathered. </a:t>
            </a:r>
          </a:p>
          <a:p>
            <a:r>
              <a:rPr lang="en-US" dirty="0" smtClean="0">
                <a:latin typeface="Britannic Bold" pitchFamily="34" charset="0"/>
              </a:rPr>
              <a:t>2-  Grades list will be made seperately on the basis of the marks.</a:t>
            </a:r>
          </a:p>
          <a:p>
            <a:r>
              <a:rPr lang="en-US" dirty="0" smtClean="0">
                <a:latin typeface="Britannic Bold" pitchFamily="34" charset="0"/>
              </a:rPr>
              <a:t>3-  Then the result will be decided on the basis of the grades.</a:t>
            </a:r>
          </a:p>
          <a:p>
            <a:r>
              <a:rPr lang="en-US" dirty="0" smtClean="0">
                <a:latin typeface="Britannic Bold" pitchFamily="34" charset="0"/>
              </a:rPr>
              <a:t>4-  After collecting the </a:t>
            </a:r>
            <a:r>
              <a:rPr lang="en-US" dirty="0" err="1" smtClean="0">
                <a:latin typeface="Britannic Bold" pitchFamily="34" charset="0"/>
              </a:rPr>
              <a:t>reqiured</a:t>
            </a:r>
            <a:r>
              <a:rPr lang="en-US" dirty="0" smtClean="0">
                <a:latin typeface="Britannic Bold" pitchFamily="34" charset="0"/>
              </a:rPr>
              <a:t>  details the result will be displayed in a </a:t>
            </a:r>
          </a:p>
          <a:p>
            <a:r>
              <a:rPr lang="en-US" dirty="0">
                <a:latin typeface="Britannic Bold" pitchFamily="34" charset="0"/>
              </a:rPr>
              <a:t> </a:t>
            </a:r>
            <a:r>
              <a:rPr lang="en-US" dirty="0" smtClean="0">
                <a:latin typeface="Britannic Bold" pitchFamily="34" charset="0"/>
              </a:rPr>
              <a:t>    tabulated form.              </a:t>
            </a:r>
            <a:endParaRPr lang="en-US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206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Procedural Approach</vt:lpstr>
      <vt:lpstr>Object Oriented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2019-01-08T10:20:38Z</dcterms:created>
  <dcterms:modified xsi:type="dcterms:W3CDTF">2019-01-09T08:45:18Z</dcterms:modified>
</cp:coreProperties>
</file>