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61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D4E-17AC-4FCD-BC5B-C124F696F971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8B25-E402-47B4-AED5-6D2AABEEF5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D4E-17AC-4FCD-BC5B-C124F696F971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8B25-E402-47B4-AED5-6D2AABEEF5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D4E-17AC-4FCD-BC5B-C124F696F971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8B25-E402-47B4-AED5-6D2AABEEF5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D4E-17AC-4FCD-BC5B-C124F696F971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8B25-E402-47B4-AED5-6D2AABEEF5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D4E-17AC-4FCD-BC5B-C124F696F971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8B25-E402-47B4-AED5-6D2AABEEF5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D4E-17AC-4FCD-BC5B-C124F696F971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8B25-E402-47B4-AED5-6D2AABEEF5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D4E-17AC-4FCD-BC5B-C124F696F971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8B25-E402-47B4-AED5-6D2AABEEF5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D4E-17AC-4FCD-BC5B-C124F696F971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8B25-E402-47B4-AED5-6D2AABEEF5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D4E-17AC-4FCD-BC5B-C124F696F971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8B25-E402-47B4-AED5-6D2AABEEF5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D4E-17AC-4FCD-BC5B-C124F696F971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8B25-E402-47B4-AED5-6D2AABEEF5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6D4E-17AC-4FCD-BC5B-C124F696F971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08B25-E402-47B4-AED5-6D2AABEEF5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6D4E-17AC-4FCD-BC5B-C124F696F971}" type="datetimeFigureOut">
              <a:rPr lang="fr-FR" smtClean="0"/>
              <a:t>27/03/2011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8B25-E402-47B4-AED5-6D2AABEEF51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14546" y="1142983"/>
            <a:ext cx="93648" cy="451482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308195" y="1142984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074967" y="1142983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841740" y="1142984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608512" y="1142983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375285" y="1142984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135648" y="1142983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308195" y="1895454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841740" y="1895453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68875" y="1895453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074968" y="1895454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608513" y="1895454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135648" y="1895453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308196" y="2647925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3074968" y="2647924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841741" y="2647925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608513" y="2647924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375286" y="2647925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6135649" y="2647924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308196" y="3400395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841741" y="3400394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368876" y="3400394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074969" y="3400395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608514" y="3400395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135649" y="3400394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2308197" y="4152866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074969" y="4152865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841742" y="4152866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4608514" y="4152865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5375287" y="4152866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6135650" y="4152865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308197" y="4905336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3841742" y="4905335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5368877" y="4905335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074970" y="4905336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4608515" y="4905336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6135650" y="4905335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1447774" y="4905335"/>
            <a:ext cx="766772" cy="7524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6996069" y="4905336"/>
            <a:ext cx="766773" cy="7524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447774" y="1142983"/>
            <a:ext cx="766772" cy="37623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996069" y="1142983"/>
            <a:ext cx="766773" cy="37623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902421" y="1142982"/>
            <a:ext cx="93648" cy="45148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CC</dc:creator>
  <cp:lastModifiedBy>CC</cp:lastModifiedBy>
  <cp:revision>3</cp:revision>
  <dcterms:created xsi:type="dcterms:W3CDTF">2011-03-27T17:08:39Z</dcterms:created>
  <dcterms:modified xsi:type="dcterms:W3CDTF">2011-03-27T17:34:34Z</dcterms:modified>
</cp:coreProperties>
</file>