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3C741-4FEE-40CD-B4D9-D93EEBDC3AE4}" v="3" dt="2024-12-29T22:47:12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 mohammed Ashruf" userId="cbdb55a8e5a15a40" providerId="LiveId" clId="{E6E3C741-4FEE-40CD-B4D9-D93EEBDC3AE4}"/>
    <pc:docChg chg="undo custSel addSld modSld">
      <pc:chgData name="Hussain mohammed Ashruf" userId="cbdb55a8e5a15a40" providerId="LiveId" clId="{E6E3C741-4FEE-40CD-B4D9-D93EEBDC3AE4}" dt="2024-12-31T15:56:41.253" v="1220" actId="1036"/>
      <pc:docMkLst>
        <pc:docMk/>
      </pc:docMkLst>
      <pc:sldChg chg="addSp modSp new mod">
        <pc:chgData name="Hussain mohammed Ashruf" userId="cbdb55a8e5a15a40" providerId="LiveId" clId="{E6E3C741-4FEE-40CD-B4D9-D93EEBDC3AE4}" dt="2024-12-27T22:31:24.565" v="295" actId="20577"/>
        <pc:sldMkLst>
          <pc:docMk/>
          <pc:sldMk cId="3118926447" sldId="258"/>
        </pc:sldMkLst>
        <pc:spChg chg="mod">
          <ac:chgData name="Hussain mohammed Ashruf" userId="cbdb55a8e5a15a40" providerId="LiveId" clId="{E6E3C741-4FEE-40CD-B4D9-D93EEBDC3AE4}" dt="2024-12-27T22:22:47.242" v="64" actId="20577"/>
          <ac:spMkLst>
            <pc:docMk/>
            <pc:sldMk cId="3118926447" sldId="258"/>
            <ac:spMk id="2" creationId="{F1B5540C-99A8-4A89-E452-6C59E6FEA38E}"/>
          </ac:spMkLst>
        </pc:spChg>
        <pc:spChg chg="mod">
          <ac:chgData name="Hussain mohammed Ashruf" userId="cbdb55a8e5a15a40" providerId="LiveId" clId="{E6E3C741-4FEE-40CD-B4D9-D93EEBDC3AE4}" dt="2024-12-27T22:31:24.565" v="295" actId="20577"/>
          <ac:spMkLst>
            <pc:docMk/>
            <pc:sldMk cId="3118926447" sldId="258"/>
            <ac:spMk id="3" creationId="{CA0019BD-DA5A-A76F-B2B4-75B5F186E477}"/>
          </ac:spMkLst>
        </pc:spChg>
        <pc:picChg chg="add mod">
          <ac:chgData name="Hussain mohammed Ashruf" userId="cbdb55a8e5a15a40" providerId="LiveId" clId="{E6E3C741-4FEE-40CD-B4D9-D93EEBDC3AE4}" dt="2024-12-27T22:29:29.255" v="252" actId="1076"/>
          <ac:picMkLst>
            <pc:docMk/>
            <pc:sldMk cId="3118926447" sldId="258"/>
            <ac:picMk id="5" creationId="{EACDA3F9-E2F5-0282-2EE8-7EDF77F34D5C}"/>
          </ac:picMkLst>
        </pc:picChg>
        <pc:picChg chg="add mod">
          <ac:chgData name="Hussain mohammed Ashruf" userId="cbdb55a8e5a15a40" providerId="LiveId" clId="{E6E3C741-4FEE-40CD-B4D9-D93EEBDC3AE4}" dt="2024-12-27T22:29:25.326" v="251" actId="1076"/>
          <ac:picMkLst>
            <pc:docMk/>
            <pc:sldMk cId="3118926447" sldId="258"/>
            <ac:picMk id="7" creationId="{3CB70E01-E35B-FA9E-12C6-6E9900D855B2}"/>
          </ac:picMkLst>
        </pc:picChg>
      </pc:sldChg>
      <pc:sldChg chg="addSp modSp new mod">
        <pc:chgData name="Hussain mohammed Ashruf" userId="cbdb55a8e5a15a40" providerId="LiveId" clId="{E6E3C741-4FEE-40CD-B4D9-D93EEBDC3AE4}" dt="2024-12-27T22:56:18.586" v="384" actId="14100"/>
        <pc:sldMkLst>
          <pc:docMk/>
          <pc:sldMk cId="2959632208" sldId="259"/>
        </pc:sldMkLst>
        <pc:spChg chg="mod">
          <ac:chgData name="Hussain mohammed Ashruf" userId="cbdb55a8e5a15a40" providerId="LiveId" clId="{E6E3C741-4FEE-40CD-B4D9-D93EEBDC3AE4}" dt="2024-12-27T22:54:38.896" v="319" actId="20577"/>
          <ac:spMkLst>
            <pc:docMk/>
            <pc:sldMk cId="2959632208" sldId="259"/>
            <ac:spMk id="2" creationId="{83D074BA-F658-B78C-8A19-78A20D3C4746}"/>
          </ac:spMkLst>
        </pc:spChg>
        <pc:spChg chg="mod">
          <ac:chgData name="Hussain mohammed Ashruf" userId="cbdb55a8e5a15a40" providerId="LiveId" clId="{E6E3C741-4FEE-40CD-B4D9-D93EEBDC3AE4}" dt="2024-12-27T22:55:55.744" v="379" actId="20577"/>
          <ac:spMkLst>
            <pc:docMk/>
            <pc:sldMk cId="2959632208" sldId="259"/>
            <ac:spMk id="3" creationId="{0AC3F4F6-F115-BDBE-CD1A-B4FBC97E3CA4}"/>
          </ac:spMkLst>
        </pc:spChg>
        <pc:picChg chg="add mod">
          <ac:chgData name="Hussain mohammed Ashruf" userId="cbdb55a8e5a15a40" providerId="LiveId" clId="{E6E3C741-4FEE-40CD-B4D9-D93EEBDC3AE4}" dt="2024-12-27T22:56:18.586" v="384" actId="14100"/>
          <ac:picMkLst>
            <pc:docMk/>
            <pc:sldMk cId="2959632208" sldId="259"/>
            <ac:picMk id="5" creationId="{D91E7EB3-17B7-D7B1-0B0B-64154576A36B}"/>
          </ac:picMkLst>
        </pc:picChg>
      </pc:sldChg>
      <pc:sldChg chg="addSp modSp new mod">
        <pc:chgData name="Hussain mohammed Ashruf" userId="cbdb55a8e5a15a40" providerId="LiveId" clId="{E6E3C741-4FEE-40CD-B4D9-D93EEBDC3AE4}" dt="2024-12-28T13:54:19.315" v="669" actId="1076"/>
        <pc:sldMkLst>
          <pc:docMk/>
          <pc:sldMk cId="2590943980" sldId="260"/>
        </pc:sldMkLst>
        <pc:spChg chg="mod">
          <ac:chgData name="Hussain mohammed Ashruf" userId="cbdb55a8e5a15a40" providerId="LiveId" clId="{E6E3C741-4FEE-40CD-B4D9-D93EEBDC3AE4}" dt="2024-12-28T13:27:47.018" v="408" actId="20577"/>
          <ac:spMkLst>
            <pc:docMk/>
            <pc:sldMk cId="2590943980" sldId="260"/>
            <ac:spMk id="2" creationId="{A45929DE-08DC-388B-789E-AD59FC5AE6FF}"/>
          </ac:spMkLst>
        </pc:spChg>
        <pc:spChg chg="mod">
          <ac:chgData name="Hussain mohammed Ashruf" userId="cbdb55a8e5a15a40" providerId="LiveId" clId="{E6E3C741-4FEE-40CD-B4D9-D93EEBDC3AE4}" dt="2024-12-28T13:54:13.528" v="666" actId="20577"/>
          <ac:spMkLst>
            <pc:docMk/>
            <pc:sldMk cId="2590943980" sldId="260"/>
            <ac:spMk id="3" creationId="{937AE390-2850-42ED-C4AC-E597E7DACCF1}"/>
          </ac:spMkLst>
        </pc:spChg>
        <pc:picChg chg="add mod">
          <ac:chgData name="Hussain mohammed Ashruf" userId="cbdb55a8e5a15a40" providerId="LiveId" clId="{E6E3C741-4FEE-40CD-B4D9-D93EEBDC3AE4}" dt="2024-12-28T13:54:19.315" v="669" actId="1076"/>
          <ac:picMkLst>
            <pc:docMk/>
            <pc:sldMk cId="2590943980" sldId="260"/>
            <ac:picMk id="5" creationId="{E71594A7-C2C5-692F-DB29-C0658238305D}"/>
          </ac:picMkLst>
        </pc:picChg>
      </pc:sldChg>
      <pc:sldChg chg="modSp new mod">
        <pc:chgData name="Hussain mohammed Ashruf" userId="cbdb55a8e5a15a40" providerId="LiveId" clId="{E6E3C741-4FEE-40CD-B4D9-D93EEBDC3AE4}" dt="2024-12-28T14:48:47.169" v="790" actId="20577"/>
        <pc:sldMkLst>
          <pc:docMk/>
          <pc:sldMk cId="477575757" sldId="261"/>
        </pc:sldMkLst>
        <pc:spChg chg="mod">
          <ac:chgData name="Hussain mohammed Ashruf" userId="cbdb55a8e5a15a40" providerId="LiveId" clId="{E6E3C741-4FEE-40CD-B4D9-D93EEBDC3AE4}" dt="2024-12-28T14:48:08.542" v="675" actId="20577"/>
          <ac:spMkLst>
            <pc:docMk/>
            <pc:sldMk cId="477575757" sldId="261"/>
            <ac:spMk id="2" creationId="{175D0DA5-D3F2-CC79-AFCE-CB6057DABED9}"/>
          </ac:spMkLst>
        </pc:spChg>
        <pc:spChg chg="mod">
          <ac:chgData name="Hussain mohammed Ashruf" userId="cbdb55a8e5a15a40" providerId="LiveId" clId="{E6E3C741-4FEE-40CD-B4D9-D93EEBDC3AE4}" dt="2024-12-28T14:48:47.169" v="790" actId="20577"/>
          <ac:spMkLst>
            <pc:docMk/>
            <pc:sldMk cId="477575757" sldId="261"/>
            <ac:spMk id="3" creationId="{E79D9269-94CF-0D36-7E63-A8B96D217103}"/>
          </ac:spMkLst>
        </pc:spChg>
      </pc:sldChg>
      <pc:sldChg chg="addSp delSp modSp new mod">
        <pc:chgData name="Hussain mohammed Ashruf" userId="cbdb55a8e5a15a40" providerId="LiveId" clId="{E6E3C741-4FEE-40CD-B4D9-D93EEBDC3AE4}" dt="2024-12-28T15:22:20.943" v="803" actId="14100"/>
        <pc:sldMkLst>
          <pc:docMk/>
          <pc:sldMk cId="2209597268" sldId="262"/>
        </pc:sldMkLst>
        <pc:spChg chg="mod">
          <ac:chgData name="Hussain mohammed Ashruf" userId="cbdb55a8e5a15a40" providerId="LiveId" clId="{E6E3C741-4FEE-40CD-B4D9-D93EEBDC3AE4}" dt="2024-12-28T15:21:20.855" v="797" actId="20577"/>
          <ac:spMkLst>
            <pc:docMk/>
            <pc:sldMk cId="2209597268" sldId="262"/>
            <ac:spMk id="2" creationId="{F26E3FA1-32D1-1491-72B5-10A4D518F602}"/>
          </ac:spMkLst>
        </pc:spChg>
        <pc:picChg chg="add mod ord">
          <ac:chgData name="Hussain mohammed Ashruf" userId="cbdb55a8e5a15a40" providerId="LiveId" clId="{E6E3C741-4FEE-40CD-B4D9-D93EEBDC3AE4}" dt="2024-12-28T15:22:12.268" v="798" actId="1076"/>
          <ac:picMkLst>
            <pc:docMk/>
            <pc:sldMk cId="2209597268" sldId="262"/>
            <ac:picMk id="5" creationId="{E5D26ABE-7CEB-446F-3003-D64828285A46}"/>
          </ac:picMkLst>
        </pc:picChg>
        <pc:picChg chg="add mod">
          <ac:chgData name="Hussain mohammed Ashruf" userId="cbdb55a8e5a15a40" providerId="LiveId" clId="{E6E3C741-4FEE-40CD-B4D9-D93EEBDC3AE4}" dt="2024-12-28T15:22:20.943" v="803" actId="14100"/>
          <ac:picMkLst>
            <pc:docMk/>
            <pc:sldMk cId="2209597268" sldId="262"/>
            <ac:picMk id="7" creationId="{21519A2F-7826-CA77-E4A3-488806A63CAA}"/>
          </ac:picMkLst>
        </pc:picChg>
      </pc:sldChg>
      <pc:sldChg chg="modSp new mod">
        <pc:chgData name="Hussain mohammed Ashruf" userId="cbdb55a8e5a15a40" providerId="LiveId" clId="{E6E3C741-4FEE-40CD-B4D9-D93EEBDC3AE4}" dt="2024-12-28T17:56:24.725" v="836" actId="20577"/>
        <pc:sldMkLst>
          <pc:docMk/>
          <pc:sldMk cId="1240283579" sldId="263"/>
        </pc:sldMkLst>
        <pc:spChg chg="mod">
          <ac:chgData name="Hussain mohammed Ashruf" userId="cbdb55a8e5a15a40" providerId="LiveId" clId="{E6E3C741-4FEE-40CD-B4D9-D93EEBDC3AE4}" dt="2024-12-28T17:56:24.725" v="836" actId="20577"/>
          <ac:spMkLst>
            <pc:docMk/>
            <pc:sldMk cId="1240283579" sldId="263"/>
            <ac:spMk id="2" creationId="{40D206E0-BDA7-BD08-805E-4135A910768B}"/>
          </ac:spMkLst>
        </pc:spChg>
        <pc:spChg chg="mod">
          <ac:chgData name="Hussain mohammed Ashruf" userId="cbdb55a8e5a15a40" providerId="LiveId" clId="{E6E3C741-4FEE-40CD-B4D9-D93EEBDC3AE4}" dt="2024-12-28T17:56:18.277" v="808" actId="20577"/>
          <ac:spMkLst>
            <pc:docMk/>
            <pc:sldMk cId="1240283579" sldId="263"/>
            <ac:spMk id="3" creationId="{7FC2009F-4616-139E-0862-045004CF29B7}"/>
          </ac:spMkLst>
        </pc:spChg>
      </pc:sldChg>
      <pc:sldChg chg="addSp delSp modSp new mod">
        <pc:chgData name="Hussain mohammed Ashruf" userId="cbdb55a8e5a15a40" providerId="LiveId" clId="{E6E3C741-4FEE-40CD-B4D9-D93EEBDC3AE4}" dt="2024-12-29T23:00:51.148" v="1112" actId="20577"/>
        <pc:sldMkLst>
          <pc:docMk/>
          <pc:sldMk cId="2524963131" sldId="264"/>
        </pc:sldMkLst>
        <pc:spChg chg="mod">
          <ac:chgData name="Hussain mohammed Ashruf" userId="cbdb55a8e5a15a40" providerId="LiveId" clId="{E6E3C741-4FEE-40CD-B4D9-D93EEBDC3AE4}" dt="2024-12-29T22:47:47.318" v="909" actId="20577"/>
          <ac:spMkLst>
            <pc:docMk/>
            <pc:sldMk cId="2524963131" sldId="264"/>
            <ac:spMk id="2" creationId="{7F83D57E-69EC-EAE5-7842-887BFD3B757B}"/>
          </ac:spMkLst>
        </pc:spChg>
        <pc:spChg chg="add mod">
          <ac:chgData name="Hussain mohammed Ashruf" userId="cbdb55a8e5a15a40" providerId="LiveId" clId="{E6E3C741-4FEE-40CD-B4D9-D93EEBDC3AE4}" dt="2024-12-29T23:00:51.148" v="1112" actId="20577"/>
          <ac:spMkLst>
            <pc:docMk/>
            <pc:sldMk cId="2524963131" sldId="264"/>
            <ac:spMk id="7" creationId="{247876B0-8A79-BC4C-4335-991B80566365}"/>
          </ac:spMkLst>
        </pc:spChg>
        <pc:picChg chg="add mod">
          <ac:chgData name="Hussain mohammed Ashruf" userId="cbdb55a8e5a15a40" providerId="LiveId" clId="{E6E3C741-4FEE-40CD-B4D9-D93EEBDC3AE4}" dt="2024-12-29T22:48:56.856" v="1034" actId="1076"/>
          <ac:picMkLst>
            <pc:docMk/>
            <pc:sldMk cId="2524963131" sldId="264"/>
            <ac:picMk id="8" creationId="{03599D19-0554-902A-ADAE-D27A25F8E0B3}"/>
          </ac:picMkLst>
        </pc:picChg>
      </pc:sldChg>
      <pc:sldChg chg="modSp new mod">
        <pc:chgData name="Hussain mohammed Ashruf" userId="cbdb55a8e5a15a40" providerId="LiveId" clId="{E6E3C741-4FEE-40CD-B4D9-D93EEBDC3AE4}" dt="2024-12-29T23:42:10.596" v="1130" actId="20577"/>
        <pc:sldMkLst>
          <pc:docMk/>
          <pc:sldMk cId="955464986" sldId="265"/>
        </pc:sldMkLst>
        <pc:spChg chg="mod">
          <ac:chgData name="Hussain mohammed Ashruf" userId="cbdb55a8e5a15a40" providerId="LiveId" clId="{E6E3C741-4FEE-40CD-B4D9-D93EEBDC3AE4}" dt="2024-12-29T23:42:10.596" v="1130" actId="20577"/>
          <ac:spMkLst>
            <pc:docMk/>
            <pc:sldMk cId="955464986" sldId="265"/>
            <ac:spMk id="2" creationId="{836CE546-C819-D5EA-ED0F-EC44049AA81F}"/>
          </ac:spMkLst>
        </pc:spChg>
        <pc:spChg chg="mod">
          <ac:chgData name="Hussain mohammed Ashruf" userId="cbdb55a8e5a15a40" providerId="LiveId" clId="{E6E3C741-4FEE-40CD-B4D9-D93EEBDC3AE4}" dt="2024-12-29T23:42:04.881" v="1116"/>
          <ac:spMkLst>
            <pc:docMk/>
            <pc:sldMk cId="955464986" sldId="265"/>
            <ac:spMk id="3" creationId="{E5B2D3EA-C8A7-40E3-C02E-0F487FC75831}"/>
          </ac:spMkLst>
        </pc:spChg>
      </pc:sldChg>
      <pc:sldChg chg="modSp new mod">
        <pc:chgData name="Hussain mohammed Ashruf" userId="cbdb55a8e5a15a40" providerId="LiveId" clId="{E6E3C741-4FEE-40CD-B4D9-D93EEBDC3AE4}" dt="2024-12-30T15:05:29.783" v="1152" actId="113"/>
        <pc:sldMkLst>
          <pc:docMk/>
          <pc:sldMk cId="732852018" sldId="266"/>
        </pc:sldMkLst>
        <pc:spChg chg="mod">
          <ac:chgData name="Hussain mohammed Ashruf" userId="cbdb55a8e5a15a40" providerId="LiveId" clId="{E6E3C741-4FEE-40CD-B4D9-D93EEBDC3AE4}" dt="2024-12-30T15:05:29.783" v="1152" actId="113"/>
          <ac:spMkLst>
            <pc:docMk/>
            <pc:sldMk cId="732852018" sldId="266"/>
            <ac:spMk id="3" creationId="{83054CA9-9A93-AB82-C680-7ED497AAA86D}"/>
          </ac:spMkLst>
        </pc:spChg>
      </pc:sldChg>
      <pc:sldChg chg="addSp delSp modSp new mod">
        <pc:chgData name="Hussain mohammed Ashruf" userId="cbdb55a8e5a15a40" providerId="LiveId" clId="{E6E3C741-4FEE-40CD-B4D9-D93EEBDC3AE4}" dt="2024-12-31T15:56:41.253" v="1220" actId="1036"/>
        <pc:sldMkLst>
          <pc:docMk/>
          <pc:sldMk cId="2388451803" sldId="267"/>
        </pc:sldMkLst>
        <pc:spChg chg="mod">
          <ac:chgData name="Hussain mohammed Ashruf" userId="cbdb55a8e5a15a40" providerId="LiveId" clId="{E6E3C741-4FEE-40CD-B4D9-D93EEBDC3AE4}" dt="2024-12-31T15:56:31.162" v="1212" actId="1076"/>
          <ac:spMkLst>
            <pc:docMk/>
            <pc:sldMk cId="2388451803" sldId="267"/>
            <ac:spMk id="2" creationId="{3BE2C2BA-F262-F11E-6ACA-662FA59A50D7}"/>
          </ac:spMkLst>
        </pc:spChg>
        <pc:spChg chg="del">
          <ac:chgData name="Hussain mohammed Ashruf" userId="cbdb55a8e5a15a40" providerId="LiveId" clId="{E6E3C741-4FEE-40CD-B4D9-D93EEBDC3AE4}" dt="2024-12-31T15:54:54.099" v="1196" actId="22"/>
          <ac:spMkLst>
            <pc:docMk/>
            <pc:sldMk cId="2388451803" sldId="267"/>
            <ac:spMk id="3" creationId="{32DC86C3-DE73-71B9-CFC7-B072DCD80616}"/>
          </ac:spMkLst>
        </pc:spChg>
        <pc:picChg chg="add mod ord">
          <ac:chgData name="Hussain mohammed Ashruf" userId="cbdb55a8e5a15a40" providerId="LiveId" clId="{E6E3C741-4FEE-40CD-B4D9-D93EEBDC3AE4}" dt="2024-12-31T15:56:41.253" v="1220" actId="1036"/>
          <ac:picMkLst>
            <pc:docMk/>
            <pc:sldMk cId="2388451803" sldId="267"/>
            <ac:picMk id="5" creationId="{7735E857-C187-9BDD-3645-F696800A18BC}"/>
          </ac:picMkLst>
        </pc:picChg>
        <pc:picChg chg="add mod">
          <ac:chgData name="Hussain mohammed Ashruf" userId="cbdb55a8e5a15a40" providerId="LiveId" clId="{E6E3C741-4FEE-40CD-B4D9-D93EEBDC3AE4}" dt="2024-12-31T15:56:34.884" v="1213" actId="1076"/>
          <ac:picMkLst>
            <pc:docMk/>
            <pc:sldMk cId="2388451803" sldId="267"/>
            <ac:picMk id="7" creationId="{91D3A8B7-CF5A-700D-FDB2-6E88D1ECBB22}"/>
          </ac:picMkLst>
        </pc:picChg>
      </pc:sldChg>
    </pc:docChg>
  </pc:docChgLst>
  <pc:docChgLst>
    <pc:chgData name="Hussain mohammed Ashruf" userId="cbdb55a8e5a15a40" providerId="LiveId" clId="{EE719C6A-B826-4ABA-960F-F1A39A590365}"/>
    <pc:docChg chg="undo custSel addSld modSld addMainMaster delMainMaster">
      <pc:chgData name="Hussain mohammed Ashruf" userId="cbdb55a8e5a15a40" providerId="LiveId" clId="{EE719C6A-B826-4ABA-960F-F1A39A590365}" dt="2024-12-11T12:00:01.195" v="149" actId="20577"/>
      <pc:docMkLst>
        <pc:docMk/>
      </pc:docMkLst>
      <pc:sldChg chg="addSp modSp new mod setBg modClrScheme chgLayout">
        <pc:chgData name="Hussain mohammed Ashruf" userId="cbdb55a8e5a15a40" providerId="LiveId" clId="{EE719C6A-B826-4ABA-960F-F1A39A590365}" dt="2024-12-11T11:55:04.093" v="44" actId="27614"/>
        <pc:sldMkLst>
          <pc:docMk/>
          <pc:sldMk cId="2672422892" sldId="256"/>
        </pc:sldMkLst>
        <pc:spChg chg="mod">
          <ac:chgData name="Hussain mohammed Ashruf" userId="cbdb55a8e5a15a40" providerId="LiveId" clId="{EE719C6A-B826-4ABA-960F-F1A39A590365}" dt="2024-12-11T11:54:58.956" v="43" actId="26606"/>
          <ac:spMkLst>
            <pc:docMk/>
            <pc:sldMk cId="2672422892" sldId="256"/>
            <ac:spMk id="2" creationId="{0B093F5E-D105-894B-9AB1-08CC2A5D09DF}"/>
          </ac:spMkLst>
        </pc:spChg>
        <pc:spChg chg="mod">
          <ac:chgData name="Hussain mohammed Ashruf" userId="cbdb55a8e5a15a40" providerId="LiveId" clId="{EE719C6A-B826-4ABA-960F-F1A39A590365}" dt="2024-12-11T11:54:58.956" v="43" actId="26606"/>
          <ac:spMkLst>
            <pc:docMk/>
            <pc:sldMk cId="2672422892" sldId="256"/>
            <ac:spMk id="3" creationId="{ECD7EB6F-6E3E-7BE3-E74E-D7349148047E}"/>
          </ac:spMkLst>
        </pc:spChg>
        <pc:spChg chg="add">
          <ac:chgData name="Hussain mohammed Ashruf" userId="cbdb55a8e5a15a40" providerId="LiveId" clId="{EE719C6A-B826-4ABA-960F-F1A39A590365}" dt="2024-12-11T11:54:58.956" v="43" actId="26606"/>
          <ac:spMkLst>
            <pc:docMk/>
            <pc:sldMk cId="2672422892" sldId="256"/>
            <ac:spMk id="9" creationId="{F518D20D-5F05-49C3-8900-68783F8ACB6F}"/>
          </ac:spMkLst>
        </pc:spChg>
        <pc:spChg chg="add">
          <ac:chgData name="Hussain mohammed Ashruf" userId="cbdb55a8e5a15a40" providerId="LiveId" clId="{EE719C6A-B826-4ABA-960F-F1A39A590365}" dt="2024-12-11T11:54:58.956" v="43" actId="26606"/>
          <ac:spMkLst>
            <pc:docMk/>
            <pc:sldMk cId="2672422892" sldId="256"/>
            <ac:spMk id="11" creationId="{FF50CA5B-2FF8-43D9-B7D8-3BDE1BFD3CF1}"/>
          </ac:spMkLst>
        </pc:spChg>
        <pc:spChg chg="add">
          <ac:chgData name="Hussain mohammed Ashruf" userId="cbdb55a8e5a15a40" providerId="LiveId" clId="{EE719C6A-B826-4ABA-960F-F1A39A590365}" dt="2024-12-11T11:54:58.956" v="43" actId="26606"/>
          <ac:spMkLst>
            <pc:docMk/>
            <pc:sldMk cId="2672422892" sldId="256"/>
            <ac:spMk id="13" creationId="{0A2975CA-C341-4109-A20B-D3DA06411067}"/>
          </ac:spMkLst>
        </pc:spChg>
        <pc:spChg chg="add">
          <ac:chgData name="Hussain mohammed Ashruf" userId="cbdb55a8e5a15a40" providerId="LiveId" clId="{EE719C6A-B826-4ABA-960F-F1A39A590365}" dt="2024-12-11T11:54:58.956" v="43" actId="26606"/>
          <ac:spMkLst>
            <pc:docMk/>
            <pc:sldMk cId="2672422892" sldId="256"/>
            <ac:spMk id="17" creationId="{D73D4A1E-5CEC-41DD-A2B6-9FB7B748454A}"/>
          </ac:spMkLst>
        </pc:spChg>
        <pc:spChg chg="add">
          <ac:chgData name="Hussain mohammed Ashruf" userId="cbdb55a8e5a15a40" providerId="LiveId" clId="{EE719C6A-B826-4ABA-960F-F1A39A590365}" dt="2024-12-11T11:54:58.956" v="43" actId="26606"/>
          <ac:spMkLst>
            <pc:docMk/>
            <pc:sldMk cId="2672422892" sldId="256"/>
            <ac:spMk id="21" creationId="{0700F014-0E45-4385-977E-14A83E760037}"/>
          </ac:spMkLst>
        </pc:spChg>
        <pc:picChg chg="add mod">
          <ac:chgData name="Hussain mohammed Ashruf" userId="cbdb55a8e5a15a40" providerId="LiveId" clId="{EE719C6A-B826-4ABA-960F-F1A39A590365}" dt="2024-12-11T11:55:04.093" v="44" actId="27614"/>
          <ac:picMkLst>
            <pc:docMk/>
            <pc:sldMk cId="2672422892" sldId="256"/>
            <ac:picMk id="4" creationId="{B003FBF7-03B3-C5D8-55B4-4C79863FD317}"/>
          </ac:picMkLst>
        </pc:picChg>
        <pc:picChg chg="add">
          <ac:chgData name="Hussain mohammed Ashruf" userId="cbdb55a8e5a15a40" providerId="LiveId" clId="{EE719C6A-B826-4ABA-960F-F1A39A590365}" dt="2024-12-11T11:54:58.956" v="43" actId="26606"/>
          <ac:picMkLst>
            <pc:docMk/>
            <pc:sldMk cId="2672422892" sldId="256"/>
            <ac:picMk id="15" creationId="{29FF48D7-CD1B-40AB-9991-B793DA50BA7A}"/>
          </ac:picMkLst>
        </pc:picChg>
        <pc:picChg chg="add">
          <ac:chgData name="Hussain mohammed Ashruf" userId="cbdb55a8e5a15a40" providerId="LiveId" clId="{EE719C6A-B826-4ABA-960F-F1A39A590365}" dt="2024-12-11T11:54:58.956" v="43" actId="26606"/>
          <ac:picMkLst>
            <pc:docMk/>
            <pc:sldMk cId="2672422892" sldId="256"/>
            <ac:picMk id="19" creationId="{0ED6147D-8F81-4ACA-A1BB-0868D001707E}"/>
          </ac:picMkLst>
        </pc:picChg>
        <pc:picChg chg="add">
          <ac:chgData name="Hussain mohammed Ashruf" userId="cbdb55a8e5a15a40" providerId="LiveId" clId="{EE719C6A-B826-4ABA-960F-F1A39A590365}" dt="2024-12-11T11:54:58.956" v="43" actId="26606"/>
          <ac:picMkLst>
            <pc:docMk/>
            <pc:sldMk cId="2672422892" sldId="256"/>
            <ac:picMk id="23" creationId="{E97C87AE-B946-43B1-98EE-2E8873AEC498}"/>
          </ac:picMkLst>
        </pc:picChg>
      </pc:sldChg>
      <pc:sldChg chg="addSp delSp modSp new mod setBg">
        <pc:chgData name="Hussain mohammed Ashruf" userId="cbdb55a8e5a15a40" providerId="LiveId" clId="{EE719C6A-B826-4ABA-960F-F1A39A590365}" dt="2024-12-11T12:00:01.195" v="149" actId="20577"/>
        <pc:sldMkLst>
          <pc:docMk/>
          <pc:sldMk cId="3427803682" sldId="257"/>
        </pc:sldMkLst>
        <pc:spChg chg="add">
          <ac:chgData name="Hussain mohammed Ashruf" userId="cbdb55a8e5a15a40" providerId="LiveId" clId="{EE719C6A-B826-4ABA-960F-F1A39A590365}" dt="2024-12-11T11:55:34.388" v="52" actId="26606"/>
          <ac:spMkLst>
            <pc:docMk/>
            <pc:sldMk cId="3427803682" sldId="257"/>
            <ac:spMk id="17" creationId="{A80A97F9-87C9-4710-B480-406EA55C9EC8}"/>
          </ac:spMkLst>
        </pc:spChg>
        <pc:spChg chg="add">
          <ac:chgData name="Hussain mohammed Ashruf" userId="cbdb55a8e5a15a40" providerId="LiveId" clId="{EE719C6A-B826-4ABA-960F-F1A39A590365}" dt="2024-12-11T11:55:34.388" v="52" actId="26606"/>
          <ac:spMkLst>
            <pc:docMk/>
            <pc:sldMk cId="3427803682" sldId="257"/>
            <ac:spMk id="18" creationId="{6D6F0AC2-F229-46DE-A0A2-5CB386CE9014}"/>
          </ac:spMkLst>
        </pc:spChg>
        <pc:graphicFrameChg chg="add mod">
          <ac:chgData name="Hussain mohammed Ashruf" userId="cbdb55a8e5a15a40" providerId="LiveId" clId="{EE719C6A-B826-4ABA-960F-F1A39A590365}" dt="2024-12-11T12:00:01.195" v="149" actId="20577"/>
          <ac:graphicFrameMkLst>
            <pc:docMk/>
            <pc:sldMk cId="3427803682" sldId="257"/>
            <ac:graphicFrameMk id="19" creationId="{09B2A792-7E80-86B3-147C-AD39D3FA3FD0}"/>
          </ac:graphicFrameMkLst>
        </pc:graphicFrameChg>
      </pc:sldChg>
      <pc:sldMasterChg chg="del delSldLayout">
        <pc:chgData name="Hussain mohammed Ashruf" userId="cbdb55a8e5a15a40" providerId="LiveId" clId="{EE719C6A-B826-4ABA-960F-F1A39A590365}" dt="2024-12-11T11:54:58.956" v="43" actId="26606"/>
        <pc:sldMasterMkLst>
          <pc:docMk/>
          <pc:sldMasterMk cId="4155311700" sldId="2147483648"/>
        </pc:sldMasterMkLst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3624309598" sldId="2147483649"/>
          </pc:sldLayoutMkLst>
        </pc:sldLayoutChg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44545243" sldId="2147483650"/>
          </pc:sldLayoutMkLst>
        </pc:sldLayoutChg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337574209" sldId="2147483651"/>
          </pc:sldLayoutMkLst>
        </pc:sldLayoutChg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1112159796" sldId="2147483652"/>
          </pc:sldLayoutMkLst>
        </pc:sldLayoutChg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1302407456" sldId="2147483653"/>
          </pc:sldLayoutMkLst>
        </pc:sldLayoutChg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1375838672" sldId="2147483654"/>
          </pc:sldLayoutMkLst>
        </pc:sldLayoutChg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2922229571" sldId="2147483655"/>
          </pc:sldLayoutMkLst>
        </pc:sldLayoutChg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1873013976" sldId="2147483656"/>
          </pc:sldLayoutMkLst>
        </pc:sldLayoutChg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1812244205" sldId="2147483657"/>
          </pc:sldLayoutMkLst>
        </pc:sldLayoutChg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3775556268" sldId="2147483658"/>
          </pc:sldLayoutMkLst>
        </pc:sldLayoutChg>
        <pc:sldLayoutChg chg="del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4155311700" sldId="2147483648"/>
            <pc:sldLayoutMk cId="3853117350" sldId="2147483659"/>
          </pc:sldLayoutMkLst>
        </pc:sldLayoutChg>
      </pc:sldMasterChg>
      <pc:sldMasterChg chg="add addSldLayout">
        <pc:chgData name="Hussain mohammed Ashruf" userId="cbdb55a8e5a15a40" providerId="LiveId" clId="{EE719C6A-B826-4ABA-960F-F1A39A590365}" dt="2024-12-11T11:54:58.956" v="43" actId="26606"/>
        <pc:sldMasterMkLst>
          <pc:docMk/>
          <pc:sldMasterMk cId="195232864" sldId="2147483700"/>
        </pc:sldMasterMkLst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1284344905" sldId="2147483689"/>
          </pc:sldLayoutMkLst>
        </pc:sldLayoutChg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2770067707" sldId="2147483690"/>
          </pc:sldLayoutMkLst>
        </pc:sldLayoutChg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1501537079" sldId="2147483691"/>
          </pc:sldLayoutMkLst>
        </pc:sldLayoutChg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1268346878" sldId="2147483692"/>
          </pc:sldLayoutMkLst>
        </pc:sldLayoutChg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3879765119" sldId="2147483693"/>
          </pc:sldLayoutMkLst>
        </pc:sldLayoutChg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2308486460" sldId="2147483694"/>
          </pc:sldLayoutMkLst>
        </pc:sldLayoutChg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1259812618" sldId="2147483695"/>
          </pc:sldLayoutMkLst>
        </pc:sldLayoutChg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1132792919" sldId="2147483696"/>
          </pc:sldLayoutMkLst>
        </pc:sldLayoutChg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4115045080" sldId="2147483697"/>
          </pc:sldLayoutMkLst>
        </pc:sldLayoutChg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3523688722" sldId="2147483698"/>
          </pc:sldLayoutMkLst>
        </pc:sldLayoutChg>
        <pc:sldLayoutChg chg="add">
          <pc:chgData name="Hussain mohammed Ashruf" userId="cbdb55a8e5a15a40" providerId="LiveId" clId="{EE719C6A-B826-4ABA-960F-F1A39A590365}" dt="2024-12-11T11:54:58.956" v="43" actId="26606"/>
          <pc:sldLayoutMkLst>
            <pc:docMk/>
            <pc:sldMasterMk cId="195232864" sldId="2147483700"/>
            <pc:sldLayoutMk cId="1720562659" sldId="214748369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BBD47-872B-45B4-A9BF-3021B5E906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C37A2A-F975-4017-9D17-BCD4481E4A40}">
      <dgm:prSet/>
      <dgm:spPr/>
      <dgm:t>
        <a:bodyPr/>
        <a:lstStyle/>
        <a:p>
          <a:r>
            <a:rPr lang="en-US" dirty="0"/>
            <a:t>- Node.js modules - Explains how to create reusable modules in Node.js, export code, and import modules. This allows organizing code into files and sharing functionality.</a:t>
          </a:r>
        </a:p>
      </dgm:t>
    </dgm:pt>
    <dgm:pt modelId="{4ED4AB45-F6EB-4978-A29C-94CB4A5472F8}" type="parTrans" cxnId="{4FC7A3B0-E7BE-4909-B3E4-2A4FF7C7353C}">
      <dgm:prSet/>
      <dgm:spPr/>
      <dgm:t>
        <a:bodyPr/>
        <a:lstStyle/>
        <a:p>
          <a:endParaRPr lang="en-US"/>
        </a:p>
      </dgm:t>
    </dgm:pt>
    <dgm:pt modelId="{3B4BFC1D-60B0-4FC5-B7E3-4DF7EAACABA1}" type="sibTrans" cxnId="{4FC7A3B0-E7BE-4909-B3E4-2A4FF7C7353C}">
      <dgm:prSet/>
      <dgm:spPr/>
      <dgm:t>
        <a:bodyPr/>
        <a:lstStyle/>
        <a:p>
          <a:endParaRPr lang="en-US"/>
        </a:p>
      </dgm:t>
    </dgm:pt>
    <dgm:pt modelId="{ED147CB9-66F8-4B30-9C44-2C490C81B637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npm</a:t>
          </a:r>
          <a:r>
            <a:rPr lang="en-US" dirty="0"/>
            <a:t> packages - Goes over, using </a:t>
          </a:r>
          <a:r>
            <a:rPr lang="en-US" dirty="0" err="1"/>
            <a:t>npm</a:t>
          </a:r>
          <a:r>
            <a:rPr lang="en-US" dirty="0"/>
            <a:t> (Node Package Manager) to install and manage third party packages and dependencies for Node.js projects.</a:t>
          </a:r>
        </a:p>
      </dgm:t>
    </dgm:pt>
    <dgm:pt modelId="{2A4C7BF8-8D46-41C0-85EE-92B1EEDC9267}" type="parTrans" cxnId="{BA2EEF3F-4207-4CDF-B6EB-A7D5AE89E5BD}">
      <dgm:prSet/>
      <dgm:spPr/>
      <dgm:t>
        <a:bodyPr/>
        <a:lstStyle/>
        <a:p>
          <a:endParaRPr lang="en-US"/>
        </a:p>
      </dgm:t>
    </dgm:pt>
    <dgm:pt modelId="{7FDA7E56-C0B3-46EB-8BC4-96B5608C72A8}" type="sibTrans" cxnId="{BA2EEF3F-4207-4CDF-B6EB-A7D5AE89E5BD}">
      <dgm:prSet/>
      <dgm:spPr/>
      <dgm:t>
        <a:bodyPr/>
        <a:lstStyle/>
        <a:p>
          <a:endParaRPr lang="en-US"/>
        </a:p>
      </dgm:t>
    </dgm:pt>
    <dgm:pt modelId="{01790D36-27BB-4862-9A99-7E4FFE0E1993}">
      <dgm:prSet/>
      <dgm:spPr/>
      <dgm:t>
        <a:bodyPr/>
        <a:lstStyle/>
        <a:p>
          <a:r>
            <a:rPr lang="en-US" dirty="0"/>
            <a:t>- Node.js web servers – Shows how to build basic web servers in Node.js using modules like http, express, </a:t>
          </a:r>
          <a:r>
            <a:rPr lang="en-US" dirty="0" err="1"/>
            <a:t>ejs</a:t>
          </a:r>
          <a:r>
            <a:rPr lang="en-US" dirty="0"/>
            <a:t> etc. This allows creating and serving web pages dynamically.</a:t>
          </a:r>
        </a:p>
      </dgm:t>
    </dgm:pt>
    <dgm:pt modelId="{1601A050-2B3D-4512-90B4-6A556471E212}" type="parTrans" cxnId="{2FDB37DA-EADA-4E3B-B94E-7758C2848023}">
      <dgm:prSet/>
      <dgm:spPr/>
      <dgm:t>
        <a:bodyPr/>
        <a:lstStyle/>
        <a:p>
          <a:endParaRPr lang="en-US"/>
        </a:p>
      </dgm:t>
    </dgm:pt>
    <dgm:pt modelId="{FE564183-99A3-4306-BDA1-2032F00C3A2C}" type="sibTrans" cxnId="{2FDB37DA-EADA-4E3B-B94E-7758C2848023}">
      <dgm:prSet/>
      <dgm:spPr/>
      <dgm:t>
        <a:bodyPr/>
        <a:lstStyle/>
        <a:p>
          <a:endParaRPr lang="en-US"/>
        </a:p>
      </dgm:t>
    </dgm:pt>
    <dgm:pt modelId="{B3380D44-4519-42CF-8219-6B1312E0747E}">
      <dgm:prSet/>
      <dgm:spPr/>
      <dgm:t>
        <a:bodyPr/>
        <a:lstStyle/>
        <a:p>
          <a:r>
            <a:rPr lang="en-US" dirty="0"/>
            <a:t>- Node.js file system - Explains the fs module for interacting with the filesystem - reading, writing, appending, deleting files and directories.</a:t>
          </a:r>
        </a:p>
      </dgm:t>
    </dgm:pt>
    <dgm:pt modelId="{E3B0E4DF-EC08-43B2-9300-49843BE0E004}" type="parTrans" cxnId="{20B18908-3758-4BA6-B73A-4D4D513A2E70}">
      <dgm:prSet/>
      <dgm:spPr/>
      <dgm:t>
        <a:bodyPr/>
        <a:lstStyle/>
        <a:p>
          <a:endParaRPr lang="en-US"/>
        </a:p>
      </dgm:t>
    </dgm:pt>
    <dgm:pt modelId="{714B50F0-D612-440D-BFC4-1865160E366A}" type="sibTrans" cxnId="{20B18908-3758-4BA6-B73A-4D4D513A2E70}">
      <dgm:prSet/>
      <dgm:spPr/>
      <dgm:t>
        <a:bodyPr/>
        <a:lstStyle/>
        <a:p>
          <a:endParaRPr lang="en-US"/>
        </a:p>
      </dgm:t>
    </dgm:pt>
    <dgm:pt modelId="{F34954EA-6B6C-46CE-9EC9-E2157EF27BB9}">
      <dgm:prSet/>
      <dgm:spPr/>
      <dgm:t>
        <a:bodyPr/>
        <a:lstStyle/>
        <a:p>
          <a:r>
            <a:rPr lang="en-US" dirty="0"/>
            <a:t>- Events and event emitters – Teaches you how events work in Node.js, using </a:t>
          </a:r>
          <a:r>
            <a:rPr lang="en-US" dirty="0" err="1"/>
            <a:t>EventEmitter</a:t>
          </a:r>
          <a:r>
            <a:rPr lang="en-US" dirty="0"/>
            <a:t> to create custom events and trigger callbacks.</a:t>
          </a:r>
        </a:p>
      </dgm:t>
    </dgm:pt>
    <dgm:pt modelId="{03B9A44C-79EE-4451-BC1D-C53990E29173}" type="parTrans" cxnId="{4C53E99F-9630-41B3-9D4F-920DF00A6B0E}">
      <dgm:prSet/>
      <dgm:spPr/>
      <dgm:t>
        <a:bodyPr/>
        <a:lstStyle/>
        <a:p>
          <a:endParaRPr lang="en-US"/>
        </a:p>
      </dgm:t>
    </dgm:pt>
    <dgm:pt modelId="{5C09A9D1-D859-4D12-B1E2-AA7EE05F6B79}" type="sibTrans" cxnId="{4C53E99F-9630-41B3-9D4F-920DF00A6B0E}">
      <dgm:prSet/>
      <dgm:spPr/>
      <dgm:t>
        <a:bodyPr/>
        <a:lstStyle/>
        <a:p>
          <a:endParaRPr lang="en-US"/>
        </a:p>
      </dgm:t>
    </dgm:pt>
    <dgm:pt modelId="{F524D2FA-5C57-441C-9411-55E1CE1280A0}">
      <dgm:prSet/>
      <dgm:spPr/>
      <dgm:t>
        <a:bodyPr/>
        <a:lstStyle/>
        <a:p>
          <a:r>
            <a:rPr lang="en-US" dirty="0"/>
            <a:t>- Streams - Explains streams for reading/writing data continuously, like reading a file stream or HTTP request stream.</a:t>
          </a:r>
        </a:p>
      </dgm:t>
    </dgm:pt>
    <dgm:pt modelId="{7BDB2A51-854A-47F9-91BA-E986A512EA27}" type="parTrans" cxnId="{2344411E-303E-47B4-AA66-9320DA78D53A}">
      <dgm:prSet/>
      <dgm:spPr/>
      <dgm:t>
        <a:bodyPr/>
        <a:lstStyle/>
        <a:p>
          <a:endParaRPr lang="en-US"/>
        </a:p>
      </dgm:t>
    </dgm:pt>
    <dgm:pt modelId="{122C7BE2-D265-403D-A315-7A1EAE38D972}" type="sibTrans" cxnId="{2344411E-303E-47B4-AA66-9320DA78D53A}">
      <dgm:prSet/>
      <dgm:spPr/>
      <dgm:t>
        <a:bodyPr/>
        <a:lstStyle/>
        <a:p>
          <a:endParaRPr lang="en-US"/>
        </a:p>
      </dgm:t>
    </dgm:pt>
    <dgm:pt modelId="{118E083C-BF3B-44B9-A75D-A7DD3B724429}">
      <dgm:prSet/>
      <dgm:spPr/>
      <dgm:t>
        <a:bodyPr/>
        <a:lstStyle/>
        <a:p>
          <a:r>
            <a:rPr lang="en-US" dirty="0"/>
            <a:t>- Databases - Shows you connecting Node.js to databases like MongoDB, MySQL etc. using modules like mongoose.</a:t>
          </a:r>
        </a:p>
      </dgm:t>
    </dgm:pt>
    <dgm:pt modelId="{7ADEA295-7AE8-4834-AE1F-1B030DEE849B}" type="parTrans" cxnId="{0AA03EC9-508B-4ABF-932F-AF851A2B8373}">
      <dgm:prSet/>
      <dgm:spPr/>
      <dgm:t>
        <a:bodyPr/>
        <a:lstStyle/>
        <a:p>
          <a:endParaRPr lang="en-US"/>
        </a:p>
      </dgm:t>
    </dgm:pt>
    <dgm:pt modelId="{8E6273B4-7FAB-4144-A221-1CDC5CFE6B4B}" type="sibTrans" cxnId="{0AA03EC9-508B-4ABF-932F-AF851A2B8373}">
      <dgm:prSet/>
      <dgm:spPr/>
      <dgm:t>
        <a:bodyPr/>
        <a:lstStyle/>
        <a:p>
          <a:endParaRPr lang="en-US"/>
        </a:p>
      </dgm:t>
    </dgm:pt>
    <dgm:pt modelId="{EBFACC6F-3383-4AA7-8D94-146864FE1602}" type="pres">
      <dgm:prSet presAssocID="{CB0BBD47-872B-45B4-A9BF-3021B5E906F3}" presName="root" presStyleCnt="0">
        <dgm:presLayoutVars>
          <dgm:dir/>
          <dgm:resizeHandles val="exact"/>
        </dgm:presLayoutVars>
      </dgm:prSet>
      <dgm:spPr/>
    </dgm:pt>
    <dgm:pt modelId="{8FA7DAA9-5C4F-4191-BE57-8BD28E23D8A0}" type="pres">
      <dgm:prSet presAssocID="{93C37A2A-F975-4017-9D17-BCD4481E4A40}" presName="compNode" presStyleCnt="0"/>
      <dgm:spPr/>
    </dgm:pt>
    <dgm:pt modelId="{11EE4C5F-A0E1-4BE2-B985-94B410BB4FB6}" type="pres">
      <dgm:prSet presAssocID="{93C37A2A-F975-4017-9D17-BCD4481E4A40}" presName="bgRect" presStyleLbl="bgShp" presStyleIdx="0" presStyleCnt="7"/>
      <dgm:spPr/>
    </dgm:pt>
    <dgm:pt modelId="{670E97A1-CC80-4FDF-BE11-3F6F57EFBA7B}" type="pres">
      <dgm:prSet presAssocID="{93C37A2A-F975-4017-9D17-BCD4481E4A4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2DD2B5E-4843-41A3-8CFE-93419E1DD6A4}" type="pres">
      <dgm:prSet presAssocID="{93C37A2A-F975-4017-9D17-BCD4481E4A40}" presName="spaceRect" presStyleCnt="0"/>
      <dgm:spPr/>
    </dgm:pt>
    <dgm:pt modelId="{7949D7F0-48EE-42FA-AA1D-0CC836454BFC}" type="pres">
      <dgm:prSet presAssocID="{93C37A2A-F975-4017-9D17-BCD4481E4A40}" presName="parTx" presStyleLbl="revTx" presStyleIdx="0" presStyleCnt="7">
        <dgm:presLayoutVars>
          <dgm:chMax val="0"/>
          <dgm:chPref val="0"/>
        </dgm:presLayoutVars>
      </dgm:prSet>
      <dgm:spPr/>
    </dgm:pt>
    <dgm:pt modelId="{8C8FD973-36E4-4A4C-934D-11570B87B560}" type="pres">
      <dgm:prSet presAssocID="{3B4BFC1D-60B0-4FC5-B7E3-4DF7EAACABA1}" presName="sibTrans" presStyleCnt="0"/>
      <dgm:spPr/>
    </dgm:pt>
    <dgm:pt modelId="{1D270315-1ADE-4E9E-AB8B-223C8A6883F4}" type="pres">
      <dgm:prSet presAssocID="{ED147CB9-66F8-4B30-9C44-2C490C81B637}" presName="compNode" presStyleCnt="0"/>
      <dgm:spPr/>
    </dgm:pt>
    <dgm:pt modelId="{E512B155-662A-4256-A0E6-058982AA7F08}" type="pres">
      <dgm:prSet presAssocID="{ED147CB9-66F8-4B30-9C44-2C490C81B637}" presName="bgRect" presStyleLbl="bgShp" presStyleIdx="1" presStyleCnt="7"/>
      <dgm:spPr/>
    </dgm:pt>
    <dgm:pt modelId="{F94BA866-9BEB-4591-BA75-610AC7E78D54}" type="pres">
      <dgm:prSet presAssocID="{ED147CB9-66F8-4B30-9C44-2C490C81B63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FB08895-E7B3-47F7-B4F4-9DFA05D1AA69}" type="pres">
      <dgm:prSet presAssocID="{ED147CB9-66F8-4B30-9C44-2C490C81B637}" presName="spaceRect" presStyleCnt="0"/>
      <dgm:spPr/>
    </dgm:pt>
    <dgm:pt modelId="{9ABCF371-BACC-42FD-A652-584FF0DB00C0}" type="pres">
      <dgm:prSet presAssocID="{ED147CB9-66F8-4B30-9C44-2C490C81B637}" presName="parTx" presStyleLbl="revTx" presStyleIdx="1" presStyleCnt="7">
        <dgm:presLayoutVars>
          <dgm:chMax val="0"/>
          <dgm:chPref val="0"/>
        </dgm:presLayoutVars>
      </dgm:prSet>
      <dgm:spPr/>
    </dgm:pt>
    <dgm:pt modelId="{0FD287E0-F765-4DE7-BF39-CA6E6AC2235A}" type="pres">
      <dgm:prSet presAssocID="{7FDA7E56-C0B3-46EB-8BC4-96B5608C72A8}" presName="sibTrans" presStyleCnt="0"/>
      <dgm:spPr/>
    </dgm:pt>
    <dgm:pt modelId="{BB3E4F65-3922-48DF-A040-250DC959CD50}" type="pres">
      <dgm:prSet presAssocID="{01790D36-27BB-4862-9A99-7E4FFE0E1993}" presName="compNode" presStyleCnt="0"/>
      <dgm:spPr/>
    </dgm:pt>
    <dgm:pt modelId="{2604DB21-9234-48C5-9140-FE77E1043368}" type="pres">
      <dgm:prSet presAssocID="{01790D36-27BB-4862-9A99-7E4FFE0E1993}" presName="bgRect" presStyleLbl="bgShp" presStyleIdx="2" presStyleCnt="7"/>
      <dgm:spPr/>
    </dgm:pt>
    <dgm:pt modelId="{6FA1372D-D940-4291-B2F4-FE24CCCE8E21}" type="pres">
      <dgm:prSet presAssocID="{01790D36-27BB-4862-9A99-7E4FFE0E199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D49F541-C82B-4DA6-A7A7-DC2D1A21363C}" type="pres">
      <dgm:prSet presAssocID="{01790D36-27BB-4862-9A99-7E4FFE0E1993}" presName="spaceRect" presStyleCnt="0"/>
      <dgm:spPr/>
    </dgm:pt>
    <dgm:pt modelId="{F25AAC9B-D4C5-4B45-9741-E947DF2E3B97}" type="pres">
      <dgm:prSet presAssocID="{01790D36-27BB-4862-9A99-7E4FFE0E1993}" presName="parTx" presStyleLbl="revTx" presStyleIdx="2" presStyleCnt="7">
        <dgm:presLayoutVars>
          <dgm:chMax val="0"/>
          <dgm:chPref val="0"/>
        </dgm:presLayoutVars>
      </dgm:prSet>
      <dgm:spPr/>
    </dgm:pt>
    <dgm:pt modelId="{A07BD283-1E37-4A12-9752-31ABAD1931CE}" type="pres">
      <dgm:prSet presAssocID="{FE564183-99A3-4306-BDA1-2032F00C3A2C}" presName="sibTrans" presStyleCnt="0"/>
      <dgm:spPr/>
    </dgm:pt>
    <dgm:pt modelId="{7A953CD1-8F3B-4342-AA7F-073358488A04}" type="pres">
      <dgm:prSet presAssocID="{B3380D44-4519-42CF-8219-6B1312E0747E}" presName="compNode" presStyleCnt="0"/>
      <dgm:spPr/>
    </dgm:pt>
    <dgm:pt modelId="{2CA26C93-80A1-4747-983F-84337050290F}" type="pres">
      <dgm:prSet presAssocID="{B3380D44-4519-42CF-8219-6B1312E0747E}" presName="bgRect" presStyleLbl="bgShp" presStyleIdx="3" presStyleCnt="7"/>
      <dgm:spPr/>
    </dgm:pt>
    <dgm:pt modelId="{ECDE89FF-1087-4C78-A295-82007D0EAF11}" type="pres">
      <dgm:prSet presAssocID="{B3380D44-4519-42CF-8219-6B1312E0747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0E9E01A-7D84-46FD-B136-0D9EB33DDA7A}" type="pres">
      <dgm:prSet presAssocID="{B3380D44-4519-42CF-8219-6B1312E0747E}" presName="spaceRect" presStyleCnt="0"/>
      <dgm:spPr/>
    </dgm:pt>
    <dgm:pt modelId="{8C9F1A6B-A15C-4E2A-BBB8-0F21AD1CBF55}" type="pres">
      <dgm:prSet presAssocID="{B3380D44-4519-42CF-8219-6B1312E0747E}" presName="parTx" presStyleLbl="revTx" presStyleIdx="3" presStyleCnt="7">
        <dgm:presLayoutVars>
          <dgm:chMax val="0"/>
          <dgm:chPref val="0"/>
        </dgm:presLayoutVars>
      </dgm:prSet>
      <dgm:spPr/>
    </dgm:pt>
    <dgm:pt modelId="{CD1C7663-C5D7-4E74-AD33-A8DB2D091C7D}" type="pres">
      <dgm:prSet presAssocID="{714B50F0-D612-440D-BFC4-1865160E366A}" presName="sibTrans" presStyleCnt="0"/>
      <dgm:spPr/>
    </dgm:pt>
    <dgm:pt modelId="{1AF11A93-DFD4-45FF-861B-690CA27FAE94}" type="pres">
      <dgm:prSet presAssocID="{F34954EA-6B6C-46CE-9EC9-E2157EF27BB9}" presName="compNode" presStyleCnt="0"/>
      <dgm:spPr/>
    </dgm:pt>
    <dgm:pt modelId="{D010CD82-339E-4AE8-97F5-766D4F0F9D95}" type="pres">
      <dgm:prSet presAssocID="{F34954EA-6B6C-46CE-9EC9-E2157EF27BB9}" presName="bgRect" presStyleLbl="bgShp" presStyleIdx="4" presStyleCnt="7"/>
      <dgm:spPr/>
    </dgm:pt>
    <dgm:pt modelId="{1EC635F0-D973-46EB-BB16-AFD0915305C1}" type="pres">
      <dgm:prSet presAssocID="{F34954EA-6B6C-46CE-9EC9-E2157EF27BB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2757F635-70E5-460D-9649-4CA2D0F37A5B}" type="pres">
      <dgm:prSet presAssocID="{F34954EA-6B6C-46CE-9EC9-E2157EF27BB9}" presName="spaceRect" presStyleCnt="0"/>
      <dgm:spPr/>
    </dgm:pt>
    <dgm:pt modelId="{37C1387B-3E9C-4165-92BF-F5B5E6FC7E91}" type="pres">
      <dgm:prSet presAssocID="{F34954EA-6B6C-46CE-9EC9-E2157EF27BB9}" presName="parTx" presStyleLbl="revTx" presStyleIdx="4" presStyleCnt="7">
        <dgm:presLayoutVars>
          <dgm:chMax val="0"/>
          <dgm:chPref val="0"/>
        </dgm:presLayoutVars>
      </dgm:prSet>
      <dgm:spPr/>
    </dgm:pt>
    <dgm:pt modelId="{39A6864F-146A-4A56-BD31-0758BD41D0EE}" type="pres">
      <dgm:prSet presAssocID="{5C09A9D1-D859-4D12-B1E2-AA7EE05F6B79}" presName="sibTrans" presStyleCnt="0"/>
      <dgm:spPr/>
    </dgm:pt>
    <dgm:pt modelId="{777A3C56-7E51-4CB3-B6D6-3BF94A652A8B}" type="pres">
      <dgm:prSet presAssocID="{F524D2FA-5C57-441C-9411-55E1CE1280A0}" presName="compNode" presStyleCnt="0"/>
      <dgm:spPr/>
    </dgm:pt>
    <dgm:pt modelId="{78DF5429-935D-401D-BA81-729A96A365BD}" type="pres">
      <dgm:prSet presAssocID="{F524D2FA-5C57-441C-9411-55E1CE1280A0}" presName="bgRect" presStyleLbl="bgShp" presStyleIdx="5" presStyleCnt="7"/>
      <dgm:spPr/>
    </dgm:pt>
    <dgm:pt modelId="{01652BED-A173-4A90-AA7C-6EBE03DA7583}" type="pres">
      <dgm:prSet presAssocID="{F524D2FA-5C57-441C-9411-55E1CE1280A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537A917-FE1F-44F3-B07A-D11331CF9193}" type="pres">
      <dgm:prSet presAssocID="{F524D2FA-5C57-441C-9411-55E1CE1280A0}" presName="spaceRect" presStyleCnt="0"/>
      <dgm:spPr/>
    </dgm:pt>
    <dgm:pt modelId="{29468357-F017-4DC4-81FA-704446DD70EB}" type="pres">
      <dgm:prSet presAssocID="{F524D2FA-5C57-441C-9411-55E1CE1280A0}" presName="parTx" presStyleLbl="revTx" presStyleIdx="5" presStyleCnt="7">
        <dgm:presLayoutVars>
          <dgm:chMax val="0"/>
          <dgm:chPref val="0"/>
        </dgm:presLayoutVars>
      </dgm:prSet>
      <dgm:spPr/>
    </dgm:pt>
    <dgm:pt modelId="{B29D4B08-B89B-41CF-8267-D8C0C7C04CE3}" type="pres">
      <dgm:prSet presAssocID="{122C7BE2-D265-403D-A315-7A1EAE38D972}" presName="sibTrans" presStyleCnt="0"/>
      <dgm:spPr/>
    </dgm:pt>
    <dgm:pt modelId="{ADE0E938-F5C6-4A2C-8752-F7CDB6E4353F}" type="pres">
      <dgm:prSet presAssocID="{118E083C-BF3B-44B9-A75D-A7DD3B724429}" presName="compNode" presStyleCnt="0"/>
      <dgm:spPr/>
    </dgm:pt>
    <dgm:pt modelId="{2D5936A2-542B-414F-BF29-78853B6BEEB1}" type="pres">
      <dgm:prSet presAssocID="{118E083C-BF3B-44B9-A75D-A7DD3B724429}" presName="bgRect" presStyleLbl="bgShp" presStyleIdx="6" presStyleCnt="7"/>
      <dgm:spPr/>
    </dgm:pt>
    <dgm:pt modelId="{73C743EC-6B00-4485-9552-FA7BE6FD1B90}" type="pres">
      <dgm:prSet presAssocID="{118E083C-BF3B-44B9-A75D-A7DD3B72442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B87986-E1EF-4A13-A19D-A322DC71C9C2}" type="pres">
      <dgm:prSet presAssocID="{118E083C-BF3B-44B9-A75D-A7DD3B724429}" presName="spaceRect" presStyleCnt="0"/>
      <dgm:spPr/>
    </dgm:pt>
    <dgm:pt modelId="{D9C4040D-9D88-40DF-8716-8BC67A0BD4E0}" type="pres">
      <dgm:prSet presAssocID="{118E083C-BF3B-44B9-A75D-A7DD3B72442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0B18908-3758-4BA6-B73A-4D4D513A2E70}" srcId="{CB0BBD47-872B-45B4-A9BF-3021B5E906F3}" destId="{B3380D44-4519-42CF-8219-6B1312E0747E}" srcOrd="3" destOrd="0" parTransId="{E3B0E4DF-EC08-43B2-9300-49843BE0E004}" sibTransId="{714B50F0-D612-440D-BFC4-1865160E366A}"/>
    <dgm:cxn modelId="{2344411E-303E-47B4-AA66-9320DA78D53A}" srcId="{CB0BBD47-872B-45B4-A9BF-3021B5E906F3}" destId="{F524D2FA-5C57-441C-9411-55E1CE1280A0}" srcOrd="5" destOrd="0" parTransId="{7BDB2A51-854A-47F9-91BA-E986A512EA27}" sibTransId="{122C7BE2-D265-403D-A315-7A1EAE38D972}"/>
    <dgm:cxn modelId="{BA2EEF3F-4207-4CDF-B6EB-A7D5AE89E5BD}" srcId="{CB0BBD47-872B-45B4-A9BF-3021B5E906F3}" destId="{ED147CB9-66F8-4B30-9C44-2C490C81B637}" srcOrd="1" destOrd="0" parTransId="{2A4C7BF8-8D46-41C0-85EE-92B1EEDC9267}" sibTransId="{7FDA7E56-C0B3-46EB-8BC4-96B5608C72A8}"/>
    <dgm:cxn modelId="{FC83D16F-6ADD-4C77-88A8-29AAC370790A}" type="presOf" srcId="{118E083C-BF3B-44B9-A75D-A7DD3B724429}" destId="{D9C4040D-9D88-40DF-8716-8BC67A0BD4E0}" srcOrd="0" destOrd="0" presId="urn:microsoft.com/office/officeart/2018/2/layout/IconVerticalSolidList"/>
    <dgm:cxn modelId="{376FFE76-8538-4077-A149-7B7BFB70D3CC}" type="presOf" srcId="{01790D36-27BB-4862-9A99-7E4FFE0E1993}" destId="{F25AAC9B-D4C5-4B45-9741-E947DF2E3B97}" srcOrd="0" destOrd="0" presId="urn:microsoft.com/office/officeart/2018/2/layout/IconVerticalSolidList"/>
    <dgm:cxn modelId="{6BDD3D99-B8F8-453A-B6A3-9952ED8E795B}" type="presOf" srcId="{B3380D44-4519-42CF-8219-6B1312E0747E}" destId="{8C9F1A6B-A15C-4E2A-BBB8-0F21AD1CBF55}" srcOrd="0" destOrd="0" presId="urn:microsoft.com/office/officeart/2018/2/layout/IconVerticalSolidList"/>
    <dgm:cxn modelId="{4C53E99F-9630-41B3-9D4F-920DF00A6B0E}" srcId="{CB0BBD47-872B-45B4-A9BF-3021B5E906F3}" destId="{F34954EA-6B6C-46CE-9EC9-E2157EF27BB9}" srcOrd="4" destOrd="0" parTransId="{03B9A44C-79EE-4451-BC1D-C53990E29173}" sibTransId="{5C09A9D1-D859-4D12-B1E2-AA7EE05F6B79}"/>
    <dgm:cxn modelId="{4FC7A3B0-E7BE-4909-B3E4-2A4FF7C7353C}" srcId="{CB0BBD47-872B-45B4-A9BF-3021B5E906F3}" destId="{93C37A2A-F975-4017-9D17-BCD4481E4A40}" srcOrd="0" destOrd="0" parTransId="{4ED4AB45-F6EB-4978-A29C-94CB4A5472F8}" sibTransId="{3B4BFC1D-60B0-4FC5-B7E3-4DF7EAACABA1}"/>
    <dgm:cxn modelId="{2DC9EFB1-BF0B-4DA6-9B88-89710AAF50EC}" type="presOf" srcId="{F524D2FA-5C57-441C-9411-55E1CE1280A0}" destId="{29468357-F017-4DC4-81FA-704446DD70EB}" srcOrd="0" destOrd="0" presId="urn:microsoft.com/office/officeart/2018/2/layout/IconVerticalSolidList"/>
    <dgm:cxn modelId="{9E5472C2-CC44-44FF-AE58-04CACF081AD0}" type="presOf" srcId="{F34954EA-6B6C-46CE-9EC9-E2157EF27BB9}" destId="{37C1387B-3E9C-4165-92BF-F5B5E6FC7E91}" srcOrd="0" destOrd="0" presId="urn:microsoft.com/office/officeart/2018/2/layout/IconVerticalSolidList"/>
    <dgm:cxn modelId="{0AA03EC9-508B-4ABF-932F-AF851A2B8373}" srcId="{CB0BBD47-872B-45B4-A9BF-3021B5E906F3}" destId="{118E083C-BF3B-44B9-A75D-A7DD3B724429}" srcOrd="6" destOrd="0" parTransId="{7ADEA295-7AE8-4834-AE1F-1B030DEE849B}" sibTransId="{8E6273B4-7FAB-4144-A221-1CDC5CFE6B4B}"/>
    <dgm:cxn modelId="{158AA4CB-B0B8-47F9-AB2C-672BC77DD781}" type="presOf" srcId="{ED147CB9-66F8-4B30-9C44-2C490C81B637}" destId="{9ABCF371-BACC-42FD-A652-584FF0DB00C0}" srcOrd="0" destOrd="0" presId="urn:microsoft.com/office/officeart/2018/2/layout/IconVerticalSolidList"/>
    <dgm:cxn modelId="{2FDB37DA-EADA-4E3B-B94E-7758C2848023}" srcId="{CB0BBD47-872B-45B4-A9BF-3021B5E906F3}" destId="{01790D36-27BB-4862-9A99-7E4FFE0E1993}" srcOrd="2" destOrd="0" parTransId="{1601A050-2B3D-4512-90B4-6A556471E212}" sibTransId="{FE564183-99A3-4306-BDA1-2032F00C3A2C}"/>
    <dgm:cxn modelId="{6AED3BDA-E205-49EE-B556-1673A6F541AB}" type="presOf" srcId="{93C37A2A-F975-4017-9D17-BCD4481E4A40}" destId="{7949D7F0-48EE-42FA-AA1D-0CC836454BFC}" srcOrd="0" destOrd="0" presId="urn:microsoft.com/office/officeart/2018/2/layout/IconVerticalSolidList"/>
    <dgm:cxn modelId="{ED8710DE-E0DB-494F-9AE6-93C41C3278AF}" type="presOf" srcId="{CB0BBD47-872B-45B4-A9BF-3021B5E906F3}" destId="{EBFACC6F-3383-4AA7-8D94-146864FE1602}" srcOrd="0" destOrd="0" presId="urn:microsoft.com/office/officeart/2018/2/layout/IconVerticalSolidList"/>
    <dgm:cxn modelId="{A42B175C-6F5D-453D-99E5-BBE791298EF8}" type="presParOf" srcId="{EBFACC6F-3383-4AA7-8D94-146864FE1602}" destId="{8FA7DAA9-5C4F-4191-BE57-8BD28E23D8A0}" srcOrd="0" destOrd="0" presId="urn:microsoft.com/office/officeart/2018/2/layout/IconVerticalSolidList"/>
    <dgm:cxn modelId="{203733F7-AFDC-4086-B71B-5E64F06C79AD}" type="presParOf" srcId="{8FA7DAA9-5C4F-4191-BE57-8BD28E23D8A0}" destId="{11EE4C5F-A0E1-4BE2-B985-94B410BB4FB6}" srcOrd="0" destOrd="0" presId="urn:microsoft.com/office/officeart/2018/2/layout/IconVerticalSolidList"/>
    <dgm:cxn modelId="{901B3935-95F2-42D6-B084-BDA677EDF879}" type="presParOf" srcId="{8FA7DAA9-5C4F-4191-BE57-8BD28E23D8A0}" destId="{670E97A1-CC80-4FDF-BE11-3F6F57EFBA7B}" srcOrd="1" destOrd="0" presId="urn:microsoft.com/office/officeart/2018/2/layout/IconVerticalSolidList"/>
    <dgm:cxn modelId="{A015EB8F-9C6A-4D7B-8204-BE690124B6D8}" type="presParOf" srcId="{8FA7DAA9-5C4F-4191-BE57-8BD28E23D8A0}" destId="{52DD2B5E-4843-41A3-8CFE-93419E1DD6A4}" srcOrd="2" destOrd="0" presId="urn:microsoft.com/office/officeart/2018/2/layout/IconVerticalSolidList"/>
    <dgm:cxn modelId="{01925FFB-04A8-4DEB-9C8F-D8434D0128E6}" type="presParOf" srcId="{8FA7DAA9-5C4F-4191-BE57-8BD28E23D8A0}" destId="{7949D7F0-48EE-42FA-AA1D-0CC836454BFC}" srcOrd="3" destOrd="0" presId="urn:microsoft.com/office/officeart/2018/2/layout/IconVerticalSolidList"/>
    <dgm:cxn modelId="{915C716D-6B0A-47F6-8559-71C6016CF67A}" type="presParOf" srcId="{EBFACC6F-3383-4AA7-8D94-146864FE1602}" destId="{8C8FD973-36E4-4A4C-934D-11570B87B560}" srcOrd="1" destOrd="0" presId="urn:microsoft.com/office/officeart/2018/2/layout/IconVerticalSolidList"/>
    <dgm:cxn modelId="{F9F919EA-5A64-46BA-82D9-A7F2424A689B}" type="presParOf" srcId="{EBFACC6F-3383-4AA7-8D94-146864FE1602}" destId="{1D270315-1ADE-4E9E-AB8B-223C8A6883F4}" srcOrd="2" destOrd="0" presId="urn:microsoft.com/office/officeart/2018/2/layout/IconVerticalSolidList"/>
    <dgm:cxn modelId="{2E7C70AB-FD58-404F-B04D-64C86773D02B}" type="presParOf" srcId="{1D270315-1ADE-4E9E-AB8B-223C8A6883F4}" destId="{E512B155-662A-4256-A0E6-058982AA7F08}" srcOrd="0" destOrd="0" presId="urn:microsoft.com/office/officeart/2018/2/layout/IconVerticalSolidList"/>
    <dgm:cxn modelId="{1A940E21-1C76-4C6C-A3AE-CE07A8E2565A}" type="presParOf" srcId="{1D270315-1ADE-4E9E-AB8B-223C8A6883F4}" destId="{F94BA866-9BEB-4591-BA75-610AC7E78D54}" srcOrd="1" destOrd="0" presId="urn:microsoft.com/office/officeart/2018/2/layout/IconVerticalSolidList"/>
    <dgm:cxn modelId="{C25F883C-C1C9-435D-9232-DE4225575BEF}" type="presParOf" srcId="{1D270315-1ADE-4E9E-AB8B-223C8A6883F4}" destId="{2FB08895-E7B3-47F7-B4F4-9DFA05D1AA69}" srcOrd="2" destOrd="0" presId="urn:microsoft.com/office/officeart/2018/2/layout/IconVerticalSolidList"/>
    <dgm:cxn modelId="{615387E9-C5C4-44CB-9F0B-A471499C0A1D}" type="presParOf" srcId="{1D270315-1ADE-4E9E-AB8B-223C8A6883F4}" destId="{9ABCF371-BACC-42FD-A652-584FF0DB00C0}" srcOrd="3" destOrd="0" presId="urn:microsoft.com/office/officeart/2018/2/layout/IconVerticalSolidList"/>
    <dgm:cxn modelId="{AD39B137-19B5-4951-8C1E-84F01C7A09B4}" type="presParOf" srcId="{EBFACC6F-3383-4AA7-8D94-146864FE1602}" destId="{0FD287E0-F765-4DE7-BF39-CA6E6AC2235A}" srcOrd="3" destOrd="0" presId="urn:microsoft.com/office/officeart/2018/2/layout/IconVerticalSolidList"/>
    <dgm:cxn modelId="{5801F76A-DDA1-4DC6-8CB3-CCBBFD6A3FC0}" type="presParOf" srcId="{EBFACC6F-3383-4AA7-8D94-146864FE1602}" destId="{BB3E4F65-3922-48DF-A040-250DC959CD50}" srcOrd="4" destOrd="0" presId="urn:microsoft.com/office/officeart/2018/2/layout/IconVerticalSolidList"/>
    <dgm:cxn modelId="{9A80041B-32F1-4798-9F4A-972B425D1EE2}" type="presParOf" srcId="{BB3E4F65-3922-48DF-A040-250DC959CD50}" destId="{2604DB21-9234-48C5-9140-FE77E1043368}" srcOrd="0" destOrd="0" presId="urn:microsoft.com/office/officeart/2018/2/layout/IconVerticalSolidList"/>
    <dgm:cxn modelId="{A350CEDF-99AE-46BA-9944-A35F06898C76}" type="presParOf" srcId="{BB3E4F65-3922-48DF-A040-250DC959CD50}" destId="{6FA1372D-D940-4291-B2F4-FE24CCCE8E21}" srcOrd="1" destOrd="0" presId="urn:microsoft.com/office/officeart/2018/2/layout/IconVerticalSolidList"/>
    <dgm:cxn modelId="{32B1070A-3930-42D6-8738-34BD88669D9F}" type="presParOf" srcId="{BB3E4F65-3922-48DF-A040-250DC959CD50}" destId="{7D49F541-C82B-4DA6-A7A7-DC2D1A21363C}" srcOrd="2" destOrd="0" presId="urn:microsoft.com/office/officeart/2018/2/layout/IconVerticalSolidList"/>
    <dgm:cxn modelId="{A25802A7-E8DB-4485-A304-80A668972338}" type="presParOf" srcId="{BB3E4F65-3922-48DF-A040-250DC959CD50}" destId="{F25AAC9B-D4C5-4B45-9741-E947DF2E3B97}" srcOrd="3" destOrd="0" presId="urn:microsoft.com/office/officeart/2018/2/layout/IconVerticalSolidList"/>
    <dgm:cxn modelId="{7FD5195E-B0CC-41F6-89F9-74B59A842313}" type="presParOf" srcId="{EBFACC6F-3383-4AA7-8D94-146864FE1602}" destId="{A07BD283-1E37-4A12-9752-31ABAD1931CE}" srcOrd="5" destOrd="0" presId="urn:microsoft.com/office/officeart/2018/2/layout/IconVerticalSolidList"/>
    <dgm:cxn modelId="{D2169799-A313-4635-918D-9D366B21B5E2}" type="presParOf" srcId="{EBFACC6F-3383-4AA7-8D94-146864FE1602}" destId="{7A953CD1-8F3B-4342-AA7F-073358488A04}" srcOrd="6" destOrd="0" presId="urn:microsoft.com/office/officeart/2018/2/layout/IconVerticalSolidList"/>
    <dgm:cxn modelId="{0FF830BF-1088-4FBC-AADE-C0D881DB89C0}" type="presParOf" srcId="{7A953CD1-8F3B-4342-AA7F-073358488A04}" destId="{2CA26C93-80A1-4747-983F-84337050290F}" srcOrd="0" destOrd="0" presId="urn:microsoft.com/office/officeart/2018/2/layout/IconVerticalSolidList"/>
    <dgm:cxn modelId="{03E93957-188F-4BD7-AD8A-C016EA91C74A}" type="presParOf" srcId="{7A953CD1-8F3B-4342-AA7F-073358488A04}" destId="{ECDE89FF-1087-4C78-A295-82007D0EAF11}" srcOrd="1" destOrd="0" presId="urn:microsoft.com/office/officeart/2018/2/layout/IconVerticalSolidList"/>
    <dgm:cxn modelId="{DAF86075-EFD4-41DB-ACBB-A6289B3656DB}" type="presParOf" srcId="{7A953CD1-8F3B-4342-AA7F-073358488A04}" destId="{40E9E01A-7D84-46FD-B136-0D9EB33DDA7A}" srcOrd="2" destOrd="0" presId="urn:microsoft.com/office/officeart/2018/2/layout/IconVerticalSolidList"/>
    <dgm:cxn modelId="{AB69FE98-F7F3-458C-A432-258AAF7D2DB0}" type="presParOf" srcId="{7A953CD1-8F3B-4342-AA7F-073358488A04}" destId="{8C9F1A6B-A15C-4E2A-BBB8-0F21AD1CBF55}" srcOrd="3" destOrd="0" presId="urn:microsoft.com/office/officeart/2018/2/layout/IconVerticalSolidList"/>
    <dgm:cxn modelId="{691D3649-02D7-4104-96B4-82610B83715A}" type="presParOf" srcId="{EBFACC6F-3383-4AA7-8D94-146864FE1602}" destId="{CD1C7663-C5D7-4E74-AD33-A8DB2D091C7D}" srcOrd="7" destOrd="0" presId="urn:microsoft.com/office/officeart/2018/2/layout/IconVerticalSolidList"/>
    <dgm:cxn modelId="{24E6C738-144E-41D5-B847-43755F02FDE7}" type="presParOf" srcId="{EBFACC6F-3383-4AA7-8D94-146864FE1602}" destId="{1AF11A93-DFD4-45FF-861B-690CA27FAE94}" srcOrd="8" destOrd="0" presId="urn:microsoft.com/office/officeart/2018/2/layout/IconVerticalSolidList"/>
    <dgm:cxn modelId="{71F0D8A3-977F-4609-B8C3-37DF07DC832E}" type="presParOf" srcId="{1AF11A93-DFD4-45FF-861B-690CA27FAE94}" destId="{D010CD82-339E-4AE8-97F5-766D4F0F9D95}" srcOrd="0" destOrd="0" presId="urn:microsoft.com/office/officeart/2018/2/layout/IconVerticalSolidList"/>
    <dgm:cxn modelId="{177AE093-AFA2-48BF-B663-CDE04669D06A}" type="presParOf" srcId="{1AF11A93-DFD4-45FF-861B-690CA27FAE94}" destId="{1EC635F0-D973-46EB-BB16-AFD0915305C1}" srcOrd="1" destOrd="0" presId="urn:microsoft.com/office/officeart/2018/2/layout/IconVerticalSolidList"/>
    <dgm:cxn modelId="{8205782D-3CB1-4CBA-96F9-6C0D3FDA07DA}" type="presParOf" srcId="{1AF11A93-DFD4-45FF-861B-690CA27FAE94}" destId="{2757F635-70E5-460D-9649-4CA2D0F37A5B}" srcOrd="2" destOrd="0" presId="urn:microsoft.com/office/officeart/2018/2/layout/IconVerticalSolidList"/>
    <dgm:cxn modelId="{36594CF4-0EA4-45F1-AF25-F917D7464AC7}" type="presParOf" srcId="{1AF11A93-DFD4-45FF-861B-690CA27FAE94}" destId="{37C1387B-3E9C-4165-92BF-F5B5E6FC7E91}" srcOrd="3" destOrd="0" presId="urn:microsoft.com/office/officeart/2018/2/layout/IconVerticalSolidList"/>
    <dgm:cxn modelId="{4331F00A-9B89-424B-943B-D96920B8ECEB}" type="presParOf" srcId="{EBFACC6F-3383-4AA7-8D94-146864FE1602}" destId="{39A6864F-146A-4A56-BD31-0758BD41D0EE}" srcOrd="9" destOrd="0" presId="urn:microsoft.com/office/officeart/2018/2/layout/IconVerticalSolidList"/>
    <dgm:cxn modelId="{D6DDB7BD-AB52-4648-B8A7-CB0717C61A12}" type="presParOf" srcId="{EBFACC6F-3383-4AA7-8D94-146864FE1602}" destId="{777A3C56-7E51-4CB3-B6D6-3BF94A652A8B}" srcOrd="10" destOrd="0" presId="urn:microsoft.com/office/officeart/2018/2/layout/IconVerticalSolidList"/>
    <dgm:cxn modelId="{569E6356-3CBB-40B8-8440-16C2795B0127}" type="presParOf" srcId="{777A3C56-7E51-4CB3-B6D6-3BF94A652A8B}" destId="{78DF5429-935D-401D-BA81-729A96A365BD}" srcOrd="0" destOrd="0" presId="urn:microsoft.com/office/officeart/2018/2/layout/IconVerticalSolidList"/>
    <dgm:cxn modelId="{FFEAE5E8-1755-40D4-BEE8-20E8C45838D4}" type="presParOf" srcId="{777A3C56-7E51-4CB3-B6D6-3BF94A652A8B}" destId="{01652BED-A173-4A90-AA7C-6EBE03DA7583}" srcOrd="1" destOrd="0" presId="urn:microsoft.com/office/officeart/2018/2/layout/IconVerticalSolidList"/>
    <dgm:cxn modelId="{E38192F5-D1B6-49FC-A7A0-FDE4269CF013}" type="presParOf" srcId="{777A3C56-7E51-4CB3-B6D6-3BF94A652A8B}" destId="{A537A917-FE1F-44F3-B07A-D11331CF9193}" srcOrd="2" destOrd="0" presId="urn:microsoft.com/office/officeart/2018/2/layout/IconVerticalSolidList"/>
    <dgm:cxn modelId="{EE5F4296-5EFE-462E-B93D-E225E3BD203E}" type="presParOf" srcId="{777A3C56-7E51-4CB3-B6D6-3BF94A652A8B}" destId="{29468357-F017-4DC4-81FA-704446DD70EB}" srcOrd="3" destOrd="0" presId="urn:microsoft.com/office/officeart/2018/2/layout/IconVerticalSolidList"/>
    <dgm:cxn modelId="{A1D0862B-760F-44C8-976E-E6F4DA590488}" type="presParOf" srcId="{EBFACC6F-3383-4AA7-8D94-146864FE1602}" destId="{B29D4B08-B89B-41CF-8267-D8C0C7C04CE3}" srcOrd="11" destOrd="0" presId="urn:microsoft.com/office/officeart/2018/2/layout/IconVerticalSolidList"/>
    <dgm:cxn modelId="{231A2961-7D16-49C4-86D7-4E0348E2337C}" type="presParOf" srcId="{EBFACC6F-3383-4AA7-8D94-146864FE1602}" destId="{ADE0E938-F5C6-4A2C-8752-F7CDB6E4353F}" srcOrd="12" destOrd="0" presId="urn:microsoft.com/office/officeart/2018/2/layout/IconVerticalSolidList"/>
    <dgm:cxn modelId="{C523EF07-C5C0-4C29-AC19-7A4822089EC8}" type="presParOf" srcId="{ADE0E938-F5C6-4A2C-8752-F7CDB6E4353F}" destId="{2D5936A2-542B-414F-BF29-78853B6BEEB1}" srcOrd="0" destOrd="0" presId="urn:microsoft.com/office/officeart/2018/2/layout/IconVerticalSolidList"/>
    <dgm:cxn modelId="{D9C127C0-BC6F-4D1D-AEF1-8ED704B92348}" type="presParOf" srcId="{ADE0E938-F5C6-4A2C-8752-F7CDB6E4353F}" destId="{73C743EC-6B00-4485-9552-FA7BE6FD1B90}" srcOrd="1" destOrd="0" presId="urn:microsoft.com/office/officeart/2018/2/layout/IconVerticalSolidList"/>
    <dgm:cxn modelId="{F8E8BB2C-A435-49C4-857E-38BA35234ADD}" type="presParOf" srcId="{ADE0E938-F5C6-4A2C-8752-F7CDB6E4353F}" destId="{D6B87986-E1EF-4A13-A19D-A322DC71C9C2}" srcOrd="2" destOrd="0" presId="urn:microsoft.com/office/officeart/2018/2/layout/IconVerticalSolidList"/>
    <dgm:cxn modelId="{61E1E2EC-BE8B-44DA-8A23-728A0C919E72}" type="presParOf" srcId="{ADE0E938-F5C6-4A2C-8752-F7CDB6E4353F}" destId="{D9C4040D-9D88-40DF-8716-8BC67A0BD4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E4C5F-A0E1-4BE2-B985-94B410BB4FB6}">
      <dsp:nvSpPr>
        <dsp:cNvPr id="0" name=""/>
        <dsp:cNvSpPr/>
      </dsp:nvSpPr>
      <dsp:spPr>
        <a:xfrm>
          <a:off x="0" y="522"/>
          <a:ext cx="11514044" cy="7190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E97A1-CC80-4FDF-BE11-3F6F57EFBA7B}">
      <dsp:nvSpPr>
        <dsp:cNvPr id="0" name=""/>
        <dsp:cNvSpPr/>
      </dsp:nvSpPr>
      <dsp:spPr>
        <a:xfrm>
          <a:off x="217510" y="162306"/>
          <a:ext cx="395473" cy="395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9D7F0-48EE-42FA-AA1D-0CC836454BFC}">
      <dsp:nvSpPr>
        <dsp:cNvPr id="0" name=""/>
        <dsp:cNvSpPr/>
      </dsp:nvSpPr>
      <dsp:spPr>
        <a:xfrm>
          <a:off x="830494" y="522"/>
          <a:ext cx="10683549" cy="719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99" tIns="76099" rIns="76099" bIns="760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Node.js modules - Explains how to create reusable modules in Node.js, export code, and import modules. This allows organizing code into files and sharing functionality.</a:t>
          </a:r>
        </a:p>
      </dsp:txBody>
      <dsp:txXfrm>
        <a:off x="830494" y="522"/>
        <a:ext cx="10683549" cy="719042"/>
      </dsp:txXfrm>
    </dsp:sp>
    <dsp:sp modelId="{E512B155-662A-4256-A0E6-058982AA7F08}">
      <dsp:nvSpPr>
        <dsp:cNvPr id="0" name=""/>
        <dsp:cNvSpPr/>
      </dsp:nvSpPr>
      <dsp:spPr>
        <a:xfrm>
          <a:off x="0" y="899325"/>
          <a:ext cx="11514044" cy="7190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BA866-9BEB-4591-BA75-610AC7E78D54}">
      <dsp:nvSpPr>
        <dsp:cNvPr id="0" name=""/>
        <dsp:cNvSpPr/>
      </dsp:nvSpPr>
      <dsp:spPr>
        <a:xfrm>
          <a:off x="217510" y="1061110"/>
          <a:ext cx="395473" cy="395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CF371-BACC-42FD-A652-584FF0DB00C0}">
      <dsp:nvSpPr>
        <dsp:cNvPr id="0" name=""/>
        <dsp:cNvSpPr/>
      </dsp:nvSpPr>
      <dsp:spPr>
        <a:xfrm>
          <a:off x="830494" y="899325"/>
          <a:ext cx="10683549" cy="719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99" tIns="76099" rIns="76099" bIns="760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npm</a:t>
          </a:r>
          <a:r>
            <a:rPr lang="en-US" sz="1600" kern="1200" dirty="0"/>
            <a:t> packages - Goes over, using </a:t>
          </a:r>
          <a:r>
            <a:rPr lang="en-US" sz="1600" kern="1200" dirty="0" err="1"/>
            <a:t>npm</a:t>
          </a:r>
          <a:r>
            <a:rPr lang="en-US" sz="1600" kern="1200" dirty="0"/>
            <a:t> (Node Package Manager) to install and manage third party packages and dependencies for Node.js projects.</a:t>
          </a:r>
        </a:p>
      </dsp:txBody>
      <dsp:txXfrm>
        <a:off x="830494" y="899325"/>
        <a:ext cx="10683549" cy="719042"/>
      </dsp:txXfrm>
    </dsp:sp>
    <dsp:sp modelId="{2604DB21-9234-48C5-9140-FE77E1043368}">
      <dsp:nvSpPr>
        <dsp:cNvPr id="0" name=""/>
        <dsp:cNvSpPr/>
      </dsp:nvSpPr>
      <dsp:spPr>
        <a:xfrm>
          <a:off x="0" y="1798129"/>
          <a:ext cx="11514044" cy="7190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1372D-D940-4291-B2F4-FE24CCCE8E21}">
      <dsp:nvSpPr>
        <dsp:cNvPr id="0" name=""/>
        <dsp:cNvSpPr/>
      </dsp:nvSpPr>
      <dsp:spPr>
        <a:xfrm>
          <a:off x="217510" y="1959914"/>
          <a:ext cx="395473" cy="3954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AAC9B-D4C5-4B45-9741-E947DF2E3B97}">
      <dsp:nvSpPr>
        <dsp:cNvPr id="0" name=""/>
        <dsp:cNvSpPr/>
      </dsp:nvSpPr>
      <dsp:spPr>
        <a:xfrm>
          <a:off x="830494" y="1798129"/>
          <a:ext cx="10683549" cy="719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99" tIns="76099" rIns="76099" bIns="760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Node.js web servers – Shows how to build basic web servers in Node.js using modules like http, express, </a:t>
          </a:r>
          <a:r>
            <a:rPr lang="en-US" sz="1600" kern="1200" dirty="0" err="1"/>
            <a:t>ejs</a:t>
          </a:r>
          <a:r>
            <a:rPr lang="en-US" sz="1600" kern="1200" dirty="0"/>
            <a:t> etc. This allows creating and serving web pages dynamically.</a:t>
          </a:r>
        </a:p>
      </dsp:txBody>
      <dsp:txXfrm>
        <a:off x="830494" y="1798129"/>
        <a:ext cx="10683549" cy="719042"/>
      </dsp:txXfrm>
    </dsp:sp>
    <dsp:sp modelId="{2CA26C93-80A1-4747-983F-84337050290F}">
      <dsp:nvSpPr>
        <dsp:cNvPr id="0" name=""/>
        <dsp:cNvSpPr/>
      </dsp:nvSpPr>
      <dsp:spPr>
        <a:xfrm>
          <a:off x="0" y="2696933"/>
          <a:ext cx="11514044" cy="7190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E89FF-1087-4C78-A295-82007D0EAF11}">
      <dsp:nvSpPr>
        <dsp:cNvPr id="0" name=""/>
        <dsp:cNvSpPr/>
      </dsp:nvSpPr>
      <dsp:spPr>
        <a:xfrm>
          <a:off x="217510" y="2858717"/>
          <a:ext cx="395473" cy="3954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F1A6B-A15C-4E2A-BBB8-0F21AD1CBF55}">
      <dsp:nvSpPr>
        <dsp:cNvPr id="0" name=""/>
        <dsp:cNvSpPr/>
      </dsp:nvSpPr>
      <dsp:spPr>
        <a:xfrm>
          <a:off x="830494" y="2696933"/>
          <a:ext cx="10683549" cy="719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99" tIns="76099" rIns="76099" bIns="760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Node.js file system - Explains the fs module for interacting with the filesystem - reading, writing, appending, deleting files and directories.</a:t>
          </a:r>
        </a:p>
      </dsp:txBody>
      <dsp:txXfrm>
        <a:off x="830494" y="2696933"/>
        <a:ext cx="10683549" cy="719042"/>
      </dsp:txXfrm>
    </dsp:sp>
    <dsp:sp modelId="{D010CD82-339E-4AE8-97F5-766D4F0F9D95}">
      <dsp:nvSpPr>
        <dsp:cNvPr id="0" name=""/>
        <dsp:cNvSpPr/>
      </dsp:nvSpPr>
      <dsp:spPr>
        <a:xfrm>
          <a:off x="0" y="3595736"/>
          <a:ext cx="11514044" cy="7190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635F0-D973-46EB-BB16-AFD0915305C1}">
      <dsp:nvSpPr>
        <dsp:cNvPr id="0" name=""/>
        <dsp:cNvSpPr/>
      </dsp:nvSpPr>
      <dsp:spPr>
        <a:xfrm>
          <a:off x="217510" y="3757521"/>
          <a:ext cx="395473" cy="3954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1387B-3E9C-4165-92BF-F5B5E6FC7E91}">
      <dsp:nvSpPr>
        <dsp:cNvPr id="0" name=""/>
        <dsp:cNvSpPr/>
      </dsp:nvSpPr>
      <dsp:spPr>
        <a:xfrm>
          <a:off x="830494" y="3595736"/>
          <a:ext cx="10683549" cy="719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99" tIns="76099" rIns="76099" bIns="760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Events and event emitters – Teaches you how events work in Node.js, using </a:t>
          </a:r>
          <a:r>
            <a:rPr lang="en-US" sz="1600" kern="1200" dirty="0" err="1"/>
            <a:t>EventEmitter</a:t>
          </a:r>
          <a:r>
            <a:rPr lang="en-US" sz="1600" kern="1200" dirty="0"/>
            <a:t> to create custom events and trigger callbacks.</a:t>
          </a:r>
        </a:p>
      </dsp:txBody>
      <dsp:txXfrm>
        <a:off x="830494" y="3595736"/>
        <a:ext cx="10683549" cy="719042"/>
      </dsp:txXfrm>
    </dsp:sp>
    <dsp:sp modelId="{78DF5429-935D-401D-BA81-729A96A365BD}">
      <dsp:nvSpPr>
        <dsp:cNvPr id="0" name=""/>
        <dsp:cNvSpPr/>
      </dsp:nvSpPr>
      <dsp:spPr>
        <a:xfrm>
          <a:off x="0" y="4494540"/>
          <a:ext cx="11514044" cy="7190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52BED-A173-4A90-AA7C-6EBE03DA7583}">
      <dsp:nvSpPr>
        <dsp:cNvPr id="0" name=""/>
        <dsp:cNvSpPr/>
      </dsp:nvSpPr>
      <dsp:spPr>
        <a:xfrm>
          <a:off x="217510" y="4656324"/>
          <a:ext cx="395473" cy="39547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68357-F017-4DC4-81FA-704446DD70EB}">
      <dsp:nvSpPr>
        <dsp:cNvPr id="0" name=""/>
        <dsp:cNvSpPr/>
      </dsp:nvSpPr>
      <dsp:spPr>
        <a:xfrm>
          <a:off x="830494" y="4494540"/>
          <a:ext cx="10683549" cy="719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99" tIns="76099" rIns="76099" bIns="760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Streams - Explains streams for reading/writing data continuously, like reading a file stream or HTTP request stream.</a:t>
          </a:r>
        </a:p>
      </dsp:txBody>
      <dsp:txXfrm>
        <a:off x="830494" y="4494540"/>
        <a:ext cx="10683549" cy="719042"/>
      </dsp:txXfrm>
    </dsp:sp>
    <dsp:sp modelId="{2D5936A2-542B-414F-BF29-78853B6BEEB1}">
      <dsp:nvSpPr>
        <dsp:cNvPr id="0" name=""/>
        <dsp:cNvSpPr/>
      </dsp:nvSpPr>
      <dsp:spPr>
        <a:xfrm>
          <a:off x="0" y="5393343"/>
          <a:ext cx="11514044" cy="7190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743EC-6B00-4485-9552-FA7BE6FD1B90}">
      <dsp:nvSpPr>
        <dsp:cNvPr id="0" name=""/>
        <dsp:cNvSpPr/>
      </dsp:nvSpPr>
      <dsp:spPr>
        <a:xfrm>
          <a:off x="217510" y="5555128"/>
          <a:ext cx="395473" cy="39547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4040D-9D88-40DF-8716-8BC67A0BD4E0}">
      <dsp:nvSpPr>
        <dsp:cNvPr id="0" name=""/>
        <dsp:cNvSpPr/>
      </dsp:nvSpPr>
      <dsp:spPr>
        <a:xfrm>
          <a:off x="830494" y="5393343"/>
          <a:ext cx="10683549" cy="719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99" tIns="76099" rIns="76099" bIns="760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Databases - Shows you connecting Node.js to databases like MongoDB, MySQL etc. using modules like mongoose.</a:t>
          </a:r>
        </a:p>
      </dsp:txBody>
      <dsp:txXfrm>
        <a:off x="830494" y="5393343"/>
        <a:ext cx="10683549" cy="719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1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6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2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0" r:id="rId7"/>
    <p:sldLayoutId id="2147483691" r:id="rId8"/>
    <p:sldLayoutId id="2147483698" r:id="rId9"/>
    <p:sldLayoutId id="2147483689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ocs/latest/ap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93F5E-D105-894B-9AB1-08CC2A5D0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342290"/>
            <a:ext cx="10637520" cy="153041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node.js Topics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7EB6F-6E3E-7BE3-E74E-D73491480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4958625"/>
            <a:ext cx="10637520" cy="1207083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Hussain Ashruf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975CA-C341-4109-A20B-D3DA06411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3046838" cy="3044952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9FF48D7-CD1B-40AB-9991-B793DA50B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" y="0"/>
            <a:ext cx="3043354" cy="3044952"/>
          </a:xfrm>
          <a:prstGeom prst="rect">
            <a:avLst/>
          </a:prstGeom>
        </p:spPr>
      </p:pic>
      <p:pic>
        <p:nvPicPr>
          <p:cNvPr id="4" name="Picture 3" descr="A close-up of a flower&#10;&#10;Description automatically generated">
            <a:extLst>
              <a:ext uri="{FF2B5EF4-FFF2-40B4-BE49-F238E27FC236}">
                <a16:creationId xmlns:a16="http://schemas.microsoft.com/office/drawing/2014/main" id="{B003FBF7-03B3-C5D8-55B4-4C79863FD3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106" b="1"/>
          <a:stretch/>
        </p:blipFill>
        <p:spPr>
          <a:xfrm>
            <a:off x="3053372" y="10"/>
            <a:ext cx="3040552" cy="30449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3D4A1E-5CEC-41DD-A2B6-9FB7B748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791" y="0"/>
            <a:ext cx="3045239" cy="3044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D6147D-8F81-4ACA-A1BB-0868D0017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8078" y="0"/>
            <a:ext cx="3044952" cy="3044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700F014-0E45-4385-977E-14A83E76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563" y="0"/>
            <a:ext cx="3048437" cy="3044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97C87AE-B946-43B1-98EE-2E8873AEC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7048" y="0"/>
            <a:ext cx="3044952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E546-C819-D5EA-ED0F-EC44049A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D3EA-C8A7-40E3-C02E-0F487FC7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--save-dev jest</a:t>
            </a:r>
          </a:p>
        </p:txBody>
      </p:sp>
    </p:spTree>
    <p:extLst>
      <p:ext uri="{BB962C8B-B14F-4D97-AF65-F5344CB8AC3E}">
        <p14:creationId xmlns:p14="http://schemas.microsoft.com/office/powerpoint/2010/main" val="95546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7D47-B911-F6D6-E4C7-6A856351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4CA9-9A93-AB82-C680-7ED497AA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D6DD"/>
                </a:solidFill>
                <a:latin typeface="Segoe WPC"/>
              </a:rPr>
              <a:t>O</a:t>
            </a:r>
            <a:r>
              <a:rPr lang="en-US" b="0" i="0" dirty="0">
                <a:solidFill>
                  <a:srgbClr val="D6D6DD"/>
                </a:solidFill>
                <a:effectLst/>
                <a:latin typeface="Segoe WPC"/>
              </a:rPr>
              <a:t>lder projects still use </a:t>
            </a:r>
            <a:r>
              <a:rPr lang="en-US" b="0" i="0" dirty="0" err="1">
                <a:solidFill>
                  <a:srgbClr val="D6D6DD"/>
                </a:solidFill>
                <a:effectLst/>
                <a:latin typeface="Segoe WPC"/>
              </a:rPr>
              <a:t>CommonJS</a:t>
            </a:r>
            <a:r>
              <a:rPr lang="en-US" b="0" i="0" dirty="0">
                <a:solidFill>
                  <a:srgbClr val="D6D6DD"/>
                </a:solidFill>
                <a:effectLst/>
                <a:latin typeface="Segoe WPC"/>
              </a:rPr>
              <a:t> (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require</a:t>
            </a:r>
            <a:r>
              <a:rPr lang="en-US" b="0" i="0" dirty="0">
                <a:solidFill>
                  <a:srgbClr val="D6D6DD"/>
                </a:solidFill>
                <a:effectLst/>
                <a:latin typeface="Segoe WPC"/>
              </a:rPr>
              <a:t>), for new projects it's recommended to use </a:t>
            </a:r>
            <a:r>
              <a:rPr lang="en-US" b="1" i="0" dirty="0">
                <a:solidFill>
                  <a:srgbClr val="D6D6DD"/>
                </a:solidFill>
                <a:effectLst/>
                <a:latin typeface="Segoe WPC"/>
              </a:rPr>
              <a:t>ES Modules (import/export).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285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C2BA-F262-F11E-6ACA-662FA59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37518" cy="1325563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test -- --coverage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5E857-C187-9BDD-3645-F696800A1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9" y="3312482"/>
            <a:ext cx="10636250" cy="35318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3A8B7-CF5A-700D-FDB2-6E88D1ECB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014" y="575437"/>
            <a:ext cx="4904945" cy="26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9B2A792-7E80-86B3-147C-AD39D3FA3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32247"/>
              </p:ext>
            </p:extLst>
          </p:nvPr>
        </p:nvGraphicFramePr>
        <p:xfrm>
          <a:off x="365760" y="238836"/>
          <a:ext cx="11514044" cy="611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8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40C-99A8-4A89-E452-6C59E6FE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 nature by Nodejs: Non-blocking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19BD-DA5A-A76F-B2B4-75B5F18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Threaded: </a:t>
            </a:r>
          </a:p>
          <a:p>
            <a:pPr lvl="1"/>
            <a:r>
              <a:rPr lang="en-US" dirty="0"/>
              <a:t>Good for IO apps (File IO </a:t>
            </a:r>
            <a:r>
              <a:rPr lang="en-US" dirty="0" err="1"/>
              <a:t>etc</a:t>
            </a:r>
            <a:r>
              <a:rPr lang="en-US" dirty="0"/>
              <a:t>): Data intensive</a:t>
            </a:r>
          </a:p>
          <a:p>
            <a:pPr lvl="1"/>
            <a:r>
              <a:rPr lang="en-US" dirty="0"/>
              <a:t>Not good for CPU-Intensive apps (lots of calculations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video encoding, image manipulation services)</a:t>
            </a:r>
          </a:p>
          <a:p>
            <a:pPr lvl="2"/>
            <a:r>
              <a:rPr lang="en-US" dirty="0"/>
              <a:t>Other clients has to WAIT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DA3F9-E2F5-0282-2EE8-7EDF77F3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19" y="3186241"/>
            <a:ext cx="4503039" cy="204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70E01-E35B-FA9E-12C6-6E9900D8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17" y="3186241"/>
            <a:ext cx="3075184" cy="25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74BA-F658-B78C-8A19-78A20D3C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F4F6-F115-BDBE-CD1A-B4FBC97E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node –version </a:t>
            </a:r>
          </a:p>
          <a:p>
            <a:r>
              <a:rPr lang="en-US" dirty="0"/>
              <a:t>Install latest?</a:t>
            </a:r>
          </a:p>
          <a:p>
            <a:pPr lvl="1"/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E7EB3-17B7-D7B1-0B0B-64154576A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62" y="1690688"/>
            <a:ext cx="5880896" cy="10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3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29DE-08DC-388B-789E-AD59FC5A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E390-2850-42ED-C4AC-E597E7DA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  <a:p>
            <a:r>
              <a:rPr lang="en-US" dirty="0"/>
              <a:t>Every file we write in with .</a:t>
            </a:r>
            <a:r>
              <a:rPr lang="en-US" dirty="0" err="1"/>
              <a:t>js</a:t>
            </a:r>
            <a:r>
              <a:rPr lang="en-US" dirty="0"/>
              <a:t> is a module: </a:t>
            </a:r>
          </a:p>
          <a:p>
            <a:pPr lvl="1"/>
            <a:r>
              <a:rPr lang="en-US" dirty="0"/>
              <a:t>Variables, functions within are private to it.</a:t>
            </a:r>
          </a:p>
          <a:p>
            <a:pPr lvl="1"/>
            <a:r>
              <a:rPr lang="en-US" dirty="0"/>
              <a:t>Else</a:t>
            </a:r>
          </a:p>
          <a:p>
            <a:pPr lvl="1"/>
            <a:r>
              <a:rPr lang="en-US" dirty="0"/>
              <a:t>Declare them with each </a:t>
            </a:r>
            <a:r>
              <a:rPr lang="en-US" i="1" dirty="0"/>
              <a:t>export </a:t>
            </a:r>
            <a:r>
              <a:rPr lang="en-US" dirty="0"/>
              <a:t>so it is visible outside.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594A7-C2C5-692F-DB29-C0658238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142" y="365125"/>
            <a:ext cx="3990959" cy="21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0DA5-D3F2-CC79-AFCE-CB6057DA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269-94CF-0D36-7E63-A8B96D21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could be a whole Object (from that file)</a:t>
            </a:r>
          </a:p>
          <a:p>
            <a:r>
              <a:rPr lang="en-US" dirty="0"/>
              <a:t>Export could be just one function (from that file)</a:t>
            </a:r>
          </a:p>
        </p:txBody>
      </p:sp>
    </p:spTree>
    <p:extLst>
      <p:ext uri="{BB962C8B-B14F-4D97-AF65-F5344CB8AC3E}">
        <p14:creationId xmlns:p14="http://schemas.microsoft.com/office/powerpoint/2010/main" val="47757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3FA1-32D1-1491-72B5-10A4D518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26ABE-7CEB-446F-3003-D64828285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813" y="1816481"/>
            <a:ext cx="484514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19A2F-7826-CA77-E4A3-488806A6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217" y="1816481"/>
            <a:ext cx="4652206" cy="34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06E0-BDA7-BD08-805E-4135A910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009F-4616-139E-0862-045004CF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https://nodejs.org/docs/latest/api/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D57E-69EC-EAE5-7842-887BFD3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await: promise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7876B0-8A79-BC4C-4335-991B8056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world tasks are async: use cases</a:t>
            </a:r>
          </a:p>
          <a:p>
            <a:r>
              <a:rPr lang="en-US" dirty="0"/>
              <a:t>The </a:t>
            </a:r>
            <a:r>
              <a:rPr lang="en-US" i="1" dirty="0"/>
              <a:t>promise </a:t>
            </a:r>
            <a:r>
              <a:rPr lang="en-US" dirty="0"/>
              <a:t>Object represents the completion (or failure) of the async operation (with resulting value) that was initiated earlier.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3599D19-0554-902A-ADAE-D27A25F8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46120"/>
            <a:ext cx="4830448" cy="306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3131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LightSeedLeftStep">
      <a:dk1>
        <a:srgbClr val="000000"/>
      </a:dk1>
      <a:lt1>
        <a:srgbClr val="FFFFFF"/>
      </a:lt1>
      <a:dk2>
        <a:srgbClr val="213B39"/>
      </a:dk2>
      <a:lt2>
        <a:srgbClr val="E8E4E2"/>
      </a:lt2>
      <a:accent1>
        <a:srgbClr val="3AACE9"/>
      </a:accent1>
      <a:accent2>
        <a:srgbClr val="37B4AB"/>
      </a:accent2>
      <a:accent3>
        <a:srgbClr val="32B776"/>
      </a:accent3>
      <a:accent4>
        <a:srgbClr val="2DBB3B"/>
      </a:accent4>
      <a:accent5>
        <a:srgbClr val="61B638"/>
      </a:accent5>
      <a:accent6>
        <a:srgbClr val="8EAC39"/>
      </a:accent6>
      <a:hlink>
        <a:srgbClr val="A7765D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412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Gill Sans Nova</vt:lpstr>
      <vt:lpstr>Segoe WPC</vt:lpstr>
      <vt:lpstr>Wingdings</vt:lpstr>
      <vt:lpstr>CelebrationVTI</vt:lpstr>
      <vt:lpstr>node.js Topics</vt:lpstr>
      <vt:lpstr>PowerPoint Presentation</vt:lpstr>
      <vt:lpstr>Async nature by Nodejs: Non-blocking by default</vt:lpstr>
      <vt:lpstr>Node version</vt:lpstr>
      <vt:lpstr>Modules</vt:lpstr>
      <vt:lpstr>export</vt:lpstr>
      <vt:lpstr>Topics</vt:lpstr>
      <vt:lpstr>Nodejs documentation</vt:lpstr>
      <vt:lpstr>Async await: promise</vt:lpstr>
      <vt:lpstr>Test your code</vt:lpstr>
      <vt:lpstr>PowerPoint Presentation</vt:lpstr>
      <vt:lpstr>$ npm test -- --coverage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Hussain mohammed Ashruf</dc:creator>
  <cp:lastModifiedBy>Hussain mohammed Ashruf</cp:lastModifiedBy>
  <cp:revision>1</cp:revision>
  <dcterms:created xsi:type="dcterms:W3CDTF">2024-12-11T11:53:40Z</dcterms:created>
  <dcterms:modified xsi:type="dcterms:W3CDTF">2024-12-31T15:56:43Z</dcterms:modified>
</cp:coreProperties>
</file>