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3.png" ContentType="image/png"/>
  <Override PartName="/ppt/media/image2.png" ContentType="image/png"/>
  <Override PartName="/ppt/media/image1.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18288000" cy="246888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984960"/>
            <a:ext cx="16458840" cy="4122360"/>
          </a:xfrm>
          <a:prstGeom prst="rect">
            <a:avLst/>
          </a:prstGeom>
        </p:spPr>
        <p:txBody>
          <a:bodyPr lIns="0" rIns="0" tIns="0" bIns="0" anchor="ctr"/>
          <a:p>
            <a:endParaRPr/>
          </a:p>
        </p:txBody>
      </p:sp>
      <p:sp>
        <p:nvSpPr>
          <p:cNvPr id="30" name="PlaceHolder 2"/>
          <p:cNvSpPr>
            <a:spLocks noGrp="1"/>
          </p:cNvSpPr>
          <p:nvPr>
            <p:ph type="body"/>
          </p:nvPr>
        </p:nvSpPr>
        <p:spPr>
          <a:xfrm>
            <a:off x="914400" y="5776920"/>
            <a:ext cx="16458840" cy="6829920"/>
          </a:xfrm>
          <a:prstGeom prst="rect">
            <a:avLst/>
          </a:prstGeom>
        </p:spPr>
        <p:txBody>
          <a:bodyPr lIns="0" rIns="0" tIns="0" bIns="0"/>
          <a:p>
            <a:endParaRPr/>
          </a:p>
        </p:txBody>
      </p:sp>
      <p:sp>
        <p:nvSpPr>
          <p:cNvPr id="31" name="PlaceHolder 3"/>
          <p:cNvSpPr>
            <a:spLocks noGrp="1"/>
          </p:cNvSpPr>
          <p:nvPr>
            <p:ph type="body"/>
          </p:nvPr>
        </p:nvSpPr>
        <p:spPr>
          <a:xfrm>
            <a:off x="914400" y="13255920"/>
            <a:ext cx="16458840" cy="68299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14400" y="984960"/>
            <a:ext cx="16458840" cy="4122360"/>
          </a:xfrm>
          <a:prstGeom prst="rect">
            <a:avLst/>
          </a:prstGeom>
        </p:spPr>
        <p:txBody>
          <a:bodyPr lIns="0" rIns="0" tIns="0" bIns="0" anchor="ctr"/>
          <a:p>
            <a:endParaRPr/>
          </a:p>
        </p:txBody>
      </p:sp>
      <p:sp>
        <p:nvSpPr>
          <p:cNvPr id="33" name="PlaceHolder 2"/>
          <p:cNvSpPr>
            <a:spLocks noGrp="1"/>
          </p:cNvSpPr>
          <p:nvPr>
            <p:ph type="body"/>
          </p:nvPr>
        </p:nvSpPr>
        <p:spPr>
          <a:xfrm>
            <a:off x="914400" y="5776920"/>
            <a:ext cx="8031600" cy="6829920"/>
          </a:xfrm>
          <a:prstGeom prst="rect">
            <a:avLst/>
          </a:prstGeom>
        </p:spPr>
        <p:txBody>
          <a:bodyPr lIns="0" rIns="0" tIns="0" bIns="0"/>
          <a:p>
            <a:endParaRPr/>
          </a:p>
        </p:txBody>
      </p:sp>
      <p:sp>
        <p:nvSpPr>
          <p:cNvPr id="34" name="PlaceHolder 3"/>
          <p:cNvSpPr>
            <a:spLocks noGrp="1"/>
          </p:cNvSpPr>
          <p:nvPr>
            <p:ph type="body"/>
          </p:nvPr>
        </p:nvSpPr>
        <p:spPr>
          <a:xfrm>
            <a:off x="9348120" y="5776920"/>
            <a:ext cx="8031600" cy="6829920"/>
          </a:xfrm>
          <a:prstGeom prst="rect">
            <a:avLst/>
          </a:prstGeom>
        </p:spPr>
        <p:txBody>
          <a:bodyPr lIns="0" rIns="0" tIns="0" bIns="0"/>
          <a:p>
            <a:endParaRPr/>
          </a:p>
        </p:txBody>
      </p:sp>
      <p:sp>
        <p:nvSpPr>
          <p:cNvPr id="35" name="PlaceHolder 4"/>
          <p:cNvSpPr>
            <a:spLocks noGrp="1"/>
          </p:cNvSpPr>
          <p:nvPr>
            <p:ph type="body"/>
          </p:nvPr>
        </p:nvSpPr>
        <p:spPr>
          <a:xfrm>
            <a:off x="9348120" y="13255920"/>
            <a:ext cx="8031600" cy="6829920"/>
          </a:xfrm>
          <a:prstGeom prst="rect">
            <a:avLst/>
          </a:prstGeom>
        </p:spPr>
        <p:txBody>
          <a:bodyPr lIns="0" rIns="0" tIns="0" bIns="0"/>
          <a:p>
            <a:endParaRPr/>
          </a:p>
        </p:txBody>
      </p:sp>
      <p:sp>
        <p:nvSpPr>
          <p:cNvPr id="36" name="PlaceHolder 5"/>
          <p:cNvSpPr>
            <a:spLocks noGrp="1"/>
          </p:cNvSpPr>
          <p:nvPr>
            <p:ph type="body"/>
          </p:nvPr>
        </p:nvSpPr>
        <p:spPr>
          <a:xfrm>
            <a:off x="914400" y="13255920"/>
            <a:ext cx="8031600" cy="68299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914400" y="984960"/>
            <a:ext cx="16458840" cy="4122360"/>
          </a:xfrm>
          <a:prstGeom prst="rect">
            <a:avLst/>
          </a:prstGeom>
        </p:spPr>
        <p:txBody>
          <a:bodyPr lIns="0" rIns="0" tIns="0" bIns="0" anchor="ctr"/>
          <a:p>
            <a:endParaRPr/>
          </a:p>
        </p:txBody>
      </p:sp>
      <p:sp>
        <p:nvSpPr>
          <p:cNvPr id="38" name="PlaceHolder 2"/>
          <p:cNvSpPr>
            <a:spLocks noGrp="1"/>
          </p:cNvSpPr>
          <p:nvPr>
            <p:ph type="body"/>
          </p:nvPr>
        </p:nvSpPr>
        <p:spPr>
          <a:xfrm>
            <a:off x="914400" y="5776920"/>
            <a:ext cx="16458840" cy="14319000"/>
          </a:xfrm>
          <a:prstGeom prst="rect">
            <a:avLst/>
          </a:prstGeom>
        </p:spPr>
        <p:txBody>
          <a:bodyPr lIns="0" rIns="0" tIns="0" bIns="0"/>
          <a:p>
            <a:endParaRPr/>
          </a:p>
        </p:txBody>
      </p:sp>
      <p:sp>
        <p:nvSpPr>
          <p:cNvPr id="39" name="PlaceHolder 3"/>
          <p:cNvSpPr>
            <a:spLocks noGrp="1"/>
          </p:cNvSpPr>
          <p:nvPr>
            <p:ph type="body"/>
          </p:nvPr>
        </p:nvSpPr>
        <p:spPr>
          <a:xfrm>
            <a:off x="914400" y="5776920"/>
            <a:ext cx="16458840" cy="14319000"/>
          </a:xfrm>
          <a:prstGeom prst="rect">
            <a:avLst/>
          </a:prstGeom>
        </p:spPr>
        <p:txBody>
          <a:bodyPr lIns="0" rIns="0" tIns="0" bIns="0"/>
          <a:p>
            <a:endParaRPr/>
          </a:p>
        </p:txBody>
      </p:sp>
      <p:pic>
        <p:nvPicPr>
          <p:cNvPr id="40" name="" descr=""/>
          <p:cNvPicPr/>
          <p:nvPr/>
        </p:nvPicPr>
        <p:blipFill>
          <a:blip r:embed="rId2"/>
          <a:stretch/>
        </p:blipFill>
        <p:spPr>
          <a:xfrm>
            <a:off x="914040" y="6369840"/>
            <a:ext cx="16458840" cy="13132440"/>
          </a:xfrm>
          <a:prstGeom prst="rect">
            <a:avLst/>
          </a:prstGeom>
          <a:ln>
            <a:noFill/>
          </a:ln>
        </p:spPr>
      </p:pic>
      <p:pic>
        <p:nvPicPr>
          <p:cNvPr id="41" name="" descr=""/>
          <p:cNvPicPr/>
          <p:nvPr/>
        </p:nvPicPr>
        <p:blipFill>
          <a:blip r:embed="rId3"/>
          <a:stretch/>
        </p:blipFill>
        <p:spPr>
          <a:xfrm>
            <a:off x="914040" y="6369840"/>
            <a:ext cx="16458840" cy="13132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914400" y="984960"/>
            <a:ext cx="16458840" cy="4122360"/>
          </a:xfrm>
          <a:prstGeom prst="rect">
            <a:avLst/>
          </a:prstGeom>
        </p:spPr>
        <p:txBody>
          <a:bodyPr lIns="0" rIns="0" tIns="0" bIns="0" anchor="ctr"/>
          <a:p>
            <a:endParaRPr/>
          </a:p>
        </p:txBody>
      </p:sp>
      <p:sp>
        <p:nvSpPr>
          <p:cNvPr id="9" name="PlaceHolder 2"/>
          <p:cNvSpPr>
            <a:spLocks noGrp="1"/>
          </p:cNvSpPr>
          <p:nvPr>
            <p:ph type="subTitle"/>
          </p:nvPr>
        </p:nvSpPr>
        <p:spPr>
          <a:xfrm>
            <a:off x="914400" y="5776920"/>
            <a:ext cx="16458840" cy="143190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14400" y="984960"/>
            <a:ext cx="16458840" cy="4122360"/>
          </a:xfrm>
          <a:prstGeom prst="rect">
            <a:avLst/>
          </a:prstGeom>
        </p:spPr>
        <p:txBody>
          <a:bodyPr lIns="0" rIns="0" tIns="0" bIns="0" anchor="ctr"/>
          <a:p>
            <a:endParaRPr/>
          </a:p>
        </p:txBody>
      </p:sp>
      <p:sp>
        <p:nvSpPr>
          <p:cNvPr id="11" name="PlaceHolder 2"/>
          <p:cNvSpPr>
            <a:spLocks noGrp="1"/>
          </p:cNvSpPr>
          <p:nvPr>
            <p:ph type="body"/>
          </p:nvPr>
        </p:nvSpPr>
        <p:spPr>
          <a:xfrm>
            <a:off x="914400" y="5776920"/>
            <a:ext cx="16458840" cy="143190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984960"/>
            <a:ext cx="16458840" cy="4122360"/>
          </a:xfrm>
          <a:prstGeom prst="rect">
            <a:avLst/>
          </a:prstGeom>
        </p:spPr>
        <p:txBody>
          <a:bodyPr lIns="0" rIns="0" tIns="0" bIns="0" anchor="ctr"/>
          <a:p>
            <a:endParaRPr/>
          </a:p>
        </p:txBody>
      </p:sp>
      <p:sp>
        <p:nvSpPr>
          <p:cNvPr id="13" name="PlaceHolder 2"/>
          <p:cNvSpPr>
            <a:spLocks noGrp="1"/>
          </p:cNvSpPr>
          <p:nvPr>
            <p:ph type="body"/>
          </p:nvPr>
        </p:nvSpPr>
        <p:spPr>
          <a:xfrm>
            <a:off x="914400" y="5776920"/>
            <a:ext cx="8031600" cy="14319000"/>
          </a:xfrm>
          <a:prstGeom prst="rect">
            <a:avLst/>
          </a:prstGeom>
        </p:spPr>
        <p:txBody>
          <a:bodyPr lIns="0" rIns="0" tIns="0" bIns="0"/>
          <a:p>
            <a:endParaRPr/>
          </a:p>
        </p:txBody>
      </p:sp>
      <p:sp>
        <p:nvSpPr>
          <p:cNvPr id="14" name="PlaceHolder 3"/>
          <p:cNvSpPr>
            <a:spLocks noGrp="1"/>
          </p:cNvSpPr>
          <p:nvPr>
            <p:ph type="body"/>
          </p:nvPr>
        </p:nvSpPr>
        <p:spPr>
          <a:xfrm>
            <a:off x="9348120" y="5776920"/>
            <a:ext cx="8031600" cy="143190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984960"/>
            <a:ext cx="16458840" cy="41223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914400" y="984960"/>
            <a:ext cx="16458840" cy="19110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984960"/>
            <a:ext cx="16458840" cy="4122360"/>
          </a:xfrm>
          <a:prstGeom prst="rect">
            <a:avLst/>
          </a:prstGeom>
        </p:spPr>
        <p:txBody>
          <a:bodyPr lIns="0" rIns="0" tIns="0" bIns="0" anchor="ctr"/>
          <a:p>
            <a:endParaRPr/>
          </a:p>
        </p:txBody>
      </p:sp>
      <p:sp>
        <p:nvSpPr>
          <p:cNvPr id="18" name="PlaceHolder 2"/>
          <p:cNvSpPr>
            <a:spLocks noGrp="1"/>
          </p:cNvSpPr>
          <p:nvPr>
            <p:ph type="body"/>
          </p:nvPr>
        </p:nvSpPr>
        <p:spPr>
          <a:xfrm>
            <a:off x="914400" y="5776920"/>
            <a:ext cx="8031600" cy="6829920"/>
          </a:xfrm>
          <a:prstGeom prst="rect">
            <a:avLst/>
          </a:prstGeom>
        </p:spPr>
        <p:txBody>
          <a:bodyPr lIns="0" rIns="0" tIns="0" bIns="0"/>
          <a:p>
            <a:endParaRPr/>
          </a:p>
        </p:txBody>
      </p:sp>
      <p:sp>
        <p:nvSpPr>
          <p:cNvPr id="19" name="PlaceHolder 3"/>
          <p:cNvSpPr>
            <a:spLocks noGrp="1"/>
          </p:cNvSpPr>
          <p:nvPr>
            <p:ph type="body"/>
          </p:nvPr>
        </p:nvSpPr>
        <p:spPr>
          <a:xfrm>
            <a:off x="914400" y="13255920"/>
            <a:ext cx="8031600" cy="6829920"/>
          </a:xfrm>
          <a:prstGeom prst="rect">
            <a:avLst/>
          </a:prstGeom>
        </p:spPr>
        <p:txBody>
          <a:bodyPr lIns="0" rIns="0" tIns="0" bIns="0"/>
          <a:p>
            <a:endParaRPr/>
          </a:p>
        </p:txBody>
      </p:sp>
      <p:sp>
        <p:nvSpPr>
          <p:cNvPr id="20" name="PlaceHolder 4"/>
          <p:cNvSpPr>
            <a:spLocks noGrp="1"/>
          </p:cNvSpPr>
          <p:nvPr>
            <p:ph type="body"/>
          </p:nvPr>
        </p:nvSpPr>
        <p:spPr>
          <a:xfrm>
            <a:off x="9348120" y="5776920"/>
            <a:ext cx="8031600" cy="143190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984960"/>
            <a:ext cx="16458840" cy="4122360"/>
          </a:xfrm>
          <a:prstGeom prst="rect">
            <a:avLst/>
          </a:prstGeom>
        </p:spPr>
        <p:txBody>
          <a:bodyPr lIns="0" rIns="0" tIns="0" bIns="0" anchor="ctr"/>
          <a:p>
            <a:endParaRPr/>
          </a:p>
        </p:txBody>
      </p:sp>
      <p:sp>
        <p:nvSpPr>
          <p:cNvPr id="22" name="PlaceHolder 2"/>
          <p:cNvSpPr>
            <a:spLocks noGrp="1"/>
          </p:cNvSpPr>
          <p:nvPr>
            <p:ph type="body"/>
          </p:nvPr>
        </p:nvSpPr>
        <p:spPr>
          <a:xfrm>
            <a:off x="914400" y="5776920"/>
            <a:ext cx="8031600" cy="14319000"/>
          </a:xfrm>
          <a:prstGeom prst="rect">
            <a:avLst/>
          </a:prstGeom>
        </p:spPr>
        <p:txBody>
          <a:bodyPr lIns="0" rIns="0" tIns="0" bIns="0"/>
          <a:p>
            <a:endParaRPr/>
          </a:p>
        </p:txBody>
      </p:sp>
      <p:sp>
        <p:nvSpPr>
          <p:cNvPr id="23" name="PlaceHolder 3"/>
          <p:cNvSpPr>
            <a:spLocks noGrp="1"/>
          </p:cNvSpPr>
          <p:nvPr>
            <p:ph type="body"/>
          </p:nvPr>
        </p:nvSpPr>
        <p:spPr>
          <a:xfrm>
            <a:off x="9348120" y="5776920"/>
            <a:ext cx="8031600" cy="6829920"/>
          </a:xfrm>
          <a:prstGeom prst="rect">
            <a:avLst/>
          </a:prstGeom>
        </p:spPr>
        <p:txBody>
          <a:bodyPr lIns="0" rIns="0" tIns="0" bIns="0"/>
          <a:p>
            <a:endParaRPr/>
          </a:p>
        </p:txBody>
      </p:sp>
      <p:sp>
        <p:nvSpPr>
          <p:cNvPr id="24" name="PlaceHolder 4"/>
          <p:cNvSpPr>
            <a:spLocks noGrp="1"/>
          </p:cNvSpPr>
          <p:nvPr>
            <p:ph type="body"/>
          </p:nvPr>
        </p:nvSpPr>
        <p:spPr>
          <a:xfrm>
            <a:off x="9348120" y="13255920"/>
            <a:ext cx="8031600" cy="68299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4400" y="984960"/>
            <a:ext cx="16458840" cy="4122360"/>
          </a:xfrm>
          <a:prstGeom prst="rect">
            <a:avLst/>
          </a:prstGeom>
        </p:spPr>
        <p:txBody>
          <a:bodyPr lIns="0" rIns="0" tIns="0" bIns="0" anchor="ctr"/>
          <a:p>
            <a:endParaRPr/>
          </a:p>
        </p:txBody>
      </p:sp>
      <p:sp>
        <p:nvSpPr>
          <p:cNvPr id="26" name="PlaceHolder 2"/>
          <p:cNvSpPr>
            <a:spLocks noGrp="1"/>
          </p:cNvSpPr>
          <p:nvPr>
            <p:ph type="body"/>
          </p:nvPr>
        </p:nvSpPr>
        <p:spPr>
          <a:xfrm>
            <a:off x="914400" y="5776920"/>
            <a:ext cx="8031600" cy="6829920"/>
          </a:xfrm>
          <a:prstGeom prst="rect">
            <a:avLst/>
          </a:prstGeom>
        </p:spPr>
        <p:txBody>
          <a:bodyPr lIns="0" rIns="0" tIns="0" bIns="0"/>
          <a:p>
            <a:endParaRPr/>
          </a:p>
        </p:txBody>
      </p:sp>
      <p:sp>
        <p:nvSpPr>
          <p:cNvPr id="27" name="PlaceHolder 3"/>
          <p:cNvSpPr>
            <a:spLocks noGrp="1"/>
          </p:cNvSpPr>
          <p:nvPr>
            <p:ph type="body"/>
          </p:nvPr>
        </p:nvSpPr>
        <p:spPr>
          <a:xfrm>
            <a:off x="9348120" y="5776920"/>
            <a:ext cx="8031600" cy="6829920"/>
          </a:xfrm>
          <a:prstGeom prst="rect">
            <a:avLst/>
          </a:prstGeom>
        </p:spPr>
        <p:txBody>
          <a:bodyPr lIns="0" rIns="0" tIns="0" bIns="0"/>
          <a:p>
            <a:endParaRPr/>
          </a:p>
        </p:txBody>
      </p:sp>
      <p:sp>
        <p:nvSpPr>
          <p:cNvPr id="28" name="PlaceHolder 4"/>
          <p:cNvSpPr>
            <a:spLocks noGrp="1"/>
          </p:cNvSpPr>
          <p:nvPr>
            <p:ph type="body"/>
          </p:nvPr>
        </p:nvSpPr>
        <p:spPr>
          <a:xfrm>
            <a:off x="914400" y="13255920"/>
            <a:ext cx="16458840" cy="68299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c40643"/>
        </a:solidFill>
      </p:bgPr>
    </p:bg>
    <p:spTree>
      <p:nvGrpSpPr>
        <p:cNvPr id="1" name=""/>
        <p:cNvGrpSpPr/>
        <p:nvPr/>
      </p:nvGrpSpPr>
      <p:grpSpPr>
        <a:xfrm>
          <a:off x="0" y="0"/>
          <a:ext cx="0" cy="0"/>
          <a:chOff x="0" y="0"/>
          <a:chExt cx="0" cy="0"/>
        </a:xfrm>
      </p:grpSpPr>
      <p:sp>
        <p:nvSpPr>
          <p:cNvPr id="0" name="CustomShape 1"/>
          <p:cNvSpPr/>
          <p:nvPr/>
        </p:nvSpPr>
        <p:spPr>
          <a:xfrm>
            <a:off x="0" y="2983320"/>
            <a:ext cx="18287640" cy="21705120"/>
          </a:xfrm>
          <a:prstGeom prst="rect">
            <a:avLst/>
          </a:prstGeom>
          <a:solidFill>
            <a:schemeClr val="bg2"/>
          </a:solidFill>
          <a:ln w="9360">
            <a:noFill/>
          </a:ln>
        </p:spPr>
        <p:style>
          <a:lnRef idx="0"/>
          <a:fillRef idx="0"/>
          <a:effectRef idx="0"/>
          <a:fontRef idx="minor"/>
        </p:style>
      </p:sp>
      <p:sp>
        <p:nvSpPr>
          <p:cNvPr id="1" name="CustomShape 2"/>
          <p:cNvSpPr/>
          <p:nvPr/>
        </p:nvSpPr>
        <p:spPr>
          <a:xfrm>
            <a:off x="0" y="2918880"/>
            <a:ext cx="18287640" cy="190800"/>
          </a:xfrm>
          <a:prstGeom prst="rect">
            <a:avLst/>
          </a:prstGeom>
          <a:solidFill>
            <a:schemeClr val="bg2">
              <a:lumMod val="40000"/>
              <a:lumOff val="60000"/>
            </a:schemeClr>
          </a:solidFill>
          <a:ln w="9360">
            <a:solidFill>
              <a:srgbClr val="6e9cc6"/>
            </a:solidFill>
            <a:miter/>
          </a:ln>
        </p:spPr>
        <p:style>
          <a:lnRef idx="0"/>
          <a:fillRef idx="0"/>
          <a:effectRef idx="0"/>
          <a:fontRef idx="minor"/>
        </p:style>
      </p:sp>
      <p:pic>
        <p:nvPicPr>
          <p:cNvPr id="2" name="Picture 4" descr=""/>
          <p:cNvPicPr/>
          <p:nvPr/>
        </p:nvPicPr>
        <p:blipFill>
          <a:blip r:embed="rId2"/>
          <a:stretch/>
        </p:blipFill>
        <p:spPr>
          <a:xfrm>
            <a:off x="692280" y="1752480"/>
            <a:ext cx="1828440" cy="1023480"/>
          </a:xfrm>
          <a:prstGeom prst="rect">
            <a:avLst/>
          </a:prstGeom>
          <a:ln w="9360">
            <a:noFill/>
          </a:ln>
        </p:spPr>
      </p:pic>
      <p:sp>
        <p:nvSpPr>
          <p:cNvPr id="3" name="CustomShape 3"/>
          <p:cNvSpPr/>
          <p:nvPr/>
        </p:nvSpPr>
        <p:spPr>
          <a:xfrm>
            <a:off x="466200" y="3505320"/>
            <a:ext cx="8520120" cy="14262840"/>
          </a:xfrm>
          <a:prstGeom prst="rect">
            <a:avLst/>
          </a:prstGeom>
          <a:solidFill>
            <a:schemeClr val="bg1"/>
          </a:solidFill>
          <a:ln w="9360">
            <a:noFill/>
          </a:ln>
        </p:spPr>
        <p:style>
          <a:lnRef idx="0"/>
          <a:fillRef idx="0"/>
          <a:effectRef idx="0"/>
          <a:fontRef idx="minor"/>
        </p:style>
      </p:sp>
      <p:sp>
        <p:nvSpPr>
          <p:cNvPr id="4" name="CustomShape 4"/>
          <p:cNvSpPr/>
          <p:nvPr/>
        </p:nvSpPr>
        <p:spPr>
          <a:xfrm>
            <a:off x="466200" y="18236160"/>
            <a:ext cx="17346600" cy="5891400"/>
          </a:xfrm>
          <a:prstGeom prst="rect">
            <a:avLst/>
          </a:prstGeom>
          <a:solidFill>
            <a:schemeClr val="bg1"/>
          </a:solidFill>
          <a:ln w="9360">
            <a:noFill/>
          </a:ln>
        </p:spPr>
        <p:style>
          <a:lnRef idx="0"/>
          <a:fillRef idx="0"/>
          <a:effectRef idx="0"/>
          <a:fontRef idx="minor"/>
        </p:style>
      </p:sp>
      <p:sp>
        <p:nvSpPr>
          <p:cNvPr id="5" name="CustomShape 5"/>
          <p:cNvSpPr/>
          <p:nvPr/>
        </p:nvSpPr>
        <p:spPr>
          <a:xfrm>
            <a:off x="9304200" y="3505320"/>
            <a:ext cx="8508600" cy="14262840"/>
          </a:xfrm>
          <a:prstGeom prst="rect">
            <a:avLst/>
          </a:prstGeom>
          <a:solidFill>
            <a:schemeClr val="bg1"/>
          </a:solidFill>
          <a:ln w="9360">
            <a:noFill/>
          </a:ln>
        </p:spPr>
        <p:style>
          <a:lnRef idx="0"/>
          <a:fillRef idx="0"/>
          <a:effectRef idx="0"/>
          <a:fontRef idx="minor"/>
        </p:style>
      </p:sp>
      <p:sp>
        <p:nvSpPr>
          <p:cNvPr id="6" name="PlaceHolder 6"/>
          <p:cNvSpPr>
            <a:spLocks noGrp="1"/>
          </p:cNvSpPr>
          <p:nvPr>
            <p:ph type="title"/>
          </p:nvPr>
        </p:nvSpPr>
        <p:spPr>
          <a:xfrm>
            <a:off x="914400" y="984960"/>
            <a:ext cx="16458840" cy="4122360"/>
          </a:xfrm>
          <a:prstGeom prst="rect">
            <a:avLst/>
          </a:prstGeom>
        </p:spPr>
        <p:txBody>
          <a:bodyPr lIns="0" rIns="0" tIns="0" bIns="0" anchor="ctr"/>
          <a:p>
            <a:r>
              <a:rPr lang="en-US" sz="1700">
                <a:latin typeface="Times New Roman"/>
              </a:rPr>
              <a:t>Click to edit the title text format</a:t>
            </a:r>
            <a:endParaRPr/>
          </a:p>
        </p:txBody>
      </p:sp>
      <p:sp>
        <p:nvSpPr>
          <p:cNvPr id="7" name="PlaceHolder 7"/>
          <p:cNvSpPr>
            <a:spLocks noGrp="1"/>
          </p:cNvSpPr>
          <p:nvPr>
            <p:ph type="body"/>
          </p:nvPr>
        </p:nvSpPr>
        <p:spPr>
          <a:xfrm>
            <a:off x="914400" y="5776920"/>
            <a:ext cx="16458840" cy="14319000"/>
          </a:xfrm>
          <a:prstGeom prst="rect">
            <a:avLst/>
          </a:prstGeom>
        </p:spPr>
        <p:txBody>
          <a:bodyPr lIns="0" rIns="0" tIns="0" bIns="0"/>
          <a:p>
            <a:pPr>
              <a:buSzPct val="45000"/>
              <a:buFont typeface="StarSymbol"/>
              <a:buChar char=""/>
            </a:pPr>
            <a:r>
              <a:rPr lang="en-US" sz="10300">
                <a:latin typeface="Times New Roman"/>
              </a:rPr>
              <a:t>Click to edit the outline text format</a:t>
            </a:r>
            <a:endParaRPr/>
          </a:p>
          <a:p>
            <a:pPr lvl="1">
              <a:buSzPct val="75000"/>
              <a:buFont typeface="StarSymbol"/>
              <a:buChar char=""/>
            </a:pPr>
            <a:r>
              <a:rPr lang="en-US" sz="7700">
                <a:latin typeface="Times New Roman"/>
              </a:rPr>
              <a:t>Second Outline Level</a:t>
            </a:r>
            <a:endParaRPr/>
          </a:p>
          <a:p>
            <a:pPr lvl="2">
              <a:buSzPct val="45000"/>
              <a:buFont typeface="StarSymbol"/>
              <a:buChar char=""/>
            </a:pPr>
            <a:r>
              <a:rPr lang="en-US" sz="6400">
                <a:latin typeface="Times New Roman"/>
              </a:rPr>
              <a:t>Third Outline Level</a:t>
            </a:r>
            <a:endParaRPr/>
          </a:p>
          <a:p>
            <a:pPr lvl="3">
              <a:buSzPct val="75000"/>
              <a:buFont typeface="StarSymbol"/>
              <a:buChar char=""/>
            </a:pPr>
            <a:r>
              <a:rPr lang="en-US" sz="6400">
                <a:latin typeface="Times New Roman"/>
              </a:rPr>
              <a:t>Fourth Outline Level</a:t>
            </a:r>
            <a:endParaRPr/>
          </a:p>
          <a:p>
            <a:pPr lvl="4">
              <a:buSzPct val="45000"/>
              <a:buFont typeface="StarSymbol"/>
              <a:buChar char=""/>
            </a:pPr>
            <a:r>
              <a:rPr lang="en-US" sz="2000">
                <a:latin typeface="Times New Roman"/>
              </a:rPr>
              <a:t>Fifth Outline Level</a:t>
            </a:r>
            <a:endParaRPr/>
          </a:p>
          <a:p>
            <a:pPr lvl="5">
              <a:buSzPct val="45000"/>
              <a:buFont typeface="StarSymbol"/>
              <a:buChar char=""/>
            </a:pPr>
            <a:r>
              <a:rPr lang="en-US" sz="2000">
                <a:latin typeface="Times New Roman"/>
              </a:rPr>
              <a:t>Sixth Outline Level</a:t>
            </a:r>
            <a:endParaRPr/>
          </a:p>
          <a:p>
            <a:pPr lvl="6">
              <a:buSzPct val="45000"/>
              <a:buFont typeface="StarSymbol"/>
              <a:buChar char=""/>
            </a:pPr>
            <a:r>
              <a:rPr lang="en-US" sz="2000">
                <a:latin typeface="Times New Roman"/>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696600" y="457200"/>
            <a:ext cx="16981560" cy="2561760"/>
          </a:xfrm>
          <a:prstGeom prst="rect">
            <a:avLst/>
          </a:prstGeom>
          <a:noFill/>
          <a:ln w="9360">
            <a:noFill/>
          </a:ln>
        </p:spPr>
        <p:style>
          <a:lnRef idx="0"/>
          <a:fillRef idx="0"/>
          <a:effectRef idx="0"/>
          <a:fontRef idx="minor"/>
        </p:style>
        <p:txBody>
          <a:bodyPr lIns="63000" rIns="63000" tIns="31680" bIns="31680"/>
          <a:p>
            <a:pPr algn="ctr">
              <a:lnSpc>
                <a:spcPct val="100000"/>
              </a:lnSpc>
            </a:pPr>
            <a:r>
              <a:rPr b="1" lang="en-US" sz="4800" strike="noStrike">
                <a:solidFill>
                  <a:srgbClr val="ffffff"/>
                </a:solidFill>
                <a:latin typeface="Arial"/>
              </a:rPr>
              <a:t>Measuring the Usability of Triples Stores for Knowledge Management on Trauma Care Organizations</a:t>
            </a:r>
            <a:endParaRPr/>
          </a:p>
          <a:p>
            <a:pPr algn="ctr">
              <a:lnSpc>
                <a:spcPct val="100000"/>
              </a:lnSpc>
            </a:pPr>
            <a:r>
              <a:rPr lang="en-US" sz="2400" strike="noStrike">
                <a:solidFill>
                  <a:srgbClr val="ffffff"/>
                </a:solidFill>
                <a:latin typeface="Arial"/>
              </a:rPr>
              <a:t>Joseph Utecht and Mathias Brochhausen Ph.D.</a:t>
            </a:r>
            <a:r>
              <a:rPr lang="en-US" sz="2400" strike="noStrike">
                <a:solidFill>
                  <a:srgbClr val="ffffff"/>
                </a:solidFill>
                <a:latin typeface="Arial"/>
              </a:rPr>
              <a:t>
</a:t>
            </a:r>
            <a:r>
              <a:rPr lang="en-US" sz="2000" strike="noStrike">
                <a:solidFill>
                  <a:srgbClr val="ffffff"/>
                </a:solidFill>
                <a:latin typeface="Arial"/>
              </a:rPr>
              <a:t>Department of  Biomedical Informatics, University of Arkansas for Medical Sciences, Little Rock, AR</a:t>
            </a:r>
            <a:r>
              <a:rPr b="1" lang="en-US" sz="2400" strike="noStrike">
                <a:solidFill>
                  <a:srgbClr val="ffffff"/>
                </a:solidFill>
                <a:latin typeface="Arial"/>
                <a:ea typeface="Times New Roman"/>
              </a:rPr>
              <a:t>
</a:t>
            </a:r>
            <a:endParaRPr/>
          </a:p>
        </p:txBody>
      </p:sp>
      <p:sp>
        <p:nvSpPr>
          <p:cNvPr id="43" name="CustomShape 2"/>
          <p:cNvSpPr/>
          <p:nvPr/>
        </p:nvSpPr>
        <p:spPr>
          <a:xfrm>
            <a:off x="2216880" y="3478680"/>
            <a:ext cx="5143680" cy="677520"/>
          </a:xfrm>
          <a:prstGeom prst="rect">
            <a:avLst/>
          </a:prstGeom>
          <a:solidFill>
            <a:schemeClr val="bg2"/>
          </a:solidFill>
          <a:ln w="9360">
            <a:noFill/>
          </a:ln>
        </p:spPr>
        <p:style>
          <a:lnRef idx="0"/>
          <a:fillRef idx="0"/>
          <a:effectRef idx="0"/>
          <a:fontRef idx="minor"/>
        </p:style>
        <p:txBody>
          <a:bodyPr lIns="143280" rIns="143280" tIns="71640" bIns="71640" anchor="ctr" anchorCtr="1"/>
          <a:p>
            <a:pPr algn="ctr">
              <a:lnSpc>
                <a:spcPct val="100000"/>
              </a:lnSpc>
            </a:pPr>
            <a:r>
              <a:rPr b="1" lang="en-US" sz="3500" strike="noStrike">
                <a:solidFill>
                  <a:srgbClr val="ffffff"/>
                </a:solidFill>
                <a:latin typeface="Arial"/>
              </a:rPr>
              <a:t>ABSTRACT</a:t>
            </a:r>
            <a:endParaRPr/>
          </a:p>
        </p:txBody>
      </p:sp>
      <p:sp>
        <p:nvSpPr>
          <p:cNvPr id="44" name="CustomShape 3"/>
          <p:cNvSpPr/>
          <p:nvPr/>
        </p:nvSpPr>
        <p:spPr>
          <a:xfrm>
            <a:off x="623520" y="4377960"/>
            <a:ext cx="8104680" cy="7461000"/>
          </a:xfrm>
          <a:prstGeom prst="rect">
            <a:avLst/>
          </a:prstGeom>
          <a:noFill/>
          <a:ln w="9360">
            <a:noFill/>
          </a:ln>
        </p:spPr>
        <p:style>
          <a:lnRef idx="0"/>
          <a:fillRef idx="0"/>
          <a:effectRef idx="0"/>
          <a:fontRef idx="minor"/>
        </p:style>
        <p:txBody>
          <a:bodyPr lIns="143280" rIns="143280" tIns="71640" bIns="71640"/>
          <a:p>
            <a:pPr>
              <a:lnSpc>
                <a:spcPct val="100000"/>
              </a:lnSpc>
            </a:pPr>
            <a:r>
              <a:rPr lang="en-US" sz="2000" strike="noStrike">
                <a:solidFill>
                  <a:srgbClr val="000000"/>
                </a:solidFill>
                <a:latin typeface="Arial"/>
              </a:rPr>
              <a:t>The CAFE project aims to provide a semantic web technology-based approach to compare the organizational structures of trauma centers and trauma systems. To achieve this we plan to use an RDF triple store that employs automatic inferences based on OWL representations. In order to engage users with the CAFE application real time feedback is a requirement. Although many RDF triple store performance measure have been published, there appears to be a gap when it comes to their use as the primary storage for real time applications. The performance needs for this use case differ from the triple stores more traditional use of offline reasoning and inference over large data sets. The objective of this research is to determine the feasibility of modern RDF triple stores as the primary storage for a real time application. To make this determination we measured the load time of just over one million triples of synthetic data and then ran various queries to emulate the types of demands this use would create. The resulting time measurements showed a difference in load times between the different stores and a large range of results in query performance. The lower end results are fast enough to compete with traditional relational databases while the results on the high end would not be suitable for this use case. The conclusion of this for the CAFE project is that we will be able to use a triple store, but we need to use the performance implications gained from this study to carefully tailor the queries we will run.</a:t>
            </a:r>
            <a:endParaRPr/>
          </a:p>
          <a:p>
            <a:pPr>
              <a:lnSpc>
                <a:spcPct val="100000"/>
              </a:lnSpc>
            </a:pPr>
            <a:endParaRPr/>
          </a:p>
        </p:txBody>
      </p:sp>
      <p:sp>
        <p:nvSpPr>
          <p:cNvPr id="45" name="CustomShape 4"/>
          <p:cNvSpPr/>
          <p:nvPr/>
        </p:nvSpPr>
        <p:spPr>
          <a:xfrm>
            <a:off x="10591920" y="12244320"/>
            <a:ext cx="5658120" cy="677520"/>
          </a:xfrm>
          <a:prstGeom prst="rect">
            <a:avLst/>
          </a:prstGeom>
          <a:solidFill>
            <a:schemeClr val="bg2"/>
          </a:solidFill>
          <a:ln w="9360">
            <a:noFill/>
          </a:ln>
        </p:spPr>
        <p:style>
          <a:lnRef idx="0"/>
          <a:fillRef idx="0"/>
          <a:effectRef idx="0"/>
          <a:fontRef idx="minor"/>
        </p:style>
        <p:txBody>
          <a:bodyPr lIns="143280" rIns="143280" tIns="71640" bIns="71640" anchor="ctr" anchorCtr="1"/>
          <a:p>
            <a:pPr algn="ctr">
              <a:lnSpc>
                <a:spcPct val="100000"/>
              </a:lnSpc>
            </a:pPr>
            <a:r>
              <a:rPr b="1" lang="en-US" sz="3500" strike="noStrike">
                <a:solidFill>
                  <a:srgbClr val="ffffff"/>
                </a:solidFill>
                <a:latin typeface="Arial"/>
              </a:rPr>
              <a:t>RESULTS</a:t>
            </a:r>
            <a:endParaRPr/>
          </a:p>
        </p:txBody>
      </p:sp>
      <p:sp>
        <p:nvSpPr>
          <p:cNvPr id="46" name="CustomShape 5"/>
          <p:cNvSpPr/>
          <p:nvPr/>
        </p:nvSpPr>
        <p:spPr>
          <a:xfrm>
            <a:off x="10816920" y="3478680"/>
            <a:ext cx="5143680" cy="677520"/>
          </a:xfrm>
          <a:prstGeom prst="rect">
            <a:avLst/>
          </a:prstGeom>
          <a:solidFill>
            <a:schemeClr val="bg2"/>
          </a:solidFill>
          <a:ln w="9360">
            <a:noFill/>
          </a:ln>
        </p:spPr>
        <p:style>
          <a:lnRef idx="0"/>
          <a:fillRef idx="0"/>
          <a:effectRef idx="0"/>
          <a:fontRef idx="minor"/>
        </p:style>
        <p:txBody>
          <a:bodyPr lIns="143280" rIns="143280" tIns="71640" bIns="71640" anchor="ctr" anchorCtr="1"/>
          <a:p>
            <a:pPr algn="ctr">
              <a:lnSpc>
                <a:spcPct val="100000"/>
              </a:lnSpc>
            </a:pPr>
            <a:r>
              <a:rPr b="1" lang="en-US" sz="3500" strike="noStrike">
                <a:solidFill>
                  <a:srgbClr val="ffffff"/>
                </a:solidFill>
                <a:latin typeface="Arial"/>
              </a:rPr>
              <a:t>METHODS</a:t>
            </a:r>
            <a:endParaRPr/>
          </a:p>
        </p:txBody>
      </p:sp>
      <p:sp>
        <p:nvSpPr>
          <p:cNvPr id="47" name="CustomShape 6"/>
          <p:cNvSpPr/>
          <p:nvPr/>
        </p:nvSpPr>
        <p:spPr>
          <a:xfrm>
            <a:off x="10557720" y="7797240"/>
            <a:ext cx="5658480" cy="677520"/>
          </a:xfrm>
          <a:prstGeom prst="rect">
            <a:avLst/>
          </a:prstGeom>
          <a:solidFill>
            <a:schemeClr val="bg2"/>
          </a:solidFill>
          <a:ln w="9360">
            <a:noFill/>
          </a:ln>
        </p:spPr>
        <p:style>
          <a:lnRef idx="0"/>
          <a:fillRef idx="0"/>
          <a:effectRef idx="0"/>
          <a:fontRef idx="minor"/>
        </p:style>
        <p:txBody>
          <a:bodyPr lIns="143280" rIns="143280" tIns="71640" bIns="71640" anchor="ctr" anchorCtr="1"/>
          <a:p>
            <a:pPr algn="ctr">
              <a:lnSpc>
                <a:spcPct val="100000"/>
              </a:lnSpc>
            </a:pPr>
            <a:r>
              <a:rPr b="1" lang="en-US" sz="3500" strike="noStrike">
                <a:solidFill>
                  <a:srgbClr val="ffffff"/>
                </a:solidFill>
                <a:latin typeface="Arial"/>
              </a:rPr>
              <a:t>CONCLUSIONS</a:t>
            </a:r>
            <a:endParaRPr/>
          </a:p>
        </p:txBody>
      </p:sp>
      <p:sp>
        <p:nvSpPr>
          <p:cNvPr id="48" name="CustomShape 7"/>
          <p:cNvSpPr/>
          <p:nvPr/>
        </p:nvSpPr>
        <p:spPr>
          <a:xfrm>
            <a:off x="2091960" y="18398160"/>
            <a:ext cx="5146920" cy="677520"/>
          </a:xfrm>
          <a:prstGeom prst="rect">
            <a:avLst/>
          </a:prstGeom>
          <a:solidFill>
            <a:schemeClr val="bg2"/>
          </a:solidFill>
          <a:ln w="9360">
            <a:noFill/>
          </a:ln>
        </p:spPr>
        <p:style>
          <a:lnRef idx="0"/>
          <a:fillRef idx="0"/>
          <a:effectRef idx="0"/>
          <a:fontRef idx="minor"/>
        </p:style>
        <p:txBody>
          <a:bodyPr lIns="143280" rIns="143280" tIns="71640" bIns="71640" anchor="ctr" anchorCtr="1"/>
          <a:p>
            <a:pPr algn="ctr">
              <a:lnSpc>
                <a:spcPct val="100000"/>
              </a:lnSpc>
            </a:pPr>
            <a:r>
              <a:rPr b="1" lang="en-US" sz="3500" strike="noStrike">
                <a:solidFill>
                  <a:srgbClr val="ffffff"/>
                </a:solidFill>
                <a:latin typeface="Arial"/>
              </a:rPr>
              <a:t>ACKNOWLEGEMENTS</a:t>
            </a:r>
            <a:endParaRPr/>
          </a:p>
        </p:txBody>
      </p:sp>
      <p:sp>
        <p:nvSpPr>
          <p:cNvPr id="49" name="CustomShape 8"/>
          <p:cNvSpPr/>
          <p:nvPr/>
        </p:nvSpPr>
        <p:spPr>
          <a:xfrm>
            <a:off x="9613080" y="4191120"/>
            <a:ext cx="7912440" cy="3497760"/>
          </a:xfrm>
          <a:prstGeom prst="rect">
            <a:avLst/>
          </a:prstGeom>
          <a:noFill/>
          <a:ln w="9360">
            <a:noFill/>
          </a:ln>
        </p:spPr>
        <p:style>
          <a:lnRef idx="0"/>
          <a:fillRef idx="0"/>
          <a:effectRef idx="0"/>
          <a:fontRef idx="minor"/>
        </p:style>
        <p:txBody>
          <a:bodyPr lIns="143280" rIns="143280" tIns="71640" bIns="71640"/>
          <a:p>
            <a:pPr>
              <a:lnSpc>
                <a:spcPct val="100000"/>
              </a:lnSpc>
            </a:pPr>
            <a:r>
              <a:rPr lang="en-US" sz="2000" strike="noStrike">
                <a:solidFill>
                  <a:srgbClr val="000000"/>
                </a:solidFill>
                <a:latin typeface="Arial"/>
              </a:rPr>
              <a:t>Arial type face size 10lsalsdfjasldfalsdhaJASDajkdASDK’asdkl’Aksda’SDKA’sdka’sdkSDKA;lsdjka;lsjdfASDJal;sdjl;aSJDAl;jksdaLJSD;alsjd;Aljsd;lasdj;aLJDAljdal;jdaLJDAL;sjd;aLDJA;ljd;aljdALJSDALJSDALJSDAljdajdJD;aljsdl;ajsd;aljsdaLJDAljdaLDJAljsdaL;JD;Aljsd;alJD;LAjdaLJDAL;JDL;AJSDJDAljd;JD;LNVCNZVCLN L;N; lsalsdfjasldfalsdhaJASDajkdASDK’asdkl’Aksda’SDKA’sdka’sdkSDKA;lsdjka;lsjdfASDJal;sdjl;aSJDAl;jksdaLJSD;alsjd;Aljsd;lasdj;aLJDAljdal;jdaLJDAL;sjd;aLDJA;ljd;aljdALJSDALJSDALJSDAljdajdJD;aljsdl;ajsd;aljsdaLJDAljdaLDJAljsdaL;JD;Aljsd;alJD;LAjdaLJDAL;JDL;AJSDJDAljd;JD;LNVCNZVCLN L;N; </a:t>
            </a:r>
            <a:endParaRPr/>
          </a:p>
        </p:txBody>
      </p:sp>
      <p:sp>
        <p:nvSpPr>
          <p:cNvPr id="50" name="CustomShape 9"/>
          <p:cNvSpPr/>
          <p:nvPr/>
        </p:nvSpPr>
        <p:spPr>
          <a:xfrm>
            <a:off x="9559800" y="8509320"/>
            <a:ext cx="8059680" cy="3497760"/>
          </a:xfrm>
          <a:prstGeom prst="rect">
            <a:avLst/>
          </a:prstGeom>
          <a:noFill/>
          <a:ln w="9360">
            <a:noFill/>
          </a:ln>
        </p:spPr>
        <p:style>
          <a:lnRef idx="0"/>
          <a:fillRef idx="0"/>
          <a:effectRef idx="0"/>
          <a:fontRef idx="minor"/>
        </p:style>
        <p:txBody>
          <a:bodyPr lIns="143280" rIns="143280" tIns="71640" bIns="71640"/>
          <a:p>
            <a:pPr>
              <a:lnSpc>
                <a:spcPct val="100000"/>
              </a:lnSpc>
            </a:pPr>
            <a:r>
              <a:rPr lang="en-US" sz="2000" strike="noStrike">
                <a:solidFill>
                  <a:srgbClr val="000000"/>
                </a:solidFill>
                <a:latin typeface="Arial"/>
              </a:rPr>
              <a:t>Arial type face size 10lsalsdfjasldfalsdhaJASDajkdASDK’asdkl’Aksda’SDKA’sdka’sdkSDKA;lsdjka;lsjdfASDJal;sdjl;aSJDAl;jksdaLJSD;alsjd;Aljsd;lasdj;aLJDAljdal;jdaLJDAL;sjd;aLDJA;ljd;aljdALJSDALJSDALJSDAljdajdJD;aljsdl;ajsd;aljsdaLJDAljdaLDJAljsdaL;JD;Aljsd;alJD;LAjdaLJDAL;JDL;AJSDJDAljd;JD;LNVCNZVCLN L;N; lsalsdfjasldfalsdhaJASDajkdASDK’asdkl’Aksda’SDKA’sdka’sdkSDKA;lsdjka;lsjdfASDJal;sdjl;aSJDAl;jksdaLJSD;alsjd;Aljsd;lasdj;aLJDAljdal;jdaLJDAL;sjd;aLDJA;ljd;aljdALJSDALJSDALJSDAljdajdJD;aljsdl;ajsd;aljsdaLJDAljdaLDJAljsdaL;JD;Aljsd;alJD;LAjdaLJDAL;JDL;AJSDJDAljd;JD;LNVCNZVCLN L;N; </a:t>
            </a:r>
            <a:endParaRPr/>
          </a:p>
        </p:txBody>
      </p:sp>
      <p:sp>
        <p:nvSpPr>
          <p:cNvPr id="51" name="CustomShape 10"/>
          <p:cNvSpPr/>
          <p:nvPr/>
        </p:nvSpPr>
        <p:spPr>
          <a:xfrm>
            <a:off x="16187760" y="1496160"/>
            <a:ext cx="2099880" cy="1445040"/>
          </a:xfrm>
          <a:prstGeom prst="rect">
            <a:avLst/>
          </a:prstGeom>
          <a:noFill/>
          <a:ln w="9360">
            <a:noFill/>
          </a:ln>
        </p:spPr>
        <p:style>
          <a:lnRef idx="0"/>
          <a:fillRef idx="0"/>
          <a:effectRef idx="0"/>
          <a:fontRef idx="minor"/>
        </p:style>
        <p:txBody>
          <a:bodyPr lIns="74160" rIns="74160" tIns="37080" bIns="37080"/>
          <a:p>
            <a:pPr algn="ctr">
              <a:lnSpc>
                <a:spcPct val="100000"/>
              </a:lnSpc>
            </a:pPr>
            <a:r>
              <a:rPr b="1" lang="en-US" sz="3000" strike="noStrike">
                <a:solidFill>
                  <a:srgbClr val="000000"/>
                </a:solidFill>
                <a:latin typeface="Arial"/>
              </a:rPr>
              <a:t>Dept. or </a:t>
            </a:r>
            <a:endParaRPr/>
          </a:p>
          <a:p>
            <a:pPr algn="ctr">
              <a:lnSpc>
                <a:spcPct val="100000"/>
              </a:lnSpc>
            </a:pPr>
            <a:r>
              <a:rPr b="1" lang="en-US" sz="3000" strike="noStrike">
                <a:solidFill>
                  <a:srgbClr val="000000"/>
                </a:solidFill>
                <a:latin typeface="Arial"/>
              </a:rPr>
              <a:t>college logo</a:t>
            </a:r>
            <a:endParaRPr/>
          </a:p>
        </p:txBody>
      </p:sp>
      <p:sp>
        <p:nvSpPr>
          <p:cNvPr id="52" name="CustomShape 11"/>
          <p:cNvSpPr/>
          <p:nvPr/>
        </p:nvSpPr>
        <p:spPr>
          <a:xfrm>
            <a:off x="1004400" y="19451880"/>
            <a:ext cx="7981920" cy="1015920"/>
          </a:xfrm>
          <a:prstGeom prst="rect">
            <a:avLst/>
          </a:prstGeom>
          <a:noFill/>
          <a:ln w="9360">
            <a:noFill/>
          </a:ln>
        </p:spPr>
        <p:style>
          <a:lnRef idx="0"/>
          <a:fillRef idx="0"/>
          <a:effectRef idx="0"/>
          <a:fontRef idx="minor"/>
        </p:style>
        <p:txBody>
          <a:bodyPr lIns="101160" rIns="101160" tIns="50400" bIns="50400"/>
          <a:p>
            <a:r>
              <a:rPr lang="en-US" sz="2000" strike="noStrike">
                <a:solidFill>
                  <a:srgbClr val="000000"/>
                </a:solidFill>
                <a:latin typeface="Arial"/>
                <a:ea typeface="Arial"/>
              </a:rPr>
              <a:t>Research reported in this publication was supported by the National Institute of General Medical Sciences of the National Institutes of Health under award number 1R01GM111324.</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309</TotalTime>
  <Application>LibreOffice/4.4.3.2$MacOSX_X86_64 LibreOffice_project/88805f81e9fe61362df02b9941de8e38a9b5fd16</Application>
  <Paragraphs>30</Paragraphs>
  <Company>UNSW</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1997-10-24T05:44:18Z</dcterms:created>
  <dc:creator>Medical Illustration Unit</dc:creator>
  <dc:language>en-US</dc:language>
  <cp:lastPrinted>1999-09-02T03:17:39Z</cp:lastPrinted>
  <dcterms:modified xsi:type="dcterms:W3CDTF">2015-11-17T13:19:39Z</dcterms:modified>
  <cp:revision>275</cp:revision>
  <dc:title>No Slide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UNSW</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