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1404" r:id="rId5"/>
    <p:sldId id="1405" r:id="rId6"/>
    <p:sldId id="1407" r:id="rId7"/>
    <p:sldId id="1406" r:id="rId8"/>
    <p:sldId id="140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  <p188:author id="{7E8973B1-E5D7-3EFC-4BD0-F346F49AAD88}" name="雨宮　智浩" initials="雨宮" userId="S::9288019215@utac.u-tokyo.ac.jp::018ceb06-00b6-4c8b-821f-fe5856736a8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90"/>
    <a:srgbClr val="127C32"/>
    <a:srgbClr val="D5D7D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083FA-972E-E355-5C06-9E1F91DE43B6}" v="3" dt="2025-03-11T07:57:27.792"/>
    <p1510:client id="{F59AA06D-D9C5-43B9-8BE7-85D65AE25C94}" v="35" dt="2025-03-11T09:14:3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雨宮　智浩" userId="S::9288019215@utac.u-tokyo.ac.jp::018ceb06-00b6-4c8b-821f-fe5856736a8a" providerId="AD" clId="Web-{546083FA-972E-E355-5C06-9E1F91DE43B6}"/>
    <pc:docChg chg="mod modSld">
      <pc:chgData name="雨宮　智浩" userId="S::9288019215@utac.u-tokyo.ac.jp::018ceb06-00b6-4c8b-821f-fe5856736a8a" providerId="AD" clId="Web-{546083FA-972E-E355-5C06-9E1F91DE43B6}" dt="2025-03-11T07:57:27.792" v="1"/>
      <pc:docMkLst>
        <pc:docMk/>
      </pc:docMkLst>
      <pc:sldChg chg="modSp">
        <pc:chgData name="雨宮　智浩" userId="S::9288019215@utac.u-tokyo.ac.jp::018ceb06-00b6-4c8b-821f-fe5856736a8a" providerId="AD" clId="Web-{546083FA-972E-E355-5C06-9E1F91DE43B6}" dt="2025-03-11T07:57:21.777" v="0" actId="20577"/>
        <pc:sldMkLst>
          <pc:docMk/>
          <pc:sldMk cId="3715238878" sldId="1404"/>
        </pc:sldMkLst>
        <pc:spChg chg="mod">
          <ac:chgData name="雨宮　智浩" userId="S::9288019215@utac.u-tokyo.ac.jp::018ceb06-00b6-4c8b-821f-fe5856736a8a" providerId="AD" clId="Web-{546083FA-972E-E355-5C06-9E1F91DE43B6}" dt="2025-03-11T07:57:21.777" v="0" actId="20577"/>
          <ac:spMkLst>
            <pc:docMk/>
            <pc:sldMk cId="3715238878" sldId="1404"/>
            <ac:spMk id="2" creationId="{D049B836-353B-0EDB-5101-3437F71F2E4D}"/>
          </ac:spMkLst>
        </pc:spChg>
      </pc:sldChg>
    </pc:docChg>
  </pc:docChgLst>
  <pc:docChgLst>
    <pc:chgData name="佐藤　寛也" userId="27837c8b-abaf-4096-b544-58e4cbe7054e" providerId="ADAL" clId="{8075D52F-333E-4A5A-B35B-BE13E9AF00C9}"/>
    <pc:docChg chg="undo custSel addSld delSld modSld">
      <pc:chgData name="佐藤　寛也" userId="27837c8b-abaf-4096-b544-58e4cbe7054e" providerId="ADAL" clId="{8075D52F-333E-4A5A-B35B-BE13E9AF00C9}" dt="2024-09-10T07:33:38.414" v="821" actId="20577"/>
      <pc:docMkLst>
        <pc:docMk/>
      </pc:docMkLst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2292264982" sldId="256"/>
        </pc:sldMkLst>
      </pc:sldChg>
      <pc:sldChg chg="addSp delSp modSp mod">
        <pc:chgData name="佐藤　寛也" userId="27837c8b-abaf-4096-b544-58e4cbe7054e" providerId="ADAL" clId="{8075D52F-333E-4A5A-B35B-BE13E9AF00C9}" dt="2024-09-10T07:33:38.414" v="821" actId="20577"/>
        <pc:sldMkLst>
          <pc:docMk/>
          <pc:sldMk cId="3715238878" sldId="1404"/>
        </pc:sldMkLst>
      </pc:sldChg>
      <pc:sldChg chg="modSp mod">
        <pc:chgData name="佐藤　寛也" userId="27837c8b-abaf-4096-b544-58e4cbe7054e" providerId="ADAL" clId="{8075D52F-333E-4A5A-B35B-BE13E9AF00C9}" dt="2024-09-06T01:29:18.496" v="453" actId="20577"/>
        <pc:sldMkLst>
          <pc:docMk/>
          <pc:sldMk cId="2177049298" sldId="1405"/>
        </pc:sldMkLst>
      </pc:sldChg>
      <pc:sldChg chg="addSp modSp mod">
        <pc:chgData name="佐藤　寛也" userId="27837c8b-abaf-4096-b544-58e4cbe7054e" providerId="ADAL" clId="{8075D52F-333E-4A5A-B35B-BE13E9AF00C9}" dt="2024-09-06T04:37:46.372" v="805" actId="20577"/>
        <pc:sldMkLst>
          <pc:docMk/>
          <pc:sldMk cId="3275520723" sldId="1406"/>
        </pc:sldMkLst>
      </pc:sldChg>
      <pc:sldChg chg="addSp modSp new mod">
        <pc:chgData name="佐藤　寛也" userId="27837c8b-abaf-4096-b544-58e4cbe7054e" providerId="ADAL" clId="{8075D52F-333E-4A5A-B35B-BE13E9AF00C9}" dt="2024-09-06T01:22:31.124" v="432" actId="1037"/>
        <pc:sldMkLst>
          <pc:docMk/>
          <pc:sldMk cId="41127999" sldId="1407"/>
        </pc:sldMkLst>
      </pc:sldChg>
      <pc:sldChg chg="addSp delSp modSp add mod">
        <pc:chgData name="佐藤　寛也" userId="27837c8b-abaf-4096-b544-58e4cbe7054e" providerId="ADAL" clId="{8075D52F-333E-4A5A-B35B-BE13E9AF00C9}" dt="2024-09-06T04:04:02.279" v="787" actId="478"/>
        <pc:sldMkLst>
          <pc:docMk/>
          <pc:sldMk cId="246410480" sldId="1408"/>
        </pc:sldMkLst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933987196" sldId="1412"/>
        </pc:sldMkLst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3539333059" sldId="1413"/>
        </pc:sldMkLst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4078742442" sldId="1414"/>
        </pc:sldMkLst>
      </pc:sldChg>
      <pc:sldChg chg="del">
        <pc:chgData name="佐藤　寛也" userId="27837c8b-abaf-4096-b544-58e4cbe7054e" providerId="ADAL" clId="{8075D52F-333E-4A5A-B35B-BE13E9AF00C9}" dt="2024-09-05T05:06:12.524" v="72" actId="47"/>
        <pc:sldMkLst>
          <pc:docMk/>
          <pc:sldMk cId="412750678" sldId="1415"/>
        </pc:sldMkLst>
      </pc:sldChg>
      <pc:sldChg chg="del">
        <pc:chgData name="佐藤　寛也" userId="27837c8b-abaf-4096-b544-58e4cbe7054e" providerId="ADAL" clId="{8075D52F-333E-4A5A-B35B-BE13E9AF00C9}" dt="2024-09-05T05:06:12.932" v="73" actId="47"/>
        <pc:sldMkLst>
          <pc:docMk/>
          <pc:sldMk cId="1741936773" sldId="1416"/>
        </pc:sldMkLst>
      </pc:sldChg>
    </pc:docChg>
  </pc:docChgLst>
  <pc:docChgLst>
    <pc:chgData name="佐藤　寛也" userId="27837c8b-abaf-4096-b544-58e4cbe7054e" providerId="ADAL" clId="{4EF7329A-CC84-4005-9EEE-28C7F2DD44BB}"/>
    <pc:docChg chg="undo custSel addSld delSld modSld sldOrd">
      <pc:chgData name="佐藤　寛也" userId="27837c8b-abaf-4096-b544-58e4cbe7054e" providerId="ADAL" clId="{4EF7329A-CC84-4005-9EEE-28C7F2DD44BB}" dt="2024-07-02T04:32:58.311" v="2786" actId="403"/>
      <pc:docMkLst>
        <pc:docMk/>
      </pc:docMkLst>
      <pc:sldChg chg="addSp delSp modSp mod ord">
        <pc:chgData name="佐藤　寛也" userId="27837c8b-abaf-4096-b544-58e4cbe7054e" providerId="ADAL" clId="{4EF7329A-CC84-4005-9EEE-28C7F2DD44BB}" dt="2024-07-01T10:36:13.246" v="2594"/>
        <pc:sldMkLst>
          <pc:docMk/>
          <pc:sldMk cId="2292264982" sldId="25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433034520" sldId="25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061358764" sldId="25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138699866" sldId="260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4104416570" sldId="26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773059782" sldId="26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648663119" sldId="26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465111289" sldId="26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307802863" sldId="26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802613345" sldId="26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261480677" sldId="268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747800811" sldId="135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124418648" sldId="135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071448038" sldId="136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038664764" sldId="136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272389011" sldId="136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020864536" sldId="137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67248985" sldId="137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883703914" sldId="138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487849694" sldId="138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147572754" sldId="1388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504225446" sldId="138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755058722" sldId="139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161134466" sldId="139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909088854" sldId="139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788494063" sldId="1393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925078553" sldId="139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434474335" sldId="139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528293435" sldId="139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892362688" sldId="139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288675311" sldId="139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570038398" sldId="140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999279620" sldId="140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49716101" sldId="140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54155697" sldId="1403"/>
        </pc:sldMkLst>
      </pc:sldChg>
      <pc:sldChg chg="addSp delSp modSp add mod">
        <pc:chgData name="佐藤　寛也" userId="27837c8b-abaf-4096-b544-58e4cbe7054e" providerId="ADAL" clId="{4EF7329A-CC84-4005-9EEE-28C7F2DD44BB}" dt="2024-07-01T10:17:58.116" v="846" actId="20577"/>
        <pc:sldMkLst>
          <pc:docMk/>
          <pc:sldMk cId="3715238878" sldId="1404"/>
        </pc:sldMkLst>
      </pc:sldChg>
      <pc:sldChg chg="modSp add mod">
        <pc:chgData name="佐藤　寛也" userId="27837c8b-abaf-4096-b544-58e4cbe7054e" providerId="ADAL" clId="{4EF7329A-CC84-4005-9EEE-28C7F2DD44BB}" dt="2024-07-01T10:32:51.745" v="2512" actId="1036"/>
        <pc:sldMkLst>
          <pc:docMk/>
          <pc:sldMk cId="2177049298" sldId="1405"/>
        </pc:sldMkLst>
      </pc:sldChg>
      <pc:sldChg chg="addSp delSp modSp add mod">
        <pc:chgData name="佐藤　寛也" userId="27837c8b-abaf-4096-b544-58e4cbe7054e" providerId="ADAL" clId="{4EF7329A-CC84-4005-9EEE-28C7F2DD44BB}" dt="2024-07-02T04:32:58.311" v="2786" actId="403"/>
        <pc:sldMkLst>
          <pc:docMk/>
          <pc:sldMk cId="3275520723" sldId="1406"/>
        </pc:sldMkLst>
      </pc:sldChg>
      <pc:sldChg chg="add del">
        <pc:chgData name="佐藤　寛也" userId="27837c8b-abaf-4096-b544-58e4cbe7054e" providerId="ADAL" clId="{4EF7329A-CC84-4005-9EEE-28C7F2DD44BB}" dt="2024-07-01T10:07:28.080" v="5" actId="47"/>
        <pc:sldMkLst>
          <pc:docMk/>
          <pc:sldMk cId="2519760537" sldId="1407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4107302047" sldId="1408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418315351" sldId="1409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505539146" sldId="1410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768340245" sldId="1411"/>
        </pc:sldMkLst>
      </pc:sldChg>
      <pc:sldChg chg="addSp delSp modSp add mod">
        <pc:chgData name="佐藤　寛也" userId="27837c8b-abaf-4096-b544-58e4cbe7054e" providerId="ADAL" clId="{4EF7329A-CC84-4005-9EEE-28C7F2DD44BB}" dt="2024-07-02T00:06:46.868" v="2681" actId="20577"/>
        <pc:sldMkLst>
          <pc:docMk/>
          <pc:sldMk cId="933987196" sldId="1412"/>
        </pc:sldMkLst>
      </pc:sldChg>
      <pc:sldChg chg="addSp delSp modSp add mod">
        <pc:chgData name="佐藤　寛也" userId="27837c8b-abaf-4096-b544-58e4cbe7054e" providerId="ADAL" clId="{4EF7329A-CC84-4005-9EEE-28C7F2DD44BB}" dt="2024-07-02T00:06:18.836" v="2656" actId="20577"/>
        <pc:sldMkLst>
          <pc:docMk/>
          <pc:sldMk cId="3539333059" sldId="1413"/>
        </pc:sldMkLst>
      </pc:sldChg>
      <pc:sldChg chg="addSp delSp modSp add mod">
        <pc:chgData name="佐藤　寛也" userId="27837c8b-abaf-4096-b544-58e4cbe7054e" providerId="ADAL" clId="{4EF7329A-CC84-4005-9EEE-28C7F2DD44BB}" dt="2024-07-02T00:01:30.437" v="2604" actId="20577"/>
        <pc:sldMkLst>
          <pc:docMk/>
          <pc:sldMk cId="4078742442" sldId="1414"/>
        </pc:sldMkLst>
      </pc:sldChg>
      <pc:sldChg chg="addSp delSp modSp add mod">
        <pc:chgData name="佐藤　寛也" userId="27837c8b-abaf-4096-b544-58e4cbe7054e" providerId="ADAL" clId="{4EF7329A-CC84-4005-9EEE-28C7F2DD44BB}" dt="2024-07-01T10:36:27.544" v="2602"/>
        <pc:sldMkLst>
          <pc:docMk/>
          <pc:sldMk cId="412750678" sldId="1415"/>
        </pc:sldMkLst>
      </pc:sldChg>
      <pc:sldChg chg="delSp modSp add del mod">
        <pc:chgData name="佐藤　寛也" userId="27837c8b-abaf-4096-b544-58e4cbe7054e" providerId="ADAL" clId="{4EF7329A-CC84-4005-9EEE-28C7F2DD44BB}" dt="2024-07-01T10:32:01.362" v="2500" actId="20577"/>
        <pc:sldMkLst>
          <pc:docMk/>
          <pc:sldMk cId="1741936773" sldId="1416"/>
        </pc:sldMkLst>
      </pc:sldChg>
    </pc:docChg>
  </pc:docChgLst>
  <pc:docChgLst>
    <pc:chgData name="田浦　健次朗" userId="4dc884a8-fd95-403d-a383-b378924a686d" providerId="ADAL" clId="{F59AA06D-D9C5-43B9-8BE7-85D65AE25C94}"/>
    <pc:docChg chg="custSel modSld">
      <pc:chgData name="田浦　健次朗" userId="4dc884a8-fd95-403d-a383-b378924a686d" providerId="ADAL" clId="{F59AA06D-D9C5-43B9-8BE7-85D65AE25C94}" dt="2025-03-10T05:46:21.239" v="117" actId="14100"/>
      <pc:docMkLst>
        <pc:docMk/>
      </pc:docMkLst>
      <pc:sldChg chg="delSp modSp mod">
        <pc:chgData name="田浦　健次朗" userId="4dc884a8-fd95-403d-a383-b378924a686d" providerId="ADAL" clId="{F59AA06D-D9C5-43B9-8BE7-85D65AE25C94}" dt="2025-03-10T05:03:06.806" v="110" actId="20577"/>
        <pc:sldMkLst>
          <pc:docMk/>
          <pc:sldMk cId="3715238878" sldId="1404"/>
        </pc:sldMkLst>
        <pc:spChg chg="mod">
          <ac:chgData name="田浦　健次朗" userId="4dc884a8-fd95-403d-a383-b378924a686d" providerId="ADAL" clId="{F59AA06D-D9C5-43B9-8BE7-85D65AE25C94}" dt="2025-03-10T04:53:41.770" v="73" actId="20577"/>
          <ac:spMkLst>
            <pc:docMk/>
            <pc:sldMk cId="3715238878" sldId="1404"/>
            <ac:spMk id="3" creationId="{92A3CDA6-C2CF-9E57-ABBE-E6FF1371E360}"/>
          </ac:spMkLst>
        </pc:spChg>
        <pc:spChg chg="mod">
          <ac:chgData name="田浦　健次朗" userId="4dc884a8-fd95-403d-a383-b378924a686d" providerId="ADAL" clId="{F59AA06D-D9C5-43B9-8BE7-85D65AE25C94}" dt="2025-03-10T04:53:06.534" v="68" actId="20577"/>
          <ac:spMkLst>
            <pc:docMk/>
            <pc:sldMk cId="3715238878" sldId="1404"/>
            <ac:spMk id="5" creationId="{45C54058-130A-118C-9ED6-02A8129A3138}"/>
          </ac:spMkLst>
        </pc:spChg>
        <pc:spChg chg="mod">
          <ac:chgData name="田浦　健次朗" userId="4dc884a8-fd95-403d-a383-b378924a686d" providerId="ADAL" clId="{F59AA06D-D9C5-43B9-8BE7-85D65AE25C94}" dt="2025-03-10T05:03:06.806" v="110" actId="20577"/>
          <ac:spMkLst>
            <pc:docMk/>
            <pc:sldMk cId="3715238878" sldId="1404"/>
            <ac:spMk id="6" creationId="{FA5A53A5-5259-76ED-A020-75BE6AA4D01C}"/>
          </ac:spMkLst>
        </pc:spChg>
        <pc:spChg chg="del">
          <ac:chgData name="田浦　健次朗" userId="4dc884a8-fd95-403d-a383-b378924a686d" providerId="ADAL" clId="{F59AA06D-D9C5-43B9-8BE7-85D65AE25C94}" dt="2025-03-10T04:51:50.387" v="0" actId="478"/>
          <ac:spMkLst>
            <pc:docMk/>
            <pc:sldMk cId="3715238878" sldId="1404"/>
            <ac:spMk id="9" creationId="{59DE013C-461E-4789-2B40-76CAF67AF6E7}"/>
          </ac:spMkLst>
        </pc:spChg>
      </pc:sldChg>
      <pc:sldChg chg="modSp mod">
        <pc:chgData name="田浦　健次朗" userId="4dc884a8-fd95-403d-a383-b378924a686d" providerId="ADAL" clId="{F59AA06D-D9C5-43B9-8BE7-85D65AE25C94}" dt="2025-03-10T04:53:34.051" v="72" actId="20577"/>
        <pc:sldMkLst>
          <pc:docMk/>
          <pc:sldMk cId="2177049298" sldId="1405"/>
        </pc:sldMkLst>
        <pc:spChg chg="mod">
          <ac:chgData name="田浦　健次朗" userId="4dc884a8-fd95-403d-a383-b378924a686d" providerId="ADAL" clId="{F59AA06D-D9C5-43B9-8BE7-85D65AE25C94}" dt="2025-03-10T04:53:34.051" v="72" actId="20577"/>
          <ac:spMkLst>
            <pc:docMk/>
            <pc:sldMk cId="2177049298" sldId="1405"/>
            <ac:spMk id="3" creationId="{16FF0A75-AD20-769F-6C62-614A33EDE4D0}"/>
          </ac:spMkLst>
        </pc:spChg>
      </pc:sldChg>
      <pc:sldChg chg="modSp">
        <pc:chgData name="田浦　健次朗" userId="4dc884a8-fd95-403d-a383-b378924a686d" providerId="ADAL" clId="{F59AA06D-D9C5-43B9-8BE7-85D65AE25C94}" dt="2025-03-10T04:58:13.475" v="76" actId="20577"/>
        <pc:sldMkLst>
          <pc:docMk/>
          <pc:sldMk cId="3275520723" sldId="1406"/>
        </pc:sldMkLst>
        <pc:spChg chg="mod">
          <ac:chgData name="田浦　健次朗" userId="4dc884a8-fd95-403d-a383-b378924a686d" providerId="ADAL" clId="{F59AA06D-D9C5-43B9-8BE7-85D65AE25C94}" dt="2025-03-10T04:58:13.475" v="76" actId="20577"/>
          <ac:spMkLst>
            <pc:docMk/>
            <pc:sldMk cId="3275520723" sldId="1406"/>
            <ac:spMk id="9" creationId="{A00CD406-41CB-BA34-86D6-B3197EA732FB}"/>
          </ac:spMkLst>
        </pc:spChg>
      </pc:sldChg>
      <pc:sldChg chg="addSp delSp modSp mod">
        <pc:chgData name="田浦　健次朗" userId="4dc884a8-fd95-403d-a383-b378924a686d" providerId="ADAL" clId="{F59AA06D-D9C5-43B9-8BE7-85D65AE25C94}" dt="2025-03-10T05:46:21.239" v="117" actId="14100"/>
        <pc:sldMkLst>
          <pc:docMk/>
          <pc:sldMk cId="41127999" sldId="1407"/>
        </pc:sldMkLst>
        <pc:spChg chg="mod">
          <ac:chgData name="田浦　健次朗" userId="4dc884a8-fd95-403d-a383-b378924a686d" providerId="ADAL" clId="{F59AA06D-D9C5-43B9-8BE7-85D65AE25C94}" dt="2025-03-10T05:01:57.727" v="98" actId="20577"/>
          <ac:spMkLst>
            <pc:docMk/>
            <pc:sldMk cId="41127999" sldId="1407"/>
            <ac:spMk id="3" creationId="{CE112204-333B-CE94-927E-31BD542E0256}"/>
          </ac:spMkLst>
        </pc:spChg>
        <pc:graphicFrameChg chg="del">
          <ac:chgData name="田浦　健次朗" userId="4dc884a8-fd95-403d-a383-b378924a686d" providerId="ADAL" clId="{F59AA06D-D9C5-43B9-8BE7-85D65AE25C94}" dt="2025-03-10T05:45:34.893" v="112" actId="478"/>
          <ac:graphicFrameMkLst>
            <pc:docMk/>
            <pc:sldMk cId="41127999" sldId="1407"/>
            <ac:graphicFrameMk id="7" creationId="{8843D980-8139-C83C-4871-3BE7F47E7B87}"/>
          </ac:graphicFrameMkLst>
        </pc:graphicFrameChg>
        <pc:graphicFrameChg chg="del">
          <ac:chgData name="田浦　健次朗" userId="4dc884a8-fd95-403d-a383-b378924a686d" providerId="ADAL" clId="{F59AA06D-D9C5-43B9-8BE7-85D65AE25C94}" dt="2025-03-10T05:45:31.425" v="111" actId="478"/>
          <ac:graphicFrameMkLst>
            <pc:docMk/>
            <pc:sldMk cId="41127999" sldId="1407"/>
            <ac:graphicFrameMk id="8" creationId="{E6E203E7-8FD3-33CF-62E2-B0492FEA2776}"/>
          </ac:graphicFrameMkLst>
        </pc:graphicFrameChg>
        <pc:picChg chg="add mod">
          <ac:chgData name="田浦　健次朗" userId="4dc884a8-fd95-403d-a383-b378924a686d" providerId="ADAL" clId="{F59AA06D-D9C5-43B9-8BE7-85D65AE25C94}" dt="2025-03-10T05:46:21.239" v="117" actId="14100"/>
          <ac:picMkLst>
            <pc:docMk/>
            <pc:sldMk cId="41127999" sldId="1407"/>
            <ac:picMk id="12" creationId="{F64B5B09-D4AB-4F3C-97B9-23B8077ADFF3}"/>
          </ac:picMkLst>
        </pc:picChg>
      </pc:sldChg>
      <pc:sldChg chg="delSp modSp">
        <pc:chgData name="田浦　健次朗" userId="4dc884a8-fd95-403d-a383-b378924a686d" providerId="ADAL" clId="{F59AA06D-D9C5-43B9-8BE7-85D65AE25C94}" dt="2025-03-10T04:59:46.870" v="93" actId="478"/>
        <pc:sldMkLst>
          <pc:docMk/>
          <pc:sldMk cId="246410480" sldId="1408"/>
        </pc:sldMkLst>
        <pc:spChg chg="mod">
          <ac:chgData name="田浦　健次朗" userId="4dc884a8-fd95-403d-a383-b378924a686d" providerId="ADAL" clId="{F59AA06D-D9C5-43B9-8BE7-85D65AE25C94}" dt="2025-03-10T04:59:34.948" v="91" actId="20577"/>
          <ac:spMkLst>
            <pc:docMk/>
            <pc:sldMk cId="246410480" sldId="1408"/>
            <ac:spMk id="3" creationId="{16FF0A75-AD20-769F-6C62-614A33EDE4D0}"/>
          </ac:spMkLst>
        </pc:spChg>
        <pc:picChg chg="del">
          <ac:chgData name="田浦　健次朗" userId="4dc884a8-fd95-403d-a383-b378924a686d" providerId="ADAL" clId="{F59AA06D-D9C5-43B9-8BE7-85D65AE25C94}" dt="2025-03-10T04:59:46.870" v="93" actId="478"/>
          <ac:picMkLst>
            <pc:docMk/>
            <pc:sldMk cId="246410480" sldId="1408"/>
            <ac:picMk id="14" creationId="{AE8E7131-B598-97F8-7D67-724C8E0E93F4}"/>
          </ac:picMkLst>
        </pc:picChg>
        <pc:picChg chg="del">
          <ac:chgData name="田浦　健次朗" userId="4dc884a8-fd95-403d-a383-b378924a686d" providerId="ADAL" clId="{F59AA06D-D9C5-43B9-8BE7-85D65AE25C94}" dt="2025-03-10T04:59:44.870" v="92" actId="478"/>
          <ac:picMkLst>
            <pc:docMk/>
            <pc:sldMk cId="246410480" sldId="1408"/>
            <ac:picMk id="15" creationId="{B062805A-F88E-C8FD-260E-0E981F2B39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2025/3/12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2025 S</a:t>
            </a:r>
            <a:r>
              <a:rPr lang="ja-JP" altLang="en-US"/>
              <a:t>セメスター</a:t>
            </a:r>
            <a:r>
              <a:rPr lang="en-US" altLang="ja-JP"/>
              <a:t>utelcon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7fF9LrGSUkVowEfYDCVMfp/live/ques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vents/2025-03-12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>
                <a:cs typeface="Calibri"/>
              </a:rPr>
              <a:t>説明会：</a:t>
            </a:r>
            <a:br>
              <a:rPr lang="en-US" altLang="ja-JP">
                <a:cs typeface="Calibri" panose="020F0502020204030204" pitchFamily="34" charset="0"/>
              </a:rPr>
            </a:br>
            <a:r>
              <a:rPr kumimoji="1" lang="ja-JP" altLang="en-US">
                <a:cs typeface="Calibri"/>
              </a:rPr>
              <a:t>東京大学における情報システムと</a:t>
            </a:r>
            <a:br>
              <a:rPr lang="en-US" altLang="ja-JP">
                <a:cs typeface="Calibri" panose="020F0502020204030204" pitchFamily="34" charset="0"/>
              </a:rPr>
            </a:br>
            <a:r>
              <a:rPr kumimoji="1" lang="ja-JP" altLang="en-US">
                <a:cs typeface="Calibri"/>
              </a:rPr>
              <a:t>コミュニケーションツール</a:t>
            </a:r>
            <a:endParaRPr lang="ja-JP" altLang="en-US" sz="3200">
              <a:cs typeface="Calibri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00329"/>
          </a:xfrm>
        </p:spPr>
        <p:txBody>
          <a:bodyPr>
            <a:normAutofit/>
          </a:bodyPr>
          <a:lstStyle/>
          <a:p>
            <a:r>
              <a:rPr kumimoji="1" lang="en-US" altLang="ja-JP">
                <a:latin typeface="+mn-ea"/>
                <a:cs typeface="Calibri" panose="020F0502020204030204" pitchFamily="34" charset="0"/>
              </a:rPr>
              <a:t>2025 S</a:t>
            </a:r>
            <a:r>
              <a:rPr kumimoji="1" lang="ja-JP" altLang="en-US">
                <a:latin typeface="+mn-ea"/>
                <a:cs typeface="Calibri" panose="020F0502020204030204" pitchFamily="34" charset="0"/>
              </a:rPr>
              <a:t>セメスター</a:t>
            </a:r>
            <a:r>
              <a:rPr kumimoji="1" lang="en-US" altLang="ja-JP">
                <a:latin typeface="+mn-ea"/>
                <a:cs typeface="Calibri" panose="020F0502020204030204" pitchFamily="34" charset="0"/>
              </a:rPr>
              <a:t> </a:t>
            </a:r>
            <a:r>
              <a:rPr kumimoji="1" lang="en-US" altLang="ja-JP" err="1">
                <a:latin typeface="+mn-ea"/>
                <a:cs typeface="Calibri" panose="020F0502020204030204" pitchFamily="34" charset="0"/>
              </a:rPr>
              <a:t>utelecon</a:t>
            </a:r>
            <a:r>
              <a:rPr kumimoji="1" lang="en-US" altLang="ja-JP">
                <a:latin typeface="+mn-ea"/>
                <a:cs typeface="Calibri" panose="020F0502020204030204" pitchFamily="34" charset="0"/>
              </a:rPr>
              <a:t> </a:t>
            </a:r>
            <a:r>
              <a:rPr kumimoji="1" lang="ja-JP" altLang="en-US">
                <a:latin typeface="+mn-ea"/>
                <a:cs typeface="Calibri" panose="020F0502020204030204" pitchFamily="34" charset="0"/>
              </a:rPr>
              <a:t>説明会</a:t>
            </a:r>
            <a:endParaRPr kumimoji="1" lang="en-US" altLang="ja-JP">
              <a:latin typeface="+mn-ea"/>
              <a:cs typeface="Calibri" panose="020F0502020204030204" pitchFamily="34" charset="0"/>
            </a:endParaRPr>
          </a:p>
          <a:p>
            <a:r>
              <a:rPr kumimoji="1" lang="en-US" altLang="ja-JP">
                <a:latin typeface="+mn-ea"/>
                <a:cs typeface="Calibri" panose="020F0502020204030204" pitchFamily="34" charset="0"/>
              </a:rPr>
              <a:t>2025</a:t>
            </a:r>
            <a:r>
              <a:rPr kumimoji="1" lang="ja-JP" altLang="en-US">
                <a:latin typeface="+mn-ea"/>
                <a:cs typeface="Calibri" panose="020F0502020204030204" pitchFamily="34" charset="0"/>
              </a:rPr>
              <a:t>年</a:t>
            </a:r>
            <a:r>
              <a:rPr kumimoji="1" lang="en-US" altLang="ja-JP">
                <a:latin typeface="+mn-ea"/>
                <a:cs typeface="Calibri" panose="020F0502020204030204" pitchFamily="34" charset="0"/>
              </a:rPr>
              <a:t>3</a:t>
            </a:r>
            <a:r>
              <a:rPr kumimoji="1" lang="ja-JP" altLang="en-US">
                <a:latin typeface="+mn-ea"/>
                <a:cs typeface="Calibri" panose="020F0502020204030204" pitchFamily="34" charset="0"/>
              </a:rPr>
              <a:t>月</a:t>
            </a:r>
            <a:r>
              <a:rPr kumimoji="1" lang="en-US" altLang="ja-JP">
                <a:latin typeface="+mn-ea"/>
                <a:cs typeface="Calibri" panose="020F0502020204030204" pitchFamily="34" charset="0"/>
              </a:rPr>
              <a:t>12</a:t>
            </a:r>
            <a:r>
              <a:rPr lang="ja-JP" altLang="en-US">
                <a:latin typeface="+mn-ea"/>
                <a:cs typeface="Calibri" panose="020F0502020204030204" pitchFamily="34" charset="0"/>
              </a:rPr>
              <a:t>日（水）</a:t>
            </a:r>
            <a:endParaRPr kumimoji="1" lang="en-US" altLang="ja-JP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C54058-130A-118C-9ED6-02A8129A3138}"/>
              </a:ext>
            </a:extLst>
          </p:cNvPr>
          <p:cNvSpPr txBox="1"/>
          <p:nvPr/>
        </p:nvSpPr>
        <p:spPr>
          <a:xfrm>
            <a:off x="1524000" y="4802367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 err="1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ja-JP" altLang="en-US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プロジェクト</a:t>
            </a:r>
            <a:endParaRPr lang="en-US" altLang="ja-JP" sz="2400" dirty="0">
              <a:solidFill>
                <a:schemeClr val="bg1"/>
              </a:solidFill>
              <a:latin typeface="+mn-ea"/>
              <a:cs typeface="Calibri" panose="020F0502020204030204" pitchFamily="34" charset="0"/>
            </a:endParaRPr>
          </a:p>
          <a:p>
            <a:pPr algn="l"/>
            <a:r>
              <a:rPr lang="en-US" altLang="ja-JP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   </a:t>
            </a:r>
            <a:r>
              <a:rPr lang="ja-JP" altLang="en-US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田浦健次朗，雨宮智浩，玉造潤史</a:t>
            </a:r>
            <a:r>
              <a:rPr lang="en-US" altLang="ja-JP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, </a:t>
            </a:r>
            <a:r>
              <a:rPr lang="ja-JP" altLang="en-US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園井健太</a:t>
            </a:r>
            <a:endParaRPr lang="en-US" altLang="ja-JP" sz="2400" dirty="0">
              <a:solidFill>
                <a:schemeClr val="bg1"/>
              </a:solidFill>
              <a:latin typeface="+mn-ea"/>
              <a:cs typeface="Calibri" panose="020F0502020204030204" pitchFamily="34" charset="0"/>
            </a:endParaRPr>
          </a:p>
          <a:p>
            <a:pPr algn="l"/>
            <a:r>
              <a:rPr lang="ja-JP" altLang="en-US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　</a:t>
            </a:r>
            <a:r>
              <a:rPr lang="en-US" altLang="ja-JP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and </a:t>
            </a:r>
            <a:r>
              <a:rPr lang="en-US" altLang="ja-JP" sz="2400" dirty="0" err="1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ja-JP" altLang="en-US" sz="2400" dirty="0">
                <a:solidFill>
                  <a:schemeClr val="bg1"/>
                </a:solidFill>
                <a:latin typeface="+mn-ea"/>
                <a:cs typeface="Calibri" panose="020F0502020204030204" pitchFamily="34" charset="0"/>
              </a:rPr>
              <a:t>サポーター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5A53A5-5259-76ED-A020-75BE6AA4D01C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Ver </a:t>
            </a:r>
            <a:r>
              <a:rPr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1.00</a:t>
            </a:r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 Last updated on 2025/03/10</a:t>
            </a:r>
            <a:endParaRPr kumimoji="1" lang="ja-JP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3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本日の説明会の趣旨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806404" cy="5174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/>
              <a:t>東京大学の情報システム・コミュニケーションツールの概要説明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プロジェクトでは，各セメスターの始期にあわせて教育研究活動・業務に利用する各システムの説明会を開催しています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説明会を通じて，以下のことを知ることができます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使うにあたっての準備・必須の設定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どのようなシステムがよく使われるか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どのようなサポートを受けられるか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73D9E-A9BF-3ACB-5FF1-961DBDFA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036A5-960F-98C9-0D72-433A462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D5891-B2BB-31CD-A959-A301F04C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5CE019-8D0C-39A1-9089-D074E514E8BC}"/>
              </a:ext>
            </a:extLst>
          </p:cNvPr>
          <p:cNvCxnSpPr>
            <a:cxnSpLocks/>
          </p:cNvCxnSpPr>
          <p:nvPr/>
        </p:nvCxnSpPr>
        <p:spPr>
          <a:xfrm>
            <a:off x="826008" y="4371864"/>
            <a:ext cx="10527792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04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EE457-BDAF-FEE8-0C63-EC05DAFA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本日ご参加のみなさま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12204-333B-CE94-927E-31BD542E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参加登録の情報より</a:t>
            </a:r>
            <a:r>
              <a:rPr kumimoji="1" lang="ja-JP" altLang="en-US" sz="1400"/>
              <a:t>（</a:t>
            </a:r>
            <a:r>
              <a:rPr kumimoji="1" lang="en-US" altLang="ja-JP" sz="1400"/>
              <a:t>3</a:t>
            </a:r>
            <a:r>
              <a:rPr kumimoji="1" lang="ja-JP" altLang="en-US" sz="1400"/>
              <a:t>月</a:t>
            </a:r>
            <a:r>
              <a:rPr kumimoji="1" lang="en-US" altLang="ja-JP" sz="1400"/>
              <a:t>10</a:t>
            </a:r>
            <a:r>
              <a:rPr kumimoji="1" lang="ja-JP" altLang="en-US" sz="1400"/>
              <a:t>日時点）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0AEC9-26AE-9ACD-2729-013FB8A4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9AD51A-2A96-1B0D-AAFA-8983D62E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4EAFC-C020-D177-096F-7E0FFF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4D3B541-0C29-30DF-315E-E5D4BC59C78B}"/>
              </a:ext>
            </a:extLst>
          </p:cNvPr>
          <p:cNvSpPr/>
          <p:nvPr/>
        </p:nvSpPr>
        <p:spPr>
          <a:xfrm>
            <a:off x="7416800" y="377371"/>
            <a:ext cx="4586514" cy="1124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5F9575-B8EF-E0FF-D661-07B2CCF89516}"/>
              </a:ext>
            </a:extLst>
          </p:cNvPr>
          <p:cNvSpPr txBox="1"/>
          <p:nvPr/>
        </p:nvSpPr>
        <p:spPr>
          <a:xfrm>
            <a:off x="7764054" y="555353"/>
            <a:ext cx="4847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事前アンケートへの回答も</a:t>
            </a:r>
            <a:endParaRPr lang="en-US" altLang="ja-JP" sz="2400"/>
          </a:p>
          <a:p>
            <a:r>
              <a:rPr lang="ja-JP" altLang="en-US" sz="2400"/>
              <a:t>ありがとうございました！</a:t>
            </a:r>
          </a:p>
        </p:txBody>
      </p:sp>
      <p:pic>
        <p:nvPicPr>
          <p:cNvPr id="12" name="図 11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64B5B09-D4AB-4F3C-97B9-23B8077A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8" y="2996119"/>
            <a:ext cx="11444070" cy="31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本日の説明会の内容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1284"/>
            <a:ext cx="12735297" cy="51747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2600"/>
              <a:t>Part I: </a:t>
            </a:r>
            <a:r>
              <a:rPr kumimoji="1" lang="ja-JP" altLang="en-US" sz="2600"/>
              <a:t>東京大学における情報システムの基礎</a:t>
            </a:r>
            <a:r>
              <a:rPr lang="en-US" altLang="ja-JP" sz="2600"/>
              <a:t>			</a:t>
            </a:r>
            <a:endParaRPr kumimoji="1" lang="en-US" altLang="ja-JP" sz="2600"/>
          </a:p>
          <a:p>
            <a:pPr lvl="1">
              <a:lnSpc>
                <a:spcPct val="130000"/>
              </a:lnSpc>
            </a:pPr>
            <a:r>
              <a:rPr kumimoji="1" lang="en-US" altLang="ja-JP" err="1"/>
              <a:t>UTokyo</a:t>
            </a:r>
            <a:r>
              <a:rPr kumimoji="1" lang="en-US" altLang="ja-JP"/>
              <a:t> Account</a:t>
            </a:r>
            <a:r>
              <a:rPr kumimoji="1" lang="ja-JP" altLang="en-US"/>
              <a:t>，情報セキュリティ，</a:t>
            </a:r>
            <a:r>
              <a:rPr kumimoji="1" lang="en-US" altLang="ja-JP" err="1"/>
              <a:t>UTokyo</a:t>
            </a:r>
            <a:r>
              <a:rPr kumimoji="1" lang="en-US" altLang="ja-JP"/>
              <a:t> Wi-Fi</a:t>
            </a:r>
          </a:p>
          <a:p>
            <a:pPr>
              <a:lnSpc>
                <a:spcPct val="130000"/>
              </a:lnSpc>
            </a:pPr>
            <a:r>
              <a:rPr kumimoji="1" lang="en-US" altLang="ja-JP" sz="2600"/>
              <a:t>Part II: </a:t>
            </a:r>
            <a:r>
              <a:rPr kumimoji="1" lang="ja-JP" altLang="en-US" sz="1800"/>
              <a:t>東京大学で利用可能な</a:t>
            </a:r>
            <a:r>
              <a:rPr kumimoji="1" lang="ja-JP" altLang="en-US" sz="2600"/>
              <a:t>コミュニケーションツールとクラウドサービス</a:t>
            </a:r>
            <a:endParaRPr kumimoji="1" lang="en-US" altLang="ja-JP" sz="2600"/>
          </a:p>
          <a:p>
            <a:pPr lvl="1">
              <a:lnSpc>
                <a:spcPct val="130000"/>
              </a:lnSpc>
            </a:pPr>
            <a:r>
              <a:rPr kumimoji="1" lang="en-US" altLang="ja-JP"/>
              <a:t>Zoom, Slack, Google, Microsoft </a:t>
            </a:r>
            <a:r>
              <a:rPr kumimoji="1" lang="ja-JP" altLang="en-US"/>
              <a:t>の各種サービスなどとサポート体制</a:t>
            </a:r>
            <a:endParaRPr lang="en-US" altLang="ja-JP" sz="2800"/>
          </a:p>
          <a:p>
            <a:pPr>
              <a:lnSpc>
                <a:spcPct val="130000"/>
              </a:lnSpc>
            </a:pPr>
            <a:r>
              <a:rPr kumimoji="1" lang="en-US" altLang="ja-JP" sz="2600"/>
              <a:t>Part III: </a:t>
            </a:r>
            <a:r>
              <a:rPr kumimoji="1" lang="ja-JP" altLang="en-US" sz="1800"/>
              <a:t>東京大学での</a:t>
            </a:r>
            <a:r>
              <a:rPr kumimoji="1" lang="ja-JP" altLang="en-US" sz="2600"/>
              <a:t>教育活動に利用する情報システム </a:t>
            </a:r>
            <a:r>
              <a:rPr kumimoji="1" lang="en-US" altLang="ja-JP" sz="2600"/>
              <a:t>– UTAS </a:t>
            </a:r>
            <a:r>
              <a:rPr kumimoji="1" lang="ja-JP" altLang="en-US" sz="2600"/>
              <a:t>と </a:t>
            </a:r>
            <a:r>
              <a:rPr kumimoji="1" lang="en-US" altLang="ja-JP" sz="2600"/>
              <a:t>UTOL		</a:t>
            </a:r>
          </a:p>
          <a:p>
            <a:pPr lvl="1">
              <a:lnSpc>
                <a:spcPct val="130000"/>
              </a:lnSpc>
            </a:pPr>
            <a:r>
              <a:rPr kumimoji="1" lang="en-US" altLang="ja-JP"/>
              <a:t>UTAS</a:t>
            </a:r>
            <a:r>
              <a:rPr kumimoji="1" lang="ja-JP" altLang="en-US" sz="2000"/>
              <a:t>（学務システム）</a:t>
            </a:r>
            <a:r>
              <a:rPr kumimoji="1" lang="ja-JP" altLang="en-US"/>
              <a:t>，</a:t>
            </a:r>
            <a:r>
              <a:rPr kumimoji="1" lang="en-US" altLang="ja-JP"/>
              <a:t>UTOL</a:t>
            </a:r>
            <a:r>
              <a:rPr kumimoji="1" lang="ja-JP" altLang="en-US" sz="2000"/>
              <a:t>（</a:t>
            </a:r>
            <a:r>
              <a:rPr kumimoji="1" lang="en-US" altLang="ja-JP" sz="2000" err="1"/>
              <a:t>UTokyo</a:t>
            </a:r>
            <a:r>
              <a:rPr kumimoji="1" lang="en-US" altLang="ja-JP" sz="2000"/>
              <a:t> LMS</a:t>
            </a:r>
            <a:r>
              <a:rPr kumimoji="1" lang="ja-JP" altLang="en-US" sz="2000"/>
              <a:t>）</a:t>
            </a:r>
            <a:r>
              <a:rPr kumimoji="1" lang="en-US" altLang="ja-JP" sz="2600"/>
              <a:t>				</a:t>
            </a:r>
          </a:p>
          <a:p>
            <a:pPr>
              <a:lnSpc>
                <a:spcPct val="130000"/>
              </a:lnSpc>
            </a:pPr>
            <a:endParaRPr lang="en-US" altLang="ja-JP" sz="2600"/>
          </a:p>
          <a:p>
            <a:pPr>
              <a:lnSpc>
                <a:spcPct val="130000"/>
              </a:lnSpc>
            </a:pPr>
            <a:r>
              <a:rPr lang="ja-JP" altLang="en-US" sz="2600"/>
              <a:t>質疑応答</a:t>
            </a:r>
            <a:endParaRPr kumimoji="1" lang="ja-JP" altLang="en-US" sz="26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79F8FE-73B5-2644-FAF7-C0F467147391}"/>
              </a:ext>
            </a:extLst>
          </p:cNvPr>
          <p:cNvCxnSpPr>
            <a:cxnSpLocks/>
          </p:cNvCxnSpPr>
          <p:nvPr/>
        </p:nvCxnSpPr>
        <p:spPr>
          <a:xfrm>
            <a:off x="826008" y="5134735"/>
            <a:ext cx="741578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B0B2E53-9F0A-AD6D-2845-AB454AAF0571}"/>
              </a:ext>
            </a:extLst>
          </p:cNvPr>
          <p:cNvCxnSpPr>
            <a:cxnSpLocks/>
          </p:cNvCxnSpPr>
          <p:nvPr/>
        </p:nvCxnSpPr>
        <p:spPr>
          <a:xfrm flipH="1">
            <a:off x="2790701" y="5748717"/>
            <a:ext cx="5619213" cy="0"/>
          </a:xfrm>
          <a:prstGeom prst="straightConnector1">
            <a:avLst/>
          </a:prstGeom>
          <a:ln>
            <a:solidFill>
              <a:srgbClr val="1B8139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7BA58CC-4B4F-B7AB-72EB-DA16E18A8B94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0CD406-41CB-BA34-86D6-B3197EA732FB}"/>
              </a:ext>
            </a:extLst>
          </p:cNvPr>
          <p:cNvSpPr txBox="1"/>
          <p:nvPr/>
        </p:nvSpPr>
        <p:spPr>
          <a:xfrm>
            <a:off x="8524465" y="4680622"/>
            <a:ext cx="358219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>
                <a:hlinkClick r:id="rId2"/>
              </a:rPr>
              <a:t>このリンク</a:t>
            </a:r>
            <a:r>
              <a:rPr lang="ja-JP" altLang="en-US"/>
              <a:t>にアクセスするか，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>
                <a:hlinkClick r:id="rId3"/>
              </a:rPr>
              <a:t>https://sli.do/</a:t>
            </a:r>
            <a:r>
              <a:rPr lang="en-US" altLang="ja-JP"/>
              <a:t> </a:t>
            </a:r>
            <a:r>
              <a:rPr lang="ja-JP" altLang="en-US"/>
              <a:t>からアクセス</a:t>
            </a:r>
            <a:br>
              <a:rPr lang="en-US" altLang="ja-JP"/>
            </a:br>
            <a:r>
              <a:rPr lang="ja-JP" altLang="en-US"/>
              <a:t>して以下のコードを入力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2400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utelecon20250312</a:t>
            </a:r>
            <a:endParaRPr lang="en-US" altLang="ja-JP" b="1">
              <a:solidFill>
                <a:srgbClr val="107B3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B4F8ED-3049-CE5B-ADF1-29E97A01BB9A}"/>
              </a:ext>
            </a:extLst>
          </p:cNvPr>
          <p:cNvSpPr txBox="1"/>
          <p:nvPr/>
        </p:nvSpPr>
        <p:spPr>
          <a:xfrm>
            <a:off x="8452899" y="4302220"/>
            <a:ext cx="3653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/>
              <a:t>質問を</a:t>
            </a:r>
            <a:r>
              <a:rPr lang="en-US" altLang="ja-JP" sz="2000" b="1" err="1">
                <a:solidFill>
                  <a:srgbClr val="127C32"/>
                </a:solidFill>
              </a:rPr>
              <a:t>slido</a:t>
            </a:r>
            <a:r>
              <a:rPr lang="ja-JP" altLang="en-US" sz="2000" b="1"/>
              <a:t>でお寄せください</a:t>
            </a:r>
            <a:endParaRPr lang="en-US" altLang="ja-JP" sz="20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A5A8D6-96CD-3385-D263-2063DDDDCDCE}"/>
              </a:ext>
            </a:extLst>
          </p:cNvPr>
          <p:cNvSpPr txBox="1"/>
          <p:nvPr/>
        </p:nvSpPr>
        <p:spPr>
          <a:xfrm>
            <a:off x="922887" y="598312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（説明会の途中でも</a:t>
            </a:r>
            <a:r>
              <a:rPr kumimoji="1" lang="ja-JP" altLang="en-US" b="1">
                <a:solidFill>
                  <a:schemeClr val="accent6"/>
                </a:solidFill>
              </a:rPr>
              <a:t>随時質問を受け付けています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552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説明会の資料とレコーディング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1284"/>
            <a:ext cx="12735297" cy="51747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 sz="2600"/>
              <a:t>この説明会の資料は </a:t>
            </a:r>
            <a:r>
              <a:rPr kumimoji="1" lang="en-US" altLang="ja-JP" sz="2600" err="1">
                <a:hlinkClick r:id="rId2"/>
              </a:rPr>
              <a:t>utelecon</a:t>
            </a:r>
            <a:r>
              <a:rPr kumimoji="1" lang="en-US" altLang="ja-JP" sz="2600">
                <a:hlinkClick r:id="rId2"/>
              </a:rPr>
              <a:t> </a:t>
            </a:r>
            <a:r>
              <a:rPr kumimoji="1" lang="ja-JP" altLang="en-US" sz="2600">
                <a:hlinkClick r:id="rId2"/>
              </a:rPr>
              <a:t>のページ</a:t>
            </a:r>
            <a:r>
              <a:rPr kumimoji="1" lang="ja-JP" altLang="en-US" sz="2600"/>
              <a:t>で公開しています</a:t>
            </a:r>
            <a:endParaRPr lang="en-US" altLang="ja-JP" sz="2200"/>
          </a:p>
          <a:p>
            <a:pPr lvl="1">
              <a:lnSpc>
                <a:spcPct val="130000"/>
              </a:lnSpc>
            </a:pPr>
            <a:r>
              <a:rPr kumimoji="1" lang="ja-JP" altLang="en-US" sz="2200"/>
              <a:t>録画</a:t>
            </a:r>
            <a:r>
              <a:rPr lang="ja-JP" altLang="en-US" sz="2200"/>
              <a:t>も</a:t>
            </a:r>
            <a:r>
              <a:rPr kumimoji="1" lang="ja-JP" altLang="en-US" sz="2200"/>
              <a:t>後日アップロードします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2025/3/12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2025 S</a:t>
            </a:r>
            <a:r>
              <a:rPr kumimoji="1" lang="ja-JP" altLang="en-US"/>
              <a:t>セメスター</a:t>
            </a:r>
            <a:r>
              <a:rPr kumimoji="1" lang="en-US" altLang="ja-JP"/>
              <a:t>utelcon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1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060e5a1-51d4-46e7-9a5b-f495fb1d1068" xsi:nil="true"/>
    <lcf76f155ced4ddcb4097134ff3c332f xmlns="f7d78b45-837d-4ce6-9082-fef648083af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77763BC7A02A247BF541BEEA2238C01" ma:contentTypeVersion="14" ma:contentTypeDescription="新しいドキュメントを作成します。" ma:contentTypeScope="" ma:versionID="ad27d2933186c9f45b16420b923bc165">
  <xsd:schema xmlns:xsd="http://www.w3.org/2001/XMLSchema" xmlns:xs="http://www.w3.org/2001/XMLSchema" xmlns:p="http://schemas.microsoft.com/office/2006/metadata/properties" xmlns:ns2="f7d78b45-837d-4ce6-9082-fef648083af7" xmlns:ns3="b060e5a1-51d4-46e7-9a5b-f495fb1d1068" targetNamespace="http://schemas.microsoft.com/office/2006/metadata/properties" ma:root="true" ma:fieldsID="411a77e0b3410c82da6a43fffdee55d4" ns2:_="" ns3:_="">
    <xsd:import namespace="f7d78b45-837d-4ce6-9082-fef648083af7"/>
    <xsd:import namespace="b060e5a1-51d4-46e7-9a5b-f495fb1d1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78b45-837d-4ce6-9082-fef648083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0e5a1-51d4-46e7-9a5b-f495fb1d10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26bb0f7-a36e-4c6f-ae28-e638033d25d5}" ma:internalName="TaxCatchAll" ma:showField="CatchAllData" ma:web="b060e5a1-51d4-46e7-9a5b-f495fb1d1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B5A8C-C2D2-4C49-A03B-B41437F9A3AD}">
  <ds:schemaRefs>
    <ds:schemaRef ds:uri="334cf2e0-0245-4f40-82a3-a831e5e7775a"/>
    <ds:schemaRef ds:uri="b060e5a1-51d4-46e7-9a5b-f495fb1d1068"/>
    <ds:schemaRef ds:uri="d89fd5b0-f297-46a7-8c43-79b7b7b34272"/>
    <ds:schemaRef ds:uri="f7d78b45-837d-4ce6-9082-fef648083a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B6B114-3FD7-4A99-B114-D10B97B093F9}">
  <ds:schemaRefs>
    <ds:schemaRef ds:uri="b060e5a1-51d4-46e7-9a5b-f495fb1d1068"/>
    <ds:schemaRef ds:uri="f7d78b45-837d-4ce6-9082-fef648083a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336</Words>
  <Application>Microsoft Office PowerPoint</Application>
  <PresentationFormat>ワイド画面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メイリオ</vt:lpstr>
      <vt:lpstr>游ゴシック</vt:lpstr>
      <vt:lpstr>Arial</vt:lpstr>
      <vt:lpstr>Calibri</vt:lpstr>
      <vt:lpstr>Consolas</vt:lpstr>
      <vt:lpstr>Courier New</vt:lpstr>
      <vt:lpstr>Office テーマ</vt:lpstr>
      <vt:lpstr>説明会： 東京大学における情報システムと コミュニケーションツール</vt:lpstr>
      <vt:lpstr>本日の説明会の趣旨</vt:lpstr>
      <vt:lpstr>本日ご参加のみなさま</vt:lpstr>
      <vt:lpstr>本日の説明会の内容</vt:lpstr>
      <vt:lpstr>説明会の資料とレコーディング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東京大学における情報システムとコミュニケーションツール (index)</dc:title>
  <dc:creator>佐藤　寛也</dc:creator>
  <cp:lastModifiedBy>田浦　健次朗</cp:lastModifiedBy>
  <cp:revision>4</cp:revision>
  <dcterms:created xsi:type="dcterms:W3CDTF">2024-06-30T03:32:06Z</dcterms:created>
  <dcterms:modified xsi:type="dcterms:W3CDTF">2025-03-12T00:18:50Z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0x010100877763BC7A02A247BF541BEEA2238C01</vt:lpwstr>
  </property>
  <property fmtid="{D5CDD505-2E9C-101B-9397-08002B2CF9AE}" pid="3" name="MediaServiceImageTags">
    <vt:lpwstr/>
  </property>
</Properties>
</file>