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sldIdLst>
    <p:sldId id="1404" r:id="rId5"/>
    <p:sldId id="1405" r:id="rId6"/>
    <p:sldId id="1407" r:id="rId7"/>
    <p:sldId id="1406" r:id="rId8"/>
    <p:sldId id="140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7E6589-4C7B-08BB-D3AC-A49C8D14613E}" name="田浦　健次朗" initials="健田" userId="S::2615215597@utac.u-tokyo.ac.jp::4dc884a8-fd95-403d-a383-b378924a686d" providerId="AD"/>
  <p188:author id="{7E8973B1-E5D7-3EFC-4BD0-F346F49AAD88}" name="雨宮　智浩" initials="雨宮" userId="S::9288019215@utac.u-tokyo.ac.jp::018ceb06-00b6-4c8b-821f-fe5856736a8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083FA-972E-E355-5C06-9E1F91DE43B6}" v="3" dt="2025-03-11T07:57:27.792"/>
    <p1510:client id="{F59AA06D-D9C5-43B9-8BE7-85D65AE25C94}" v="35" dt="2025-03-11T09:14:31.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宮　智浩" userId="S::9288019215@utac.u-tokyo.ac.jp::018ceb06-00b6-4c8b-821f-fe5856736a8a" providerId="AD" clId="Web-{546083FA-972E-E355-5C06-9E1F91DE43B6}"/>
    <pc:docChg chg="mod modSld">
      <pc:chgData name="雨宮　智浩" userId="S::9288019215@utac.u-tokyo.ac.jp::018ceb06-00b6-4c8b-821f-fe5856736a8a" providerId="AD" clId="Web-{546083FA-972E-E355-5C06-9E1F91DE43B6}" dt="2025-03-11T07:57:27.792" v="1"/>
      <pc:docMkLst>
        <pc:docMk/>
      </pc:docMkLst>
      <pc:sldChg chg="modSp">
        <pc:chgData name="雨宮　智浩" userId="S::9288019215@utac.u-tokyo.ac.jp::018ceb06-00b6-4c8b-821f-fe5856736a8a" providerId="AD" clId="Web-{546083FA-972E-E355-5C06-9E1F91DE43B6}" dt="2025-03-11T07:57:21.777" v="0" actId="20577"/>
        <pc:sldMkLst>
          <pc:docMk/>
          <pc:sldMk cId="3715238878" sldId="1404"/>
        </pc:sldMkLst>
        <pc:spChg chg="mod">
          <ac:chgData name="雨宮　智浩" userId="S::9288019215@utac.u-tokyo.ac.jp::018ceb06-00b6-4c8b-821f-fe5856736a8a" providerId="AD" clId="Web-{546083FA-972E-E355-5C06-9E1F91DE43B6}" dt="2025-03-11T07:57:21.777" v="0" actId="20577"/>
          <ac:spMkLst>
            <pc:docMk/>
            <pc:sldMk cId="3715238878" sldId="1404"/>
            <ac:spMk id="2" creationId="{D049B836-353B-0EDB-5101-3437F71F2E4D}"/>
          </ac:spMkLst>
        </pc:spChg>
      </pc:sldChg>
    </pc:docChg>
  </pc:docChgLst>
  <pc:docChgLst>
    <pc:chgData name="佐藤　寛也" userId="27837c8b-abaf-4096-b544-58e4cbe7054e" providerId="ADAL" clId="{4EF7329A-CC84-4005-9EEE-28C7F2DD44BB}"/>
    <pc:docChg chg="undo custSel addSld delSld modSld sldOrd">
      <pc:chgData name="佐藤　寛也" userId="27837c8b-abaf-4096-b544-58e4cbe7054e" providerId="ADAL" clId="{4EF7329A-CC84-4005-9EEE-28C7F2DD44BB}" dt="2024-07-02T04:32:58.311" v="2786" actId="403"/>
      <pc:docMkLst>
        <pc:docMk/>
      </pc:docMkLst>
      <pc:sldChg chg="addSp delSp modSp mod ord">
        <pc:chgData name="佐藤　寛也" userId="27837c8b-abaf-4096-b544-58e4cbe7054e" providerId="ADAL" clId="{4EF7329A-CC84-4005-9EEE-28C7F2DD44BB}" dt="2024-07-01T10:36:13.246" v="2594"/>
        <pc:sldMkLst>
          <pc:docMk/>
          <pc:sldMk cId="2292264982" sldId="256"/>
        </pc:sldMkLst>
      </pc:sldChg>
      <pc:sldChg chg="del">
        <pc:chgData name="佐藤　寛也" userId="27837c8b-abaf-4096-b544-58e4cbe7054e" providerId="ADAL" clId="{4EF7329A-CC84-4005-9EEE-28C7F2DD44BB}" dt="2024-07-01T10:07:21.569" v="2" actId="47"/>
        <pc:sldMkLst>
          <pc:docMk/>
          <pc:sldMk cId="2433034520" sldId="257"/>
        </pc:sldMkLst>
      </pc:sldChg>
      <pc:sldChg chg="del">
        <pc:chgData name="佐藤　寛也" userId="27837c8b-abaf-4096-b544-58e4cbe7054e" providerId="ADAL" clId="{4EF7329A-CC84-4005-9EEE-28C7F2DD44BB}" dt="2024-07-01T10:07:21.569" v="2" actId="47"/>
        <pc:sldMkLst>
          <pc:docMk/>
          <pc:sldMk cId="4061358764" sldId="259"/>
        </pc:sldMkLst>
      </pc:sldChg>
      <pc:sldChg chg="del">
        <pc:chgData name="佐藤　寛也" userId="27837c8b-abaf-4096-b544-58e4cbe7054e" providerId="ADAL" clId="{4EF7329A-CC84-4005-9EEE-28C7F2DD44BB}" dt="2024-07-01T10:07:21.569" v="2" actId="47"/>
        <pc:sldMkLst>
          <pc:docMk/>
          <pc:sldMk cId="4138699866" sldId="260"/>
        </pc:sldMkLst>
      </pc:sldChg>
      <pc:sldChg chg="add del">
        <pc:chgData name="佐藤　寛也" userId="27837c8b-abaf-4096-b544-58e4cbe7054e" providerId="ADAL" clId="{4EF7329A-CC84-4005-9EEE-28C7F2DD44BB}" dt="2024-07-01T10:32:09.326" v="2501" actId="47"/>
        <pc:sldMkLst>
          <pc:docMk/>
          <pc:sldMk cId="4104416570" sldId="261"/>
        </pc:sldMkLst>
      </pc:sldChg>
      <pc:sldChg chg="del">
        <pc:chgData name="佐藤　寛也" userId="27837c8b-abaf-4096-b544-58e4cbe7054e" providerId="ADAL" clId="{4EF7329A-CC84-4005-9EEE-28C7F2DD44BB}" dt="2024-07-01T10:07:21.569" v="2" actId="47"/>
        <pc:sldMkLst>
          <pc:docMk/>
          <pc:sldMk cId="2773059782" sldId="262"/>
        </pc:sldMkLst>
      </pc:sldChg>
      <pc:sldChg chg="del">
        <pc:chgData name="佐藤　寛也" userId="27837c8b-abaf-4096-b544-58e4cbe7054e" providerId="ADAL" clId="{4EF7329A-CC84-4005-9EEE-28C7F2DD44BB}" dt="2024-07-01T10:07:21.569" v="2" actId="47"/>
        <pc:sldMkLst>
          <pc:docMk/>
          <pc:sldMk cId="3549867426" sldId="263"/>
        </pc:sldMkLst>
      </pc:sldChg>
      <pc:sldChg chg="del">
        <pc:chgData name="佐藤　寛也" userId="27837c8b-abaf-4096-b544-58e4cbe7054e" providerId="ADAL" clId="{4EF7329A-CC84-4005-9EEE-28C7F2DD44BB}" dt="2024-07-01T10:07:21.569" v="2" actId="47"/>
        <pc:sldMkLst>
          <pc:docMk/>
          <pc:sldMk cId="1648663119" sldId="264"/>
        </pc:sldMkLst>
      </pc:sldChg>
      <pc:sldChg chg="del">
        <pc:chgData name="佐藤　寛也" userId="27837c8b-abaf-4096-b544-58e4cbe7054e" providerId="ADAL" clId="{4EF7329A-CC84-4005-9EEE-28C7F2DD44BB}" dt="2024-07-01T10:07:21.569" v="2" actId="47"/>
        <pc:sldMkLst>
          <pc:docMk/>
          <pc:sldMk cId="1465111289" sldId="265"/>
        </pc:sldMkLst>
      </pc:sldChg>
      <pc:sldChg chg="del">
        <pc:chgData name="佐藤　寛也" userId="27837c8b-abaf-4096-b544-58e4cbe7054e" providerId="ADAL" clId="{4EF7329A-CC84-4005-9EEE-28C7F2DD44BB}" dt="2024-07-01T10:07:21.569" v="2" actId="47"/>
        <pc:sldMkLst>
          <pc:docMk/>
          <pc:sldMk cId="1307802863" sldId="266"/>
        </pc:sldMkLst>
      </pc:sldChg>
      <pc:sldChg chg="del">
        <pc:chgData name="佐藤　寛也" userId="27837c8b-abaf-4096-b544-58e4cbe7054e" providerId="ADAL" clId="{4EF7329A-CC84-4005-9EEE-28C7F2DD44BB}" dt="2024-07-01T10:07:21.569" v="2" actId="47"/>
        <pc:sldMkLst>
          <pc:docMk/>
          <pc:sldMk cId="1802613345" sldId="267"/>
        </pc:sldMkLst>
      </pc:sldChg>
      <pc:sldChg chg="del">
        <pc:chgData name="佐藤　寛也" userId="27837c8b-abaf-4096-b544-58e4cbe7054e" providerId="ADAL" clId="{4EF7329A-CC84-4005-9EEE-28C7F2DD44BB}" dt="2024-07-01T10:07:21.569" v="2" actId="47"/>
        <pc:sldMkLst>
          <pc:docMk/>
          <pc:sldMk cId="1261480677" sldId="268"/>
        </pc:sldMkLst>
      </pc:sldChg>
      <pc:sldChg chg="del">
        <pc:chgData name="佐藤　寛也" userId="27837c8b-abaf-4096-b544-58e4cbe7054e" providerId="ADAL" clId="{4EF7329A-CC84-4005-9EEE-28C7F2DD44BB}" dt="2024-07-01T10:07:21.569" v="2" actId="47"/>
        <pc:sldMkLst>
          <pc:docMk/>
          <pc:sldMk cId="1747800811" sldId="1356"/>
        </pc:sldMkLst>
      </pc:sldChg>
      <pc:sldChg chg="del">
        <pc:chgData name="佐藤　寛也" userId="27837c8b-abaf-4096-b544-58e4cbe7054e" providerId="ADAL" clId="{4EF7329A-CC84-4005-9EEE-28C7F2DD44BB}" dt="2024-07-01T10:07:21.569" v="2" actId="47"/>
        <pc:sldMkLst>
          <pc:docMk/>
          <pc:sldMk cId="3124418648" sldId="1357"/>
        </pc:sldMkLst>
      </pc:sldChg>
      <pc:sldChg chg="del">
        <pc:chgData name="佐藤　寛也" userId="27837c8b-abaf-4096-b544-58e4cbe7054e" providerId="ADAL" clId="{4EF7329A-CC84-4005-9EEE-28C7F2DD44BB}" dt="2024-07-01T10:07:21.569" v="2" actId="47"/>
        <pc:sldMkLst>
          <pc:docMk/>
          <pc:sldMk cId="4071448038" sldId="1365"/>
        </pc:sldMkLst>
      </pc:sldChg>
      <pc:sldChg chg="del">
        <pc:chgData name="佐藤　寛也" userId="27837c8b-abaf-4096-b544-58e4cbe7054e" providerId="ADAL" clId="{4EF7329A-CC84-4005-9EEE-28C7F2DD44BB}" dt="2024-07-01T10:07:21.569" v="2" actId="47"/>
        <pc:sldMkLst>
          <pc:docMk/>
          <pc:sldMk cId="3038664764" sldId="1366"/>
        </pc:sldMkLst>
      </pc:sldChg>
      <pc:sldChg chg="del">
        <pc:chgData name="佐藤　寛也" userId="27837c8b-abaf-4096-b544-58e4cbe7054e" providerId="ADAL" clId="{4EF7329A-CC84-4005-9EEE-28C7F2DD44BB}" dt="2024-07-01T10:07:21.569" v="2" actId="47"/>
        <pc:sldMkLst>
          <pc:docMk/>
          <pc:sldMk cId="4272389011" sldId="1367"/>
        </pc:sldMkLst>
      </pc:sldChg>
      <pc:sldChg chg="del">
        <pc:chgData name="佐藤　寛也" userId="27837c8b-abaf-4096-b544-58e4cbe7054e" providerId="ADAL" clId="{4EF7329A-CC84-4005-9EEE-28C7F2DD44BB}" dt="2024-07-01T10:07:21.569" v="2" actId="47"/>
        <pc:sldMkLst>
          <pc:docMk/>
          <pc:sldMk cId="3020864536" sldId="1370"/>
        </pc:sldMkLst>
      </pc:sldChg>
      <pc:sldChg chg="del">
        <pc:chgData name="佐藤　寛也" userId="27837c8b-abaf-4096-b544-58e4cbe7054e" providerId="ADAL" clId="{4EF7329A-CC84-4005-9EEE-28C7F2DD44BB}" dt="2024-07-01T10:07:21.569" v="2" actId="47"/>
        <pc:sldMkLst>
          <pc:docMk/>
          <pc:sldMk cId="167248985" sldId="1374"/>
        </pc:sldMkLst>
      </pc:sldChg>
      <pc:sldChg chg="del">
        <pc:chgData name="佐藤　寛也" userId="27837c8b-abaf-4096-b544-58e4cbe7054e" providerId="ADAL" clId="{4EF7329A-CC84-4005-9EEE-28C7F2DD44BB}" dt="2024-07-01T10:07:21.569" v="2" actId="47"/>
        <pc:sldMkLst>
          <pc:docMk/>
          <pc:sldMk cId="3883703914" sldId="1386"/>
        </pc:sldMkLst>
      </pc:sldChg>
      <pc:sldChg chg="del">
        <pc:chgData name="佐藤　寛也" userId="27837c8b-abaf-4096-b544-58e4cbe7054e" providerId="ADAL" clId="{4EF7329A-CC84-4005-9EEE-28C7F2DD44BB}" dt="2024-07-01T10:07:21.569" v="2" actId="47"/>
        <pc:sldMkLst>
          <pc:docMk/>
          <pc:sldMk cId="2487849694" sldId="1387"/>
        </pc:sldMkLst>
      </pc:sldChg>
      <pc:sldChg chg="del">
        <pc:chgData name="佐藤　寛也" userId="27837c8b-abaf-4096-b544-58e4cbe7054e" providerId="ADAL" clId="{4EF7329A-CC84-4005-9EEE-28C7F2DD44BB}" dt="2024-07-01T10:07:21.569" v="2" actId="47"/>
        <pc:sldMkLst>
          <pc:docMk/>
          <pc:sldMk cId="1147572754" sldId="1388"/>
        </pc:sldMkLst>
      </pc:sldChg>
      <pc:sldChg chg="del">
        <pc:chgData name="佐藤　寛也" userId="27837c8b-abaf-4096-b544-58e4cbe7054e" providerId="ADAL" clId="{4EF7329A-CC84-4005-9EEE-28C7F2DD44BB}" dt="2024-07-01T10:07:21.569" v="2" actId="47"/>
        <pc:sldMkLst>
          <pc:docMk/>
          <pc:sldMk cId="3504225446" sldId="1389"/>
        </pc:sldMkLst>
      </pc:sldChg>
      <pc:sldChg chg="del">
        <pc:chgData name="佐藤　寛也" userId="27837c8b-abaf-4096-b544-58e4cbe7054e" providerId="ADAL" clId="{4EF7329A-CC84-4005-9EEE-28C7F2DD44BB}" dt="2024-07-01T10:07:21.569" v="2" actId="47"/>
        <pc:sldMkLst>
          <pc:docMk/>
          <pc:sldMk cId="1755058722" sldId="1390"/>
        </pc:sldMkLst>
      </pc:sldChg>
      <pc:sldChg chg="del">
        <pc:chgData name="佐藤　寛也" userId="27837c8b-abaf-4096-b544-58e4cbe7054e" providerId="ADAL" clId="{4EF7329A-CC84-4005-9EEE-28C7F2DD44BB}" dt="2024-07-01T10:07:21.569" v="2" actId="47"/>
        <pc:sldMkLst>
          <pc:docMk/>
          <pc:sldMk cId="3161134466" sldId="1391"/>
        </pc:sldMkLst>
      </pc:sldChg>
      <pc:sldChg chg="del">
        <pc:chgData name="佐藤　寛也" userId="27837c8b-abaf-4096-b544-58e4cbe7054e" providerId="ADAL" clId="{4EF7329A-CC84-4005-9EEE-28C7F2DD44BB}" dt="2024-07-01T10:07:21.569" v="2" actId="47"/>
        <pc:sldMkLst>
          <pc:docMk/>
          <pc:sldMk cId="2909088854" sldId="1392"/>
        </pc:sldMkLst>
      </pc:sldChg>
      <pc:sldChg chg="del">
        <pc:chgData name="佐藤　寛也" userId="27837c8b-abaf-4096-b544-58e4cbe7054e" providerId="ADAL" clId="{4EF7329A-CC84-4005-9EEE-28C7F2DD44BB}" dt="2024-07-01T10:07:21.569" v="2" actId="47"/>
        <pc:sldMkLst>
          <pc:docMk/>
          <pc:sldMk cId="788494063" sldId="1393"/>
        </pc:sldMkLst>
      </pc:sldChg>
      <pc:sldChg chg="del">
        <pc:chgData name="佐藤　寛也" userId="27837c8b-abaf-4096-b544-58e4cbe7054e" providerId="ADAL" clId="{4EF7329A-CC84-4005-9EEE-28C7F2DD44BB}" dt="2024-07-01T10:07:21.569" v="2" actId="47"/>
        <pc:sldMkLst>
          <pc:docMk/>
          <pc:sldMk cId="1925078553" sldId="1394"/>
        </pc:sldMkLst>
      </pc:sldChg>
      <pc:sldChg chg="del">
        <pc:chgData name="佐藤　寛也" userId="27837c8b-abaf-4096-b544-58e4cbe7054e" providerId="ADAL" clId="{4EF7329A-CC84-4005-9EEE-28C7F2DD44BB}" dt="2024-07-01T10:07:21.569" v="2" actId="47"/>
        <pc:sldMkLst>
          <pc:docMk/>
          <pc:sldMk cId="1434474335" sldId="1395"/>
        </pc:sldMkLst>
      </pc:sldChg>
      <pc:sldChg chg="del">
        <pc:chgData name="佐藤　寛也" userId="27837c8b-abaf-4096-b544-58e4cbe7054e" providerId="ADAL" clId="{4EF7329A-CC84-4005-9EEE-28C7F2DD44BB}" dt="2024-07-01T10:07:21.569" v="2" actId="47"/>
        <pc:sldMkLst>
          <pc:docMk/>
          <pc:sldMk cId="1528293435" sldId="1396"/>
        </pc:sldMkLst>
      </pc:sldChg>
      <pc:sldChg chg="del">
        <pc:chgData name="佐藤　寛也" userId="27837c8b-abaf-4096-b544-58e4cbe7054e" providerId="ADAL" clId="{4EF7329A-CC84-4005-9EEE-28C7F2DD44BB}" dt="2024-07-01T10:07:21.569" v="2" actId="47"/>
        <pc:sldMkLst>
          <pc:docMk/>
          <pc:sldMk cId="1892362688" sldId="1397"/>
        </pc:sldMkLst>
      </pc:sldChg>
      <pc:sldChg chg="del">
        <pc:chgData name="佐藤　寛也" userId="27837c8b-abaf-4096-b544-58e4cbe7054e" providerId="ADAL" clId="{4EF7329A-CC84-4005-9EEE-28C7F2DD44BB}" dt="2024-07-01T10:07:21.569" v="2" actId="47"/>
        <pc:sldMkLst>
          <pc:docMk/>
          <pc:sldMk cId="4288675311" sldId="1399"/>
        </pc:sldMkLst>
      </pc:sldChg>
      <pc:sldChg chg="del">
        <pc:chgData name="佐藤　寛也" userId="27837c8b-abaf-4096-b544-58e4cbe7054e" providerId="ADAL" clId="{4EF7329A-CC84-4005-9EEE-28C7F2DD44BB}" dt="2024-07-01T10:07:21.569" v="2" actId="47"/>
        <pc:sldMkLst>
          <pc:docMk/>
          <pc:sldMk cId="570038398" sldId="1400"/>
        </pc:sldMkLst>
      </pc:sldChg>
      <pc:sldChg chg="del">
        <pc:chgData name="佐藤　寛也" userId="27837c8b-abaf-4096-b544-58e4cbe7054e" providerId="ADAL" clId="{4EF7329A-CC84-4005-9EEE-28C7F2DD44BB}" dt="2024-07-01T10:07:21.569" v="2" actId="47"/>
        <pc:sldMkLst>
          <pc:docMk/>
          <pc:sldMk cId="3999279620" sldId="1401"/>
        </pc:sldMkLst>
      </pc:sldChg>
      <pc:sldChg chg="del">
        <pc:chgData name="佐藤　寛也" userId="27837c8b-abaf-4096-b544-58e4cbe7054e" providerId="ADAL" clId="{4EF7329A-CC84-4005-9EEE-28C7F2DD44BB}" dt="2024-07-01T10:07:21.569" v="2" actId="47"/>
        <pc:sldMkLst>
          <pc:docMk/>
          <pc:sldMk cId="349716101" sldId="1402"/>
        </pc:sldMkLst>
      </pc:sldChg>
      <pc:sldChg chg="del">
        <pc:chgData name="佐藤　寛也" userId="27837c8b-abaf-4096-b544-58e4cbe7054e" providerId="ADAL" clId="{4EF7329A-CC84-4005-9EEE-28C7F2DD44BB}" dt="2024-07-01T10:07:21.569" v="2" actId="47"/>
        <pc:sldMkLst>
          <pc:docMk/>
          <pc:sldMk cId="154155697" sldId="1403"/>
        </pc:sldMkLst>
      </pc:sldChg>
      <pc:sldChg chg="addSp delSp modSp add mod">
        <pc:chgData name="佐藤　寛也" userId="27837c8b-abaf-4096-b544-58e4cbe7054e" providerId="ADAL" clId="{4EF7329A-CC84-4005-9EEE-28C7F2DD44BB}" dt="2024-07-01T10:17:58.116" v="846" actId="20577"/>
        <pc:sldMkLst>
          <pc:docMk/>
          <pc:sldMk cId="3715238878" sldId="1404"/>
        </pc:sldMkLst>
      </pc:sldChg>
      <pc:sldChg chg="modSp add mod">
        <pc:chgData name="佐藤　寛也" userId="27837c8b-abaf-4096-b544-58e4cbe7054e" providerId="ADAL" clId="{4EF7329A-CC84-4005-9EEE-28C7F2DD44BB}" dt="2024-07-01T10:32:51.745" v="2512" actId="1036"/>
        <pc:sldMkLst>
          <pc:docMk/>
          <pc:sldMk cId="2177049298" sldId="1405"/>
        </pc:sldMkLst>
      </pc:sldChg>
      <pc:sldChg chg="addSp delSp modSp add mod">
        <pc:chgData name="佐藤　寛也" userId="27837c8b-abaf-4096-b544-58e4cbe7054e" providerId="ADAL" clId="{4EF7329A-CC84-4005-9EEE-28C7F2DD44BB}" dt="2024-07-02T04:32:58.311" v="2786" actId="403"/>
        <pc:sldMkLst>
          <pc:docMk/>
          <pc:sldMk cId="3275520723" sldId="1406"/>
        </pc:sldMkLst>
      </pc:sldChg>
      <pc:sldChg chg="add del">
        <pc:chgData name="佐藤　寛也" userId="27837c8b-abaf-4096-b544-58e4cbe7054e" providerId="ADAL" clId="{4EF7329A-CC84-4005-9EEE-28C7F2DD44BB}" dt="2024-07-01T10:07:28.080" v="5" actId="47"/>
        <pc:sldMkLst>
          <pc:docMk/>
          <pc:sldMk cId="2519760537" sldId="1407"/>
        </pc:sldMkLst>
      </pc:sldChg>
      <pc:sldChg chg="add del">
        <pc:chgData name="佐藤　寛也" userId="27837c8b-abaf-4096-b544-58e4cbe7054e" providerId="ADAL" clId="{4EF7329A-CC84-4005-9EEE-28C7F2DD44BB}" dt="2024-07-01T10:32:09.326" v="2501" actId="47"/>
        <pc:sldMkLst>
          <pc:docMk/>
          <pc:sldMk cId="4107302047" sldId="1408"/>
        </pc:sldMkLst>
      </pc:sldChg>
      <pc:sldChg chg="add del">
        <pc:chgData name="佐藤　寛也" userId="27837c8b-abaf-4096-b544-58e4cbe7054e" providerId="ADAL" clId="{4EF7329A-CC84-4005-9EEE-28C7F2DD44BB}" dt="2024-07-01T10:32:09.326" v="2501" actId="47"/>
        <pc:sldMkLst>
          <pc:docMk/>
          <pc:sldMk cId="3418315351" sldId="1409"/>
        </pc:sldMkLst>
      </pc:sldChg>
      <pc:sldChg chg="add del">
        <pc:chgData name="佐藤　寛也" userId="27837c8b-abaf-4096-b544-58e4cbe7054e" providerId="ADAL" clId="{4EF7329A-CC84-4005-9EEE-28C7F2DD44BB}" dt="2024-07-01T10:32:09.326" v="2501" actId="47"/>
        <pc:sldMkLst>
          <pc:docMk/>
          <pc:sldMk cId="3505539146" sldId="1410"/>
        </pc:sldMkLst>
      </pc:sldChg>
      <pc:sldChg chg="add del">
        <pc:chgData name="佐藤　寛也" userId="27837c8b-abaf-4096-b544-58e4cbe7054e" providerId="ADAL" clId="{4EF7329A-CC84-4005-9EEE-28C7F2DD44BB}" dt="2024-07-01T10:32:09.326" v="2501" actId="47"/>
        <pc:sldMkLst>
          <pc:docMk/>
          <pc:sldMk cId="3768340245" sldId="1411"/>
        </pc:sldMkLst>
      </pc:sldChg>
      <pc:sldChg chg="addSp delSp modSp add mod">
        <pc:chgData name="佐藤　寛也" userId="27837c8b-abaf-4096-b544-58e4cbe7054e" providerId="ADAL" clId="{4EF7329A-CC84-4005-9EEE-28C7F2DD44BB}" dt="2024-07-02T00:06:46.868" v="2681" actId="20577"/>
        <pc:sldMkLst>
          <pc:docMk/>
          <pc:sldMk cId="933987196" sldId="1412"/>
        </pc:sldMkLst>
      </pc:sldChg>
      <pc:sldChg chg="addSp delSp modSp add mod">
        <pc:chgData name="佐藤　寛也" userId="27837c8b-abaf-4096-b544-58e4cbe7054e" providerId="ADAL" clId="{4EF7329A-CC84-4005-9EEE-28C7F2DD44BB}" dt="2024-07-02T00:06:18.836" v="2656" actId="20577"/>
        <pc:sldMkLst>
          <pc:docMk/>
          <pc:sldMk cId="3539333059" sldId="1413"/>
        </pc:sldMkLst>
      </pc:sldChg>
      <pc:sldChg chg="addSp delSp modSp add mod">
        <pc:chgData name="佐藤　寛也" userId="27837c8b-abaf-4096-b544-58e4cbe7054e" providerId="ADAL" clId="{4EF7329A-CC84-4005-9EEE-28C7F2DD44BB}" dt="2024-07-02T00:01:30.437" v="2604" actId="20577"/>
        <pc:sldMkLst>
          <pc:docMk/>
          <pc:sldMk cId="4078742442" sldId="1414"/>
        </pc:sldMkLst>
      </pc:sldChg>
      <pc:sldChg chg="addSp delSp modSp add mod">
        <pc:chgData name="佐藤　寛也" userId="27837c8b-abaf-4096-b544-58e4cbe7054e" providerId="ADAL" clId="{4EF7329A-CC84-4005-9EEE-28C7F2DD44BB}" dt="2024-07-01T10:36:27.544" v="2602"/>
        <pc:sldMkLst>
          <pc:docMk/>
          <pc:sldMk cId="412750678" sldId="1415"/>
        </pc:sldMkLst>
      </pc:sldChg>
      <pc:sldChg chg="delSp modSp add del mod">
        <pc:chgData name="佐藤　寛也" userId="27837c8b-abaf-4096-b544-58e4cbe7054e" providerId="ADAL" clId="{4EF7329A-CC84-4005-9EEE-28C7F2DD44BB}" dt="2024-07-01T10:32:01.362" v="2500" actId="20577"/>
        <pc:sldMkLst>
          <pc:docMk/>
          <pc:sldMk cId="1741936773" sldId="1416"/>
        </pc:sldMkLst>
      </pc:sldChg>
    </pc:docChg>
  </pc:docChgLst>
  <pc:docChgLst>
    <pc:chgData name="佐藤　寛也" userId="27837c8b-abaf-4096-b544-58e4cbe7054e" providerId="ADAL" clId="{8075D52F-333E-4A5A-B35B-BE13E9AF00C9}"/>
    <pc:docChg chg="undo custSel addSld delSld modSld">
      <pc:chgData name="佐藤　寛也" userId="27837c8b-abaf-4096-b544-58e4cbe7054e" providerId="ADAL" clId="{8075D52F-333E-4A5A-B35B-BE13E9AF00C9}" dt="2024-09-10T07:33:38.414" v="821" actId="20577"/>
      <pc:docMkLst>
        <pc:docMk/>
      </pc:docMkLst>
      <pc:sldChg chg="del">
        <pc:chgData name="佐藤　寛也" userId="27837c8b-abaf-4096-b544-58e4cbe7054e" providerId="ADAL" clId="{8075D52F-333E-4A5A-B35B-BE13E9AF00C9}" dt="2024-09-04T10:34:40.611" v="71" actId="47"/>
        <pc:sldMkLst>
          <pc:docMk/>
          <pc:sldMk cId="2292264982" sldId="256"/>
        </pc:sldMkLst>
      </pc:sldChg>
      <pc:sldChg chg="addSp delSp modSp mod">
        <pc:chgData name="佐藤　寛也" userId="27837c8b-abaf-4096-b544-58e4cbe7054e" providerId="ADAL" clId="{8075D52F-333E-4A5A-B35B-BE13E9AF00C9}" dt="2024-09-10T07:33:38.414" v="821" actId="20577"/>
        <pc:sldMkLst>
          <pc:docMk/>
          <pc:sldMk cId="3715238878" sldId="1404"/>
        </pc:sldMkLst>
      </pc:sldChg>
      <pc:sldChg chg="modSp mod">
        <pc:chgData name="佐藤　寛也" userId="27837c8b-abaf-4096-b544-58e4cbe7054e" providerId="ADAL" clId="{8075D52F-333E-4A5A-B35B-BE13E9AF00C9}" dt="2024-09-06T01:29:18.496" v="453" actId="20577"/>
        <pc:sldMkLst>
          <pc:docMk/>
          <pc:sldMk cId="2177049298" sldId="1405"/>
        </pc:sldMkLst>
      </pc:sldChg>
      <pc:sldChg chg="addSp modSp mod">
        <pc:chgData name="佐藤　寛也" userId="27837c8b-abaf-4096-b544-58e4cbe7054e" providerId="ADAL" clId="{8075D52F-333E-4A5A-B35B-BE13E9AF00C9}" dt="2024-09-06T04:37:46.372" v="805" actId="20577"/>
        <pc:sldMkLst>
          <pc:docMk/>
          <pc:sldMk cId="3275520723" sldId="1406"/>
        </pc:sldMkLst>
      </pc:sldChg>
      <pc:sldChg chg="addSp modSp new mod">
        <pc:chgData name="佐藤　寛也" userId="27837c8b-abaf-4096-b544-58e4cbe7054e" providerId="ADAL" clId="{8075D52F-333E-4A5A-B35B-BE13E9AF00C9}" dt="2024-09-06T01:22:31.124" v="432" actId="1037"/>
        <pc:sldMkLst>
          <pc:docMk/>
          <pc:sldMk cId="41127999" sldId="1407"/>
        </pc:sldMkLst>
      </pc:sldChg>
      <pc:sldChg chg="addSp delSp modSp add mod">
        <pc:chgData name="佐藤　寛也" userId="27837c8b-abaf-4096-b544-58e4cbe7054e" providerId="ADAL" clId="{8075D52F-333E-4A5A-B35B-BE13E9AF00C9}" dt="2024-09-06T04:04:02.279" v="787" actId="478"/>
        <pc:sldMkLst>
          <pc:docMk/>
          <pc:sldMk cId="246410480" sldId="1408"/>
        </pc:sldMkLst>
      </pc:sldChg>
      <pc:sldChg chg="del">
        <pc:chgData name="佐藤　寛也" userId="27837c8b-abaf-4096-b544-58e4cbe7054e" providerId="ADAL" clId="{8075D52F-333E-4A5A-B35B-BE13E9AF00C9}" dt="2024-09-04T10:34:40.611" v="71" actId="47"/>
        <pc:sldMkLst>
          <pc:docMk/>
          <pc:sldMk cId="933987196" sldId="1412"/>
        </pc:sldMkLst>
      </pc:sldChg>
      <pc:sldChg chg="del">
        <pc:chgData name="佐藤　寛也" userId="27837c8b-abaf-4096-b544-58e4cbe7054e" providerId="ADAL" clId="{8075D52F-333E-4A5A-B35B-BE13E9AF00C9}" dt="2024-09-04T10:34:40.611" v="71" actId="47"/>
        <pc:sldMkLst>
          <pc:docMk/>
          <pc:sldMk cId="3539333059" sldId="1413"/>
        </pc:sldMkLst>
      </pc:sldChg>
      <pc:sldChg chg="del">
        <pc:chgData name="佐藤　寛也" userId="27837c8b-abaf-4096-b544-58e4cbe7054e" providerId="ADAL" clId="{8075D52F-333E-4A5A-B35B-BE13E9AF00C9}" dt="2024-09-04T10:34:40.611" v="71" actId="47"/>
        <pc:sldMkLst>
          <pc:docMk/>
          <pc:sldMk cId="4078742442" sldId="1414"/>
        </pc:sldMkLst>
      </pc:sldChg>
      <pc:sldChg chg="del">
        <pc:chgData name="佐藤　寛也" userId="27837c8b-abaf-4096-b544-58e4cbe7054e" providerId="ADAL" clId="{8075D52F-333E-4A5A-B35B-BE13E9AF00C9}" dt="2024-09-05T05:06:12.524" v="72" actId="47"/>
        <pc:sldMkLst>
          <pc:docMk/>
          <pc:sldMk cId="412750678" sldId="1415"/>
        </pc:sldMkLst>
      </pc:sldChg>
      <pc:sldChg chg="del">
        <pc:chgData name="佐藤　寛也" userId="27837c8b-abaf-4096-b544-58e4cbe7054e" providerId="ADAL" clId="{8075D52F-333E-4A5A-B35B-BE13E9AF00C9}" dt="2024-09-05T05:06:12.932" v="73" actId="47"/>
        <pc:sldMkLst>
          <pc:docMk/>
          <pc:sldMk cId="1741936773" sldId="1416"/>
        </pc:sldMkLst>
      </pc:sldChg>
    </pc:docChg>
  </pc:docChgLst>
  <pc:docChgLst>
    <pc:chgData name="田浦　健次朗" userId="4dc884a8-fd95-403d-a383-b378924a686d" providerId="ADAL" clId="{F59AA06D-D9C5-43B9-8BE7-85D65AE25C94}"/>
    <pc:docChg chg="custSel modSld">
      <pc:chgData name="田浦　健次朗" userId="4dc884a8-fd95-403d-a383-b378924a686d" providerId="ADAL" clId="{F59AA06D-D9C5-43B9-8BE7-85D65AE25C94}" dt="2025-03-10T05:46:21.239" v="117" actId="14100"/>
      <pc:docMkLst>
        <pc:docMk/>
      </pc:docMkLst>
      <pc:sldChg chg="delSp modSp mod">
        <pc:chgData name="田浦　健次朗" userId="4dc884a8-fd95-403d-a383-b378924a686d" providerId="ADAL" clId="{F59AA06D-D9C5-43B9-8BE7-85D65AE25C94}" dt="2025-03-10T05:03:06.806" v="110" actId="20577"/>
        <pc:sldMkLst>
          <pc:docMk/>
          <pc:sldMk cId="3715238878" sldId="1404"/>
        </pc:sldMkLst>
        <pc:spChg chg="mod">
          <ac:chgData name="田浦　健次朗" userId="4dc884a8-fd95-403d-a383-b378924a686d" providerId="ADAL" clId="{F59AA06D-D9C5-43B9-8BE7-85D65AE25C94}" dt="2025-03-10T04:53:41.770" v="73" actId="20577"/>
          <ac:spMkLst>
            <pc:docMk/>
            <pc:sldMk cId="3715238878" sldId="1404"/>
            <ac:spMk id="3" creationId="{92A3CDA6-C2CF-9E57-ABBE-E6FF1371E360}"/>
          </ac:spMkLst>
        </pc:spChg>
        <pc:spChg chg="mod">
          <ac:chgData name="田浦　健次朗" userId="4dc884a8-fd95-403d-a383-b378924a686d" providerId="ADAL" clId="{F59AA06D-D9C5-43B9-8BE7-85D65AE25C94}" dt="2025-03-10T04:53:06.534" v="68" actId="20577"/>
          <ac:spMkLst>
            <pc:docMk/>
            <pc:sldMk cId="3715238878" sldId="1404"/>
            <ac:spMk id="5" creationId="{45C54058-130A-118C-9ED6-02A8129A3138}"/>
          </ac:spMkLst>
        </pc:spChg>
        <pc:spChg chg="mod">
          <ac:chgData name="田浦　健次朗" userId="4dc884a8-fd95-403d-a383-b378924a686d" providerId="ADAL" clId="{F59AA06D-D9C5-43B9-8BE7-85D65AE25C94}" dt="2025-03-10T05:03:06.806" v="110" actId="20577"/>
          <ac:spMkLst>
            <pc:docMk/>
            <pc:sldMk cId="3715238878" sldId="1404"/>
            <ac:spMk id="6" creationId="{FA5A53A5-5259-76ED-A020-75BE6AA4D01C}"/>
          </ac:spMkLst>
        </pc:spChg>
        <pc:spChg chg="del">
          <ac:chgData name="田浦　健次朗" userId="4dc884a8-fd95-403d-a383-b378924a686d" providerId="ADAL" clId="{F59AA06D-D9C5-43B9-8BE7-85D65AE25C94}" dt="2025-03-10T04:51:50.387" v="0" actId="478"/>
          <ac:spMkLst>
            <pc:docMk/>
            <pc:sldMk cId="3715238878" sldId="1404"/>
            <ac:spMk id="9" creationId="{59DE013C-461E-4789-2B40-76CAF67AF6E7}"/>
          </ac:spMkLst>
        </pc:spChg>
      </pc:sldChg>
      <pc:sldChg chg="modSp mod">
        <pc:chgData name="田浦　健次朗" userId="4dc884a8-fd95-403d-a383-b378924a686d" providerId="ADAL" clId="{F59AA06D-D9C5-43B9-8BE7-85D65AE25C94}" dt="2025-03-10T04:53:34.051" v="72" actId="20577"/>
        <pc:sldMkLst>
          <pc:docMk/>
          <pc:sldMk cId="2177049298" sldId="1405"/>
        </pc:sldMkLst>
        <pc:spChg chg="mod">
          <ac:chgData name="田浦　健次朗" userId="4dc884a8-fd95-403d-a383-b378924a686d" providerId="ADAL" clId="{F59AA06D-D9C5-43B9-8BE7-85D65AE25C94}" dt="2025-03-10T04:53:34.051" v="72" actId="20577"/>
          <ac:spMkLst>
            <pc:docMk/>
            <pc:sldMk cId="2177049298" sldId="1405"/>
            <ac:spMk id="3" creationId="{16FF0A75-AD20-769F-6C62-614A33EDE4D0}"/>
          </ac:spMkLst>
        </pc:spChg>
      </pc:sldChg>
      <pc:sldChg chg="modSp">
        <pc:chgData name="田浦　健次朗" userId="4dc884a8-fd95-403d-a383-b378924a686d" providerId="ADAL" clId="{F59AA06D-D9C5-43B9-8BE7-85D65AE25C94}" dt="2025-03-10T04:58:13.475" v="76" actId="20577"/>
        <pc:sldMkLst>
          <pc:docMk/>
          <pc:sldMk cId="3275520723" sldId="1406"/>
        </pc:sldMkLst>
        <pc:spChg chg="mod">
          <ac:chgData name="田浦　健次朗" userId="4dc884a8-fd95-403d-a383-b378924a686d" providerId="ADAL" clId="{F59AA06D-D9C5-43B9-8BE7-85D65AE25C94}" dt="2025-03-10T04:58:13.475" v="76" actId="20577"/>
          <ac:spMkLst>
            <pc:docMk/>
            <pc:sldMk cId="3275520723" sldId="1406"/>
            <ac:spMk id="9" creationId="{A00CD406-41CB-BA34-86D6-B3197EA732FB}"/>
          </ac:spMkLst>
        </pc:spChg>
      </pc:sldChg>
      <pc:sldChg chg="addSp delSp modSp mod">
        <pc:chgData name="田浦　健次朗" userId="4dc884a8-fd95-403d-a383-b378924a686d" providerId="ADAL" clId="{F59AA06D-D9C5-43B9-8BE7-85D65AE25C94}" dt="2025-03-10T05:46:21.239" v="117" actId="14100"/>
        <pc:sldMkLst>
          <pc:docMk/>
          <pc:sldMk cId="41127999" sldId="1407"/>
        </pc:sldMkLst>
        <pc:spChg chg="mod">
          <ac:chgData name="田浦　健次朗" userId="4dc884a8-fd95-403d-a383-b378924a686d" providerId="ADAL" clId="{F59AA06D-D9C5-43B9-8BE7-85D65AE25C94}" dt="2025-03-10T05:01:57.727" v="98" actId="20577"/>
          <ac:spMkLst>
            <pc:docMk/>
            <pc:sldMk cId="41127999" sldId="1407"/>
            <ac:spMk id="3" creationId="{CE112204-333B-CE94-927E-31BD542E0256}"/>
          </ac:spMkLst>
        </pc:spChg>
        <pc:graphicFrameChg chg="del">
          <ac:chgData name="田浦　健次朗" userId="4dc884a8-fd95-403d-a383-b378924a686d" providerId="ADAL" clId="{F59AA06D-D9C5-43B9-8BE7-85D65AE25C94}" dt="2025-03-10T05:45:34.893" v="112" actId="478"/>
          <ac:graphicFrameMkLst>
            <pc:docMk/>
            <pc:sldMk cId="41127999" sldId="1407"/>
            <ac:graphicFrameMk id="7" creationId="{8843D980-8139-C83C-4871-3BE7F47E7B87}"/>
          </ac:graphicFrameMkLst>
        </pc:graphicFrameChg>
        <pc:graphicFrameChg chg="del">
          <ac:chgData name="田浦　健次朗" userId="4dc884a8-fd95-403d-a383-b378924a686d" providerId="ADAL" clId="{F59AA06D-D9C5-43B9-8BE7-85D65AE25C94}" dt="2025-03-10T05:45:31.425" v="111" actId="478"/>
          <ac:graphicFrameMkLst>
            <pc:docMk/>
            <pc:sldMk cId="41127999" sldId="1407"/>
            <ac:graphicFrameMk id="8" creationId="{E6E203E7-8FD3-33CF-62E2-B0492FEA2776}"/>
          </ac:graphicFrameMkLst>
        </pc:graphicFrameChg>
        <pc:picChg chg="add mod">
          <ac:chgData name="田浦　健次朗" userId="4dc884a8-fd95-403d-a383-b378924a686d" providerId="ADAL" clId="{F59AA06D-D9C5-43B9-8BE7-85D65AE25C94}" dt="2025-03-10T05:46:21.239" v="117" actId="14100"/>
          <ac:picMkLst>
            <pc:docMk/>
            <pc:sldMk cId="41127999" sldId="1407"/>
            <ac:picMk id="12" creationId="{F64B5B09-D4AB-4F3C-97B9-23B8077ADFF3}"/>
          </ac:picMkLst>
        </pc:picChg>
      </pc:sldChg>
      <pc:sldChg chg="delSp modSp">
        <pc:chgData name="田浦　健次朗" userId="4dc884a8-fd95-403d-a383-b378924a686d" providerId="ADAL" clId="{F59AA06D-D9C5-43B9-8BE7-85D65AE25C94}" dt="2025-03-10T04:59:46.870" v="93" actId="478"/>
        <pc:sldMkLst>
          <pc:docMk/>
          <pc:sldMk cId="246410480" sldId="1408"/>
        </pc:sldMkLst>
        <pc:spChg chg="mod">
          <ac:chgData name="田浦　健次朗" userId="4dc884a8-fd95-403d-a383-b378924a686d" providerId="ADAL" clId="{F59AA06D-D9C5-43B9-8BE7-85D65AE25C94}" dt="2025-03-10T04:59:34.948" v="91" actId="20577"/>
          <ac:spMkLst>
            <pc:docMk/>
            <pc:sldMk cId="246410480" sldId="1408"/>
            <ac:spMk id="3" creationId="{16FF0A75-AD20-769F-6C62-614A33EDE4D0}"/>
          </ac:spMkLst>
        </pc:spChg>
        <pc:picChg chg="del">
          <ac:chgData name="田浦　健次朗" userId="4dc884a8-fd95-403d-a383-b378924a686d" providerId="ADAL" clId="{F59AA06D-D9C5-43B9-8BE7-85D65AE25C94}" dt="2025-03-10T04:59:46.870" v="93" actId="478"/>
          <ac:picMkLst>
            <pc:docMk/>
            <pc:sldMk cId="246410480" sldId="1408"/>
            <ac:picMk id="14" creationId="{AE8E7131-B598-97F8-7D67-724C8E0E93F4}"/>
          </ac:picMkLst>
        </pc:picChg>
        <pc:picChg chg="del">
          <ac:chgData name="田浦　健次朗" userId="4dc884a8-fd95-403d-a383-b378924a686d" providerId="ADAL" clId="{F59AA06D-D9C5-43B9-8BE7-85D65AE25C94}" dt="2025-03-10T04:59:44.870" v="92" actId="478"/>
          <ac:picMkLst>
            <pc:docMk/>
            <pc:sldMk cId="246410480" sldId="1408"/>
            <ac:picMk id="15" creationId="{B062805A-F88E-C8FD-260E-0E981F2B39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2025/3/12</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2025/3/12</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2025/3/12</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S</a:t>
            </a:r>
            <a:r>
              <a:rPr lang="ja-JP" altLang="en-US"/>
              <a:t>セメスタ</a:t>
            </a:r>
            <a:r>
              <a:rPr lang="en-US" altLang="ja-JP"/>
              <a:t>utelcon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7fF9LrGSUkVowEfYDCVMfp/live/question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adm.u-tokyo.ac.jp/events/2025-03-12/"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ja-JP" altLang="en-US">
                <a:cs typeface="Calibri"/>
              </a:rPr>
              <a:t>説明会：</a:t>
            </a:r>
            <a:br>
              <a:rPr lang="en-US" altLang="ja-JP">
                <a:cs typeface="Calibri" panose="020F0502020204030204" pitchFamily="34" charset="0"/>
              </a:rPr>
            </a:br>
            <a:r>
              <a:rPr kumimoji="1" lang="ja-JP" altLang="en-US">
                <a:cs typeface="Calibri"/>
              </a:rPr>
              <a:t>東京大学における情報システムと</a:t>
            </a:r>
            <a:br>
              <a:rPr lang="en-US" altLang="ja-JP">
                <a:cs typeface="Calibri" panose="020F0502020204030204" pitchFamily="34" charset="0"/>
              </a:rPr>
            </a:br>
            <a:r>
              <a:rPr kumimoji="1" lang="ja-JP" altLang="en-US">
                <a:cs typeface="Calibri"/>
              </a:rPr>
              <a:t>コミュニケーションツール</a:t>
            </a:r>
            <a:endParaRPr lang="ja-JP" altLang="en-US" sz="3200">
              <a:cs typeface="Calibri"/>
            </a:endParaRP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a:xfrm>
            <a:off x="1524000" y="3602038"/>
            <a:ext cx="9144000" cy="1200329"/>
          </a:xfrm>
        </p:spPr>
        <p:txBody>
          <a:bodyPr>
            <a:normAutofit/>
          </a:bodyPr>
          <a:lstStyle/>
          <a:p>
            <a:r>
              <a:rPr kumimoji="1" lang="en-US" altLang="ja-JP">
                <a:latin typeface="+mn-ea"/>
                <a:cs typeface="Calibri" panose="020F0502020204030204" pitchFamily="34" charset="0"/>
              </a:rPr>
              <a:t>2025 S</a:t>
            </a:r>
            <a:r>
              <a:rPr kumimoji="1" lang="ja-JP" altLang="en-US">
                <a:latin typeface="+mn-ea"/>
                <a:cs typeface="Calibri" panose="020F0502020204030204" pitchFamily="34" charset="0"/>
              </a:rPr>
              <a:t>セメスター</a:t>
            </a:r>
            <a:r>
              <a:rPr kumimoji="1" lang="en-US" altLang="ja-JP">
                <a:latin typeface="+mn-ea"/>
                <a:cs typeface="Calibri" panose="020F0502020204030204" pitchFamily="34" charset="0"/>
              </a:rPr>
              <a:t> </a:t>
            </a:r>
            <a:r>
              <a:rPr kumimoji="1" lang="en-US" altLang="ja-JP" err="1">
                <a:latin typeface="+mn-ea"/>
                <a:cs typeface="Calibri" panose="020F0502020204030204" pitchFamily="34" charset="0"/>
              </a:rPr>
              <a:t>utelecon</a:t>
            </a:r>
            <a:r>
              <a:rPr kumimoji="1" lang="en-US" altLang="ja-JP">
                <a:latin typeface="+mn-ea"/>
                <a:cs typeface="Calibri" panose="020F0502020204030204" pitchFamily="34" charset="0"/>
              </a:rPr>
              <a:t> </a:t>
            </a:r>
            <a:r>
              <a:rPr kumimoji="1" lang="ja-JP" altLang="en-US">
                <a:latin typeface="+mn-ea"/>
                <a:cs typeface="Calibri" panose="020F0502020204030204" pitchFamily="34" charset="0"/>
              </a:rPr>
              <a:t>説明会</a:t>
            </a:r>
            <a:endParaRPr kumimoji="1" lang="en-US" altLang="ja-JP">
              <a:latin typeface="+mn-ea"/>
              <a:cs typeface="Calibri" panose="020F0502020204030204" pitchFamily="34" charset="0"/>
            </a:endParaRPr>
          </a:p>
          <a:p>
            <a:r>
              <a:rPr kumimoji="1" lang="en-US" altLang="ja-JP">
                <a:latin typeface="+mn-ea"/>
                <a:cs typeface="Calibri" panose="020F0502020204030204" pitchFamily="34" charset="0"/>
              </a:rPr>
              <a:t>2025</a:t>
            </a:r>
            <a:r>
              <a:rPr kumimoji="1" lang="ja-JP" altLang="en-US">
                <a:latin typeface="+mn-ea"/>
                <a:cs typeface="Calibri" panose="020F0502020204030204" pitchFamily="34" charset="0"/>
              </a:rPr>
              <a:t>年</a:t>
            </a:r>
            <a:r>
              <a:rPr kumimoji="1" lang="en-US" altLang="ja-JP">
                <a:latin typeface="+mn-ea"/>
                <a:cs typeface="Calibri" panose="020F0502020204030204" pitchFamily="34" charset="0"/>
              </a:rPr>
              <a:t>3</a:t>
            </a:r>
            <a:r>
              <a:rPr kumimoji="1" lang="ja-JP" altLang="en-US">
                <a:latin typeface="+mn-ea"/>
                <a:cs typeface="Calibri" panose="020F0502020204030204" pitchFamily="34" charset="0"/>
              </a:rPr>
              <a:t>月</a:t>
            </a:r>
            <a:r>
              <a:rPr kumimoji="1" lang="en-US" altLang="ja-JP">
                <a:latin typeface="+mn-ea"/>
                <a:cs typeface="Calibri" panose="020F0502020204030204" pitchFamily="34" charset="0"/>
              </a:rPr>
              <a:t>12</a:t>
            </a:r>
            <a:r>
              <a:rPr lang="ja-JP" altLang="en-US">
                <a:latin typeface="+mn-ea"/>
                <a:cs typeface="Calibri" panose="020F0502020204030204" pitchFamily="34" charset="0"/>
              </a:rPr>
              <a:t>日（水）</a:t>
            </a:r>
            <a:endParaRPr kumimoji="1" lang="en-US" altLang="ja-JP">
              <a:latin typeface="+mn-ea"/>
              <a:cs typeface="Calibri" panose="020F0502020204030204" pitchFamily="34" charset="0"/>
            </a:endParaRPr>
          </a:p>
        </p:txBody>
      </p:sp>
      <p:sp>
        <p:nvSpPr>
          <p:cNvPr id="5" name="テキスト ボックス 4">
            <a:extLst>
              <a:ext uri="{FF2B5EF4-FFF2-40B4-BE49-F238E27FC236}">
                <a16:creationId xmlns:a16="http://schemas.microsoft.com/office/drawing/2014/main" id="{45C54058-130A-118C-9ED6-02A8129A3138}"/>
              </a:ext>
            </a:extLst>
          </p:cNvPr>
          <p:cNvSpPr txBox="1"/>
          <p:nvPr/>
        </p:nvSpPr>
        <p:spPr>
          <a:xfrm>
            <a:off x="1524000" y="4802367"/>
            <a:ext cx="10668000" cy="1200329"/>
          </a:xfrm>
          <a:prstGeom prst="rect">
            <a:avLst/>
          </a:prstGeom>
          <a:noFill/>
        </p:spPr>
        <p:txBody>
          <a:bodyPr wrap="square">
            <a:spAutoFit/>
          </a:bodyPr>
          <a:lstStyle/>
          <a:p>
            <a:pPr algn="l"/>
            <a:r>
              <a:rPr lang="en-US" altLang="ja-JP" sz="2400" err="1">
                <a:solidFill>
                  <a:schemeClr val="bg1"/>
                </a:solidFill>
                <a:latin typeface="+mn-ea"/>
                <a:cs typeface="Calibri" panose="020F0502020204030204" pitchFamily="34" charset="0"/>
              </a:rPr>
              <a:t>utelecon</a:t>
            </a:r>
            <a:r>
              <a:rPr lang="en-US" altLang="ja-JP" sz="2400">
                <a:solidFill>
                  <a:schemeClr val="bg1"/>
                </a:solidFill>
                <a:latin typeface="+mn-ea"/>
                <a:cs typeface="Calibri" panose="020F0502020204030204" pitchFamily="34" charset="0"/>
              </a:rPr>
              <a:t> </a:t>
            </a:r>
            <a:r>
              <a:rPr lang="ja-JP" altLang="en-US" sz="2400">
                <a:solidFill>
                  <a:schemeClr val="bg1"/>
                </a:solidFill>
                <a:latin typeface="+mn-ea"/>
                <a:cs typeface="Calibri" panose="020F0502020204030204" pitchFamily="34" charset="0"/>
              </a:rPr>
              <a:t>プロジェクト</a:t>
            </a:r>
            <a:endParaRPr lang="en-US" altLang="ja-JP" sz="2400">
              <a:solidFill>
                <a:schemeClr val="bg1"/>
              </a:solidFill>
              <a:latin typeface="+mn-ea"/>
              <a:cs typeface="Calibri" panose="020F0502020204030204" pitchFamily="34" charset="0"/>
            </a:endParaRPr>
          </a:p>
          <a:p>
            <a:pPr algn="l"/>
            <a:r>
              <a:rPr lang="en-US" altLang="ja-JP" sz="2400">
                <a:solidFill>
                  <a:schemeClr val="bg1"/>
                </a:solidFill>
                <a:latin typeface="+mn-ea"/>
                <a:cs typeface="Calibri" panose="020F0502020204030204" pitchFamily="34" charset="0"/>
              </a:rPr>
              <a:t>   </a:t>
            </a:r>
            <a:r>
              <a:rPr lang="ja-JP" altLang="en-US" sz="2400">
                <a:solidFill>
                  <a:schemeClr val="bg1"/>
                </a:solidFill>
                <a:latin typeface="+mn-ea"/>
                <a:cs typeface="Calibri" panose="020F0502020204030204" pitchFamily="34" charset="0"/>
              </a:rPr>
              <a:t>田浦健次朗，雨宮智浩，玉造潤二</a:t>
            </a:r>
            <a:r>
              <a:rPr lang="en-US" altLang="ja-JP" sz="2400">
                <a:solidFill>
                  <a:schemeClr val="bg1"/>
                </a:solidFill>
                <a:latin typeface="+mn-ea"/>
                <a:cs typeface="Calibri" panose="020F0502020204030204" pitchFamily="34" charset="0"/>
              </a:rPr>
              <a:t>, </a:t>
            </a:r>
            <a:r>
              <a:rPr lang="ja-JP" altLang="en-US" sz="2400">
                <a:solidFill>
                  <a:schemeClr val="bg1"/>
                </a:solidFill>
                <a:latin typeface="+mn-ea"/>
                <a:cs typeface="Calibri" panose="020F0502020204030204" pitchFamily="34" charset="0"/>
              </a:rPr>
              <a:t>園井健太</a:t>
            </a:r>
            <a:endParaRPr lang="en-US" altLang="ja-JP" sz="2400">
              <a:solidFill>
                <a:schemeClr val="bg1"/>
              </a:solidFill>
              <a:latin typeface="+mn-ea"/>
              <a:cs typeface="Calibri" panose="020F0502020204030204" pitchFamily="34" charset="0"/>
            </a:endParaRPr>
          </a:p>
          <a:p>
            <a:pPr algn="l"/>
            <a:r>
              <a:rPr lang="ja-JP" altLang="en-US" sz="2400">
                <a:solidFill>
                  <a:schemeClr val="bg1"/>
                </a:solidFill>
                <a:latin typeface="+mn-ea"/>
                <a:cs typeface="Calibri" panose="020F0502020204030204" pitchFamily="34" charset="0"/>
              </a:rPr>
              <a:t>　</a:t>
            </a:r>
            <a:r>
              <a:rPr lang="en-US" altLang="ja-JP" sz="2400">
                <a:solidFill>
                  <a:schemeClr val="bg1"/>
                </a:solidFill>
                <a:latin typeface="+mn-ea"/>
                <a:cs typeface="Calibri" panose="020F0502020204030204" pitchFamily="34" charset="0"/>
              </a:rPr>
              <a:t>and </a:t>
            </a:r>
            <a:r>
              <a:rPr lang="en-US" altLang="ja-JP" sz="2400" err="1">
                <a:solidFill>
                  <a:schemeClr val="bg1"/>
                </a:solidFill>
                <a:latin typeface="+mn-ea"/>
                <a:cs typeface="Calibri" panose="020F0502020204030204" pitchFamily="34" charset="0"/>
              </a:rPr>
              <a:t>utelecon</a:t>
            </a:r>
            <a:r>
              <a:rPr lang="en-US" altLang="ja-JP" sz="2400">
                <a:solidFill>
                  <a:schemeClr val="bg1"/>
                </a:solidFill>
                <a:latin typeface="+mn-ea"/>
                <a:cs typeface="Calibri" panose="020F0502020204030204" pitchFamily="34" charset="0"/>
              </a:rPr>
              <a:t> supporters</a:t>
            </a:r>
            <a:endParaRPr lang="ja-JP" altLang="en-US" sz="2400">
              <a:solidFill>
                <a:schemeClr val="bg1"/>
              </a:solidFill>
              <a:latin typeface="+mn-ea"/>
              <a:cs typeface="Calibri" panose="020F0502020204030204" pitchFamily="34" charset="0"/>
            </a:endParaRPr>
          </a:p>
        </p:txBody>
      </p:sp>
      <p:sp>
        <p:nvSpPr>
          <p:cNvPr id="6" name="テキスト ボックス 5">
            <a:extLst>
              <a:ext uri="{FF2B5EF4-FFF2-40B4-BE49-F238E27FC236}">
                <a16:creationId xmlns:a16="http://schemas.microsoft.com/office/drawing/2014/main" id="{FA5A53A5-5259-76ED-A020-75BE6AA4D01C}"/>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a:solidFill>
                  <a:schemeClr val="bg1"/>
                </a:solidFill>
                <a:latin typeface="Consolas" panose="020B0609020204030204" pitchFamily="49" charset="0"/>
              </a:rPr>
              <a:t>Ver </a:t>
            </a:r>
            <a:r>
              <a:rPr lang="en-US" altLang="ja-JP" sz="1400">
                <a:solidFill>
                  <a:schemeClr val="bg1"/>
                </a:solidFill>
                <a:latin typeface="Consolas" panose="020B0609020204030204" pitchFamily="49" charset="0"/>
              </a:rPr>
              <a:t>1.00</a:t>
            </a:r>
            <a:r>
              <a:rPr kumimoji="1" lang="en-US" altLang="ja-JP" sz="1400">
                <a:solidFill>
                  <a:schemeClr val="bg1"/>
                </a:solidFill>
                <a:latin typeface="Consolas" panose="020B0609020204030204" pitchFamily="49" charset="0"/>
              </a:rPr>
              <a:t> Last updated on 2025/03/10</a:t>
            </a:r>
            <a:endParaRPr kumimoji="1" lang="ja-JP" altLang="en-US" sz="1400">
              <a:solidFill>
                <a:schemeClr val="bg1"/>
              </a:solidFill>
              <a:latin typeface="Consolas" panose="020B0609020204030204" pitchFamily="49" charset="0"/>
            </a:endParaRPr>
          </a:p>
        </p:txBody>
      </p:sp>
    </p:spTree>
    <p:extLst>
      <p:ext uri="{BB962C8B-B14F-4D97-AF65-F5344CB8AC3E}">
        <p14:creationId xmlns:p14="http://schemas.microsoft.com/office/powerpoint/2010/main" val="371523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a:t>本日の説明会の趣旨</a:t>
            </a:r>
            <a:endParaRPr kumimoji="1" lang="ja-JP" altLang="en-US"/>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a:t>東京大学の情報システム・コミュニケーションツールの概要説明</a:t>
            </a:r>
            <a:endParaRPr lang="en-US" altLang="ja-JP"/>
          </a:p>
          <a:p>
            <a:pPr lvl="1">
              <a:lnSpc>
                <a:spcPct val="100000"/>
              </a:lnSpc>
            </a:pPr>
            <a:r>
              <a:rPr lang="en-US" altLang="ja-JP" err="1"/>
              <a:t>utelecon</a:t>
            </a:r>
            <a:r>
              <a:rPr lang="en-US" altLang="ja-JP"/>
              <a:t> </a:t>
            </a:r>
            <a:r>
              <a:rPr lang="ja-JP" altLang="en-US"/>
              <a:t>プロジェクトでは，各セメスターの始期にあわせて教育研究活動・業務に利用する各システムの説明会を開催しています</a:t>
            </a:r>
            <a:endParaRPr lang="en-US" altLang="ja-JP"/>
          </a:p>
          <a:p>
            <a:pPr>
              <a:lnSpc>
                <a:spcPct val="100000"/>
              </a:lnSpc>
            </a:pPr>
            <a:r>
              <a:rPr lang="ja-JP" altLang="en-US"/>
              <a:t>説明会を通じて，以下のことを知ることができます</a:t>
            </a:r>
            <a:endParaRPr lang="en-US" altLang="ja-JP"/>
          </a:p>
          <a:p>
            <a:pPr lvl="1">
              <a:lnSpc>
                <a:spcPct val="100000"/>
              </a:lnSpc>
            </a:pPr>
            <a:r>
              <a:rPr lang="ja-JP" altLang="en-US"/>
              <a:t>東京大学ではどのような情報システムを利用しなければならないか，</a:t>
            </a:r>
            <a:br>
              <a:rPr lang="en-US" altLang="ja-JP"/>
            </a:br>
            <a:r>
              <a:rPr lang="ja-JP" altLang="en-US"/>
              <a:t>どのような情報システムを利用することができるか</a:t>
            </a:r>
            <a:endParaRPr lang="en-US" altLang="ja-JP"/>
          </a:p>
          <a:p>
            <a:pPr lvl="1">
              <a:lnSpc>
                <a:spcPct val="100000"/>
              </a:lnSpc>
            </a:pPr>
            <a:r>
              <a:rPr lang="ja-JP" altLang="en-US"/>
              <a:t>情報システムの利用にあたってどのようなサポートを受けることができるか</a:t>
            </a:r>
            <a:endParaRPr lang="en-US" altLang="ja-JP"/>
          </a:p>
        </p:txBody>
      </p:sp>
      <p:sp>
        <p:nvSpPr>
          <p:cNvPr id="4" name="日付プレースホルダー 3">
            <a:extLst>
              <a:ext uri="{FF2B5EF4-FFF2-40B4-BE49-F238E27FC236}">
                <a16:creationId xmlns:a16="http://schemas.microsoft.com/office/drawing/2014/main" id="{FF173D9E-A9BF-3ACB-5FF1-961DBDFA87A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26036A5-960F-98C9-0D72-433A46205B6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CC9D5891-B2BB-31CD-A959-A301F04C82D0}"/>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cxnSp>
        <p:nvCxnSpPr>
          <p:cNvPr id="7" name="直線コネクタ 6">
            <a:extLst>
              <a:ext uri="{FF2B5EF4-FFF2-40B4-BE49-F238E27FC236}">
                <a16:creationId xmlns:a16="http://schemas.microsoft.com/office/drawing/2014/main" id="{7B5CE019-8D0C-39A1-9089-D074E514E8BC}"/>
              </a:ext>
            </a:extLst>
          </p:cNvPr>
          <p:cNvCxnSpPr>
            <a:cxnSpLocks/>
          </p:cNvCxnSpPr>
          <p:nvPr/>
        </p:nvCxnSpPr>
        <p:spPr>
          <a:xfrm>
            <a:off x="826008" y="4371864"/>
            <a:ext cx="10527792"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04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EE457-BDAF-FEE8-0C63-EC05DAFAE5E6}"/>
              </a:ext>
            </a:extLst>
          </p:cNvPr>
          <p:cNvSpPr>
            <a:spLocks noGrp="1"/>
          </p:cNvSpPr>
          <p:nvPr>
            <p:ph type="title"/>
          </p:nvPr>
        </p:nvSpPr>
        <p:spPr/>
        <p:txBody>
          <a:bodyPr/>
          <a:lstStyle/>
          <a:p>
            <a:r>
              <a:rPr kumimoji="1" lang="ja-JP" altLang="en-US"/>
              <a:t>本日ご参加のみなさま</a:t>
            </a:r>
          </a:p>
        </p:txBody>
      </p:sp>
      <p:sp>
        <p:nvSpPr>
          <p:cNvPr id="3" name="コンテンツ プレースホルダー 2">
            <a:extLst>
              <a:ext uri="{FF2B5EF4-FFF2-40B4-BE49-F238E27FC236}">
                <a16:creationId xmlns:a16="http://schemas.microsoft.com/office/drawing/2014/main" id="{CE112204-333B-CE94-927E-31BD542E0256}"/>
              </a:ext>
            </a:extLst>
          </p:cNvPr>
          <p:cNvSpPr>
            <a:spLocks noGrp="1"/>
          </p:cNvSpPr>
          <p:nvPr>
            <p:ph idx="1"/>
          </p:nvPr>
        </p:nvSpPr>
        <p:spPr/>
        <p:txBody>
          <a:bodyPr/>
          <a:lstStyle/>
          <a:p>
            <a:pPr marL="0" indent="0">
              <a:buNone/>
            </a:pPr>
            <a:r>
              <a:rPr kumimoji="1" lang="ja-JP" altLang="en-US"/>
              <a:t>参加登録の情報より</a:t>
            </a:r>
            <a:r>
              <a:rPr kumimoji="1" lang="ja-JP" altLang="en-US" sz="1400"/>
              <a:t>（</a:t>
            </a:r>
            <a:r>
              <a:rPr kumimoji="1" lang="en-US" altLang="ja-JP" sz="1400"/>
              <a:t>3</a:t>
            </a:r>
            <a:r>
              <a:rPr kumimoji="1" lang="ja-JP" altLang="en-US" sz="1400"/>
              <a:t>月</a:t>
            </a:r>
            <a:r>
              <a:rPr kumimoji="1" lang="en-US" altLang="ja-JP" sz="1400"/>
              <a:t>10</a:t>
            </a:r>
            <a:r>
              <a:rPr kumimoji="1" lang="ja-JP" altLang="en-US" sz="1400"/>
              <a:t>日時点）</a:t>
            </a:r>
          </a:p>
        </p:txBody>
      </p:sp>
      <p:sp>
        <p:nvSpPr>
          <p:cNvPr id="4" name="日付プレースホルダー 3">
            <a:extLst>
              <a:ext uri="{FF2B5EF4-FFF2-40B4-BE49-F238E27FC236}">
                <a16:creationId xmlns:a16="http://schemas.microsoft.com/office/drawing/2014/main" id="{C0C0AEC9-26AE-9ACD-2729-013FB8A4916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849AD51A-2A96-1B0D-AAFA-8983D62EB81D}"/>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9284EAFC-C020-D177-096F-7E0FFFD85466}"/>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
        <p:nvSpPr>
          <p:cNvPr id="9" name="四角形: 角を丸くする 8">
            <a:extLst>
              <a:ext uri="{FF2B5EF4-FFF2-40B4-BE49-F238E27FC236}">
                <a16:creationId xmlns:a16="http://schemas.microsoft.com/office/drawing/2014/main" id="{24D3B541-0C29-30DF-315E-E5D4BC59C78B}"/>
              </a:ext>
            </a:extLst>
          </p:cNvPr>
          <p:cNvSpPr/>
          <p:nvPr/>
        </p:nvSpPr>
        <p:spPr>
          <a:xfrm>
            <a:off x="7416800" y="377371"/>
            <a:ext cx="4586514" cy="112400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85F9575-B8EF-E0FF-D661-07B2CCF89516}"/>
              </a:ext>
            </a:extLst>
          </p:cNvPr>
          <p:cNvSpPr txBox="1"/>
          <p:nvPr/>
        </p:nvSpPr>
        <p:spPr>
          <a:xfrm>
            <a:off x="7764054" y="555353"/>
            <a:ext cx="4847771" cy="830997"/>
          </a:xfrm>
          <a:prstGeom prst="rect">
            <a:avLst/>
          </a:prstGeom>
          <a:noFill/>
        </p:spPr>
        <p:txBody>
          <a:bodyPr wrap="square">
            <a:spAutoFit/>
          </a:bodyPr>
          <a:lstStyle/>
          <a:p>
            <a:r>
              <a:rPr lang="ja-JP" altLang="en-US" sz="2400"/>
              <a:t>事前アンケートへの回答も</a:t>
            </a:r>
            <a:endParaRPr lang="en-US" altLang="ja-JP" sz="2400"/>
          </a:p>
          <a:p>
            <a:r>
              <a:rPr lang="ja-JP" altLang="en-US" sz="2400"/>
              <a:t>ありがとうございました！</a:t>
            </a:r>
          </a:p>
        </p:txBody>
      </p:sp>
      <p:pic>
        <p:nvPicPr>
          <p:cNvPr id="12" name="図 11" descr="グラフ&#10;&#10;AI によって生成されたコンテンツは間違っている可能性があります。">
            <a:extLst>
              <a:ext uri="{FF2B5EF4-FFF2-40B4-BE49-F238E27FC236}">
                <a16:creationId xmlns:a16="http://schemas.microsoft.com/office/drawing/2014/main" id="{F64B5B09-D4AB-4F3C-97B9-23B8077AD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58" y="2996119"/>
            <a:ext cx="11444070" cy="3164935"/>
          </a:xfrm>
          <a:prstGeom prst="rect">
            <a:avLst/>
          </a:prstGeom>
        </p:spPr>
      </p:pic>
    </p:spTree>
    <p:extLst>
      <p:ext uri="{BB962C8B-B14F-4D97-AF65-F5344CB8AC3E}">
        <p14:creationId xmlns:p14="http://schemas.microsoft.com/office/powerpoint/2010/main" val="4112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a:t>本日の説明会の内容</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en-US" altLang="ja-JP" sz="2600"/>
              <a:t>Part I: </a:t>
            </a:r>
            <a:r>
              <a:rPr kumimoji="1" lang="ja-JP" altLang="en-US" sz="2600"/>
              <a:t>東京大学における情報システムの基礎</a:t>
            </a:r>
            <a:r>
              <a:rPr lang="en-US" altLang="ja-JP" sz="2600"/>
              <a:t>			</a:t>
            </a:r>
            <a:endParaRPr kumimoji="1" lang="en-US" altLang="ja-JP" sz="2600"/>
          </a:p>
          <a:p>
            <a:pPr lvl="1">
              <a:lnSpc>
                <a:spcPct val="130000"/>
              </a:lnSpc>
            </a:pPr>
            <a:r>
              <a:rPr kumimoji="1" lang="en-US" altLang="ja-JP" err="1"/>
              <a:t>UTokyo</a:t>
            </a:r>
            <a:r>
              <a:rPr kumimoji="1" lang="en-US" altLang="ja-JP"/>
              <a:t> Account</a:t>
            </a:r>
            <a:r>
              <a:rPr kumimoji="1" lang="ja-JP" altLang="en-US"/>
              <a:t>，情報セキュリティ，</a:t>
            </a:r>
            <a:r>
              <a:rPr kumimoji="1" lang="en-US" altLang="ja-JP" err="1"/>
              <a:t>UTokyo</a:t>
            </a:r>
            <a:r>
              <a:rPr kumimoji="1" lang="en-US" altLang="ja-JP"/>
              <a:t> Wi-Fi</a:t>
            </a:r>
          </a:p>
          <a:p>
            <a:pPr>
              <a:lnSpc>
                <a:spcPct val="130000"/>
              </a:lnSpc>
            </a:pPr>
            <a:r>
              <a:rPr kumimoji="1" lang="en-US" altLang="ja-JP" sz="2600"/>
              <a:t>Part II: </a:t>
            </a:r>
            <a:r>
              <a:rPr kumimoji="1" lang="ja-JP" altLang="en-US" sz="1800"/>
              <a:t>東京大学で利用可能な</a:t>
            </a:r>
            <a:r>
              <a:rPr kumimoji="1" lang="ja-JP" altLang="en-US" sz="2600"/>
              <a:t>コミュニケーションツールとクラウドサービス</a:t>
            </a:r>
            <a:endParaRPr kumimoji="1" lang="en-US" altLang="ja-JP" sz="2600"/>
          </a:p>
          <a:p>
            <a:pPr lvl="1">
              <a:lnSpc>
                <a:spcPct val="130000"/>
              </a:lnSpc>
            </a:pPr>
            <a:r>
              <a:rPr kumimoji="1" lang="en-US" altLang="ja-JP"/>
              <a:t>Zoom, Slack, Google, Microsoft </a:t>
            </a:r>
            <a:r>
              <a:rPr kumimoji="1" lang="ja-JP" altLang="en-US"/>
              <a:t>の各種サービスなどとサポート体制</a:t>
            </a:r>
            <a:endParaRPr lang="en-US" altLang="ja-JP" sz="2800"/>
          </a:p>
          <a:p>
            <a:pPr>
              <a:lnSpc>
                <a:spcPct val="130000"/>
              </a:lnSpc>
            </a:pPr>
            <a:r>
              <a:rPr kumimoji="1" lang="en-US" altLang="ja-JP" sz="2600"/>
              <a:t>Part III: </a:t>
            </a:r>
            <a:r>
              <a:rPr kumimoji="1" lang="ja-JP" altLang="en-US" sz="1800"/>
              <a:t>東京大学での</a:t>
            </a:r>
            <a:r>
              <a:rPr kumimoji="1" lang="ja-JP" altLang="en-US" sz="2600"/>
              <a:t>教育活動に利用する情報システム </a:t>
            </a:r>
            <a:r>
              <a:rPr kumimoji="1" lang="en-US" altLang="ja-JP" sz="2600"/>
              <a:t>– UTAS </a:t>
            </a:r>
            <a:r>
              <a:rPr kumimoji="1" lang="ja-JP" altLang="en-US" sz="2600"/>
              <a:t>と </a:t>
            </a:r>
            <a:r>
              <a:rPr kumimoji="1" lang="en-US" altLang="ja-JP" sz="2600"/>
              <a:t>UTOL		</a:t>
            </a:r>
          </a:p>
          <a:p>
            <a:pPr lvl="1">
              <a:lnSpc>
                <a:spcPct val="130000"/>
              </a:lnSpc>
            </a:pPr>
            <a:r>
              <a:rPr kumimoji="1" lang="en-US" altLang="ja-JP"/>
              <a:t>UTAS</a:t>
            </a:r>
            <a:r>
              <a:rPr kumimoji="1" lang="ja-JP" altLang="en-US" sz="2000"/>
              <a:t>（学務システム）</a:t>
            </a:r>
            <a:r>
              <a:rPr kumimoji="1" lang="ja-JP" altLang="en-US"/>
              <a:t>，</a:t>
            </a:r>
            <a:r>
              <a:rPr kumimoji="1" lang="en-US" altLang="ja-JP"/>
              <a:t>UTOL</a:t>
            </a:r>
            <a:r>
              <a:rPr kumimoji="1" lang="ja-JP" altLang="en-US" sz="2000"/>
              <a:t>（</a:t>
            </a:r>
            <a:r>
              <a:rPr kumimoji="1" lang="en-US" altLang="ja-JP" sz="2000" err="1"/>
              <a:t>UTokyo</a:t>
            </a:r>
            <a:r>
              <a:rPr kumimoji="1" lang="en-US" altLang="ja-JP" sz="2000"/>
              <a:t> LMS</a:t>
            </a:r>
            <a:r>
              <a:rPr kumimoji="1" lang="ja-JP" altLang="en-US" sz="2000"/>
              <a:t>）</a:t>
            </a:r>
            <a:r>
              <a:rPr kumimoji="1" lang="en-US" altLang="ja-JP" sz="2600"/>
              <a:t>				</a:t>
            </a:r>
          </a:p>
          <a:p>
            <a:pPr>
              <a:lnSpc>
                <a:spcPct val="130000"/>
              </a:lnSpc>
            </a:pPr>
            <a:endParaRPr lang="en-US" altLang="ja-JP" sz="2600"/>
          </a:p>
          <a:p>
            <a:pPr>
              <a:lnSpc>
                <a:spcPct val="130000"/>
              </a:lnSpc>
            </a:pPr>
            <a:r>
              <a:rPr lang="ja-JP" altLang="en-US" sz="2600"/>
              <a:t>質疑応答</a:t>
            </a:r>
            <a:endParaRPr kumimoji="1" lang="ja-JP" altLang="en-US" sz="2600"/>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cxnSp>
        <p:nvCxnSpPr>
          <p:cNvPr id="10" name="直線コネクタ 9">
            <a:extLst>
              <a:ext uri="{FF2B5EF4-FFF2-40B4-BE49-F238E27FC236}">
                <a16:creationId xmlns:a16="http://schemas.microsoft.com/office/drawing/2014/main" id="{AF79F8FE-73B5-2644-FAF7-C0F467147391}"/>
              </a:ext>
            </a:extLst>
          </p:cNvPr>
          <p:cNvCxnSpPr>
            <a:cxnSpLocks/>
          </p:cNvCxnSpPr>
          <p:nvPr/>
        </p:nvCxnSpPr>
        <p:spPr>
          <a:xfrm>
            <a:off x="826008" y="5134735"/>
            <a:ext cx="7415784"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DB0B2E53-9F0A-AD6D-2845-AB454AAF0571}"/>
              </a:ext>
            </a:extLst>
          </p:cNvPr>
          <p:cNvCxnSpPr>
            <a:cxnSpLocks/>
          </p:cNvCxnSpPr>
          <p:nvPr/>
        </p:nvCxnSpPr>
        <p:spPr>
          <a:xfrm flipH="1">
            <a:off x="2790701" y="5748717"/>
            <a:ext cx="5619213" cy="0"/>
          </a:xfrm>
          <a:prstGeom prst="straightConnector1">
            <a:avLst/>
          </a:prstGeom>
          <a:ln>
            <a:solidFill>
              <a:srgbClr val="1B8139"/>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四角形: 角を丸くする 6">
            <a:extLst>
              <a:ext uri="{FF2B5EF4-FFF2-40B4-BE49-F238E27FC236}">
                <a16:creationId xmlns:a16="http://schemas.microsoft.com/office/drawing/2014/main" id="{E7BA58CC-4B4F-B7AB-72EB-DA16E18A8B9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0CD406-41CB-BA34-86D6-B3197EA732F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a:hlinkClick r:id="rId2"/>
              </a:rPr>
              <a:t>このリンク</a:t>
            </a:r>
            <a:r>
              <a:rPr lang="ja-JP" altLang="en-US"/>
              <a:t>にアクセスするか，</a:t>
            </a:r>
            <a:endParaRPr lang="en-US" altLang="ja-JP"/>
          </a:p>
          <a:p>
            <a:pPr>
              <a:lnSpc>
                <a:spcPct val="150000"/>
              </a:lnSpc>
            </a:pPr>
            <a:r>
              <a:rPr lang="en-US" altLang="ja-JP">
                <a:hlinkClick r:id="rId3"/>
              </a:rPr>
              <a:t>https://sli.do/</a:t>
            </a:r>
            <a:r>
              <a:rPr lang="en-US" altLang="ja-JP"/>
              <a:t> </a:t>
            </a:r>
            <a:r>
              <a:rPr lang="ja-JP" altLang="en-US"/>
              <a:t>からアクセス</a:t>
            </a:r>
            <a:br>
              <a:rPr lang="en-US" altLang="ja-JP"/>
            </a:br>
            <a:r>
              <a:rPr lang="ja-JP" altLang="en-US"/>
              <a:t>して以下のコードを入力</a:t>
            </a:r>
            <a:endParaRPr lang="en-US" altLang="ja-JP" b="1">
              <a:latin typeface="Courier New" panose="02070309020205020404" pitchFamily="49" charset="0"/>
              <a:cs typeface="Courier New" panose="02070309020205020404" pitchFamily="49" charset="0"/>
            </a:endParaRPr>
          </a:p>
          <a:p>
            <a:r>
              <a:rPr lang="en-US" altLang="ja-JP" b="1">
                <a:solidFill>
                  <a:srgbClr val="107B30"/>
                </a:solidFill>
                <a:latin typeface="Consolas" panose="020B0609020204030204" pitchFamily="49" charset="0"/>
                <a:cs typeface="Courier New" panose="02070309020205020404" pitchFamily="49" charset="0"/>
              </a:rPr>
              <a:t> </a:t>
            </a:r>
            <a:r>
              <a:rPr lang="en-US" altLang="ja-JP" sz="2400" b="1">
                <a:solidFill>
                  <a:srgbClr val="107B30"/>
                </a:solidFill>
                <a:latin typeface="Consolas" panose="020B0609020204030204" pitchFamily="49" charset="0"/>
                <a:cs typeface="Courier New" panose="02070309020205020404" pitchFamily="49" charset="0"/>
              </a:rPr>
              <a:t>utelecon20250312</a:t>
            </a:r>
            <a:endParaRPr lang="en-US" altLang="ja-JP" b="1">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32B4F8ED-3049-CE5B-ADF1-29E97A01BB9A}"/>
              </a:ext>
            </a:extLst>
          </p:cNvPr>
          <p:cNvSpPr txBox="1"/>
          <p:nvPr/>
        </p:nvSpPr>
        <p:spPr>
          <a:xfrm>
            <a:off x="8452899" y="4302220"/>
            <a:ext cx="3653758" cy="400110"/>
          </a:xfrm>
          <a:prstGeom prst="rect">
            <a:avLst/>
          </a:prstGeom>
          <a:noFill/>
        </p:spPr>
        <p:txBody>
          <a:bodyPr wrap="square">
            <a:spAutoFit/>
          </a:bodyPr>
          <a:lstStyle/>
          <a:p>
            <a:r>
              <a:rPr lang="ja-JP" altLang="en-US" sz="2000" b="1"/>
              <a:t>質問を</a:t>
            </a:r>
            <a:r>
              <a:rPr lang="en-US" altLang="ja-JP" sz="2000" b="1" err="1">
                <a:solidFill>
                  <a:srgbClr val="127C32"/>
                </a:solidFill>
              </a:rPr>
              <a:t>slido</a:t>
            </a:r>
            <a:r>
              <a:rPr lang="ja-JP" altLang="en-US" sz="2000" b="1"/>
              <a:t>でお寄せください</a:t>
            </a:r>
            <a:endParaRPr lang="en-US" altLang="ja-JP" sz="2000" b="1"/>
          </a:p>
        </p:txBody>
      </p:sp>
      <p:sp>
        <p:nvSpPr>
          <p:cNvPr id="8" name="テキスト ボックス 7">
            <a:extLst>
              <a:ext uri="{FF2B5EF4-FFF2-40B4-BE49-F238E27FC236}">
                <a16:creationId xmlns:a16="http://schemas.microsoft.com/office/drawing/2014/main" id="{56A5A8D6-96CD-3385-D263-2063DDDDCDCE}"/>
              </a:ext>
            </a:extLst>
          </p:cNvPr>
          <p:cNvSpPr txBox="1"/>
          <p:nvPr/>
        </p:nvSpPr>
        <p:spPr>
          <a:xfrm>
            <a:off x="922887" y="5983128"/>
            <a:ext cx="5493812" cy="369332"/>
          </a:xfrm>
          <a:prstGeom prst="rect">
            <a:avLst/>
          </a:prstGeom>
          <a:noFill/>
        </p:spPr>
        <p:txBody>
          <a:bodyPr wrap="none" rtlCol="0">
            <a:spAutoFit/>
          </a:bodyPr>
          <a:lstStyle/>
          <a:p>
            <a:r>
              <a:rPr kumimoji="1" lang="ja-JP" altLang="en-US"/>
              <a:t>（説明会の途中でも</a:t>
            </a:r>
            <a:r>
              <a:rPr kumimoji="1" lang="ja-JP" altLang="en-US" b="1">
                <a:solidFill>
                  <a:schemeClr val="accent6"/>
                </a:solidFill>
              </a:rPr>
              <a:t>随時質問を受け付けています</a:t>
            </a:r>
            <a:r>
              <a:rPr kumimoji="1" lang="ja-JP" altLang="en-US"/>
              <a:t>）</a:t>
            </a:r>
          </a:p>
        </p:txBody>
      </p:sp>
    </p:spTree>
    <p:extLst>
      <p:ext uri="{BB962C8B-B14F-4D97-AF65-F5344CB8AC3E}">
        <p14:creationId xmlns:p14="http://schemas.microsoft.com/office/powerpoint/2010/main" val="327552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a:t>説明会の資料とレコーディング</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ja-JP" altLang="en-US" sz="2600"/>
              <a:t>この説明会の資料は </a:t>
            </a:r>
            <a:r>
              <a:rPr kumimoji="1" lang="en-US" altLang="ja-JP" sz="2600" err="1">
                <a:hlinkClick r:id="rId2"/>
              </a:rPr>
              <a:t>utelecon</a:t>
            </a:r>
            <a:r>
              <a:rPr kumimoji="1" lang="en-US" altLang="ja-JP" sz="2600">
                <a:hlinkClick r:id="rId2"/>
              </a:rPr>
              <a:t> </a:t>
            </a:r>
            <a:r>
              <a:rPr kumimoji="1" lang="ja-JP" altLang="en-US" sz="2600">
                <a:hlinkClick r:id="rId2"/>
              </a:rPr>
              <a:t>のページ</a:t>
            </a:r>
            <a:r>
              <a:rPr kumimoji="1" lang="ja-JP" altLang="en-US" sz="2600"/>
              <a:t>で公開しています</a:t>
            </a:r>
            <a:endParaRPr lang="en-US" altLang="ja-JP" sz="2200"/>
          </a:p>
          <a:p>
            <a:pPr lvl="1">
              <a:lnSpc>
                <a:spcPct val="130000"/>
              </a:lnSpc>
            </a:pPr>
            <a:r>
              <a:rPr kumimoji="1" lang="ja-JP" altLang="en-US" sz="2200"/>
              <a:t>録画</a:t>
            </a:r>
            <a:r>
              <a:rPr lang="ja-JP" altLang="en-US" sz="2200"/>
              <a:t>も</a:t>
            </a:r>
            <a:r>
              <a:rPr kumimoji="1" lang="ja-JP" altLang="en-US" sz="2200"/>
              <a:t>後日アップロードします</a:t>
            </a:r>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Tree>
    <p:extLst>
      <p:ext uri="{BB962C8B-B14F-4D97-AF65-F5344CB8AC3E}">
        <p14:creationId xmlns:p14="http://schemas.microsoft.com/office/powerpoint/2010/main" val="246410480"/>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2.xml><?xml version="1.0" encoding="utf-8"?>
<ds:datastoreItem xmlns:ds="http://schemas.openxmlformats.org/officeDocument/2006/customXml" ds:itemID="{33B6B114-3FD7-4A99-B114-D10B97B093F9}">
  <ds:schemaRefs>
    <ds:schemaRef ds:uri="b060e5a1-51d4-46e7-9a5b-f495fb1d1068"/>
    <ds:schemaRef ds:uri="f7d78b45-837d-4ce6-9082-fef648083a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13B5A8C-C2D2-4C49-A03B-B41437F9A3AD}">
  <ds:schemaRefs>
    <ds:schemaRef ds:uri="334cf2e0-0245-4f40-82a3-a831e5e7775a"/>
    <ds:schemaRef ds:uri="b060e5a1-51d4-46e7-9a5b-f495fb1d1068"/>
    <ds:schemaRef ds:uri="d89fd5b0-f297-46a7-8c43-79b7b7b34272"/>
    <ds:schemaRef ds:uri="f7d78b45-837d-4ce6-9082-fef648083af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テーマ</vt:lpstr>
      <vt:lpstr>説明会： 東京大学における情報システムと コミュニケーションツール</vt:lpstr>
      <vt:lpstr>本日の説明会の趣旨</vt:lpstr>
      <vt:lpstr>本日ご参加のみなさま</vt:lpstr>
      <vt:lpstr>本日の説明会の内容</vt:lpstr>
      <vt:lpstr>説明会の資料とレコーディング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東京大学における情報システムとコミュニケーションツール (index)</dc:title>
  <dc:creator>佐藤　寛也</dc:creator>
  <cp:revision>1</cp:revision>
  <dcterms:created xsi:type="dcterms:W3CDTF">2024-06-30T03:32:06Z</dcterms:created>
  <dcterms:modified xsi:type="dcterms:W3CDTF">2025-03-11T09:14:52Z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