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9"/>
  </p:notesMasterIdLst>
  <p:sldIdLst>
    <p:sldId id="1404" r:id="rId5"/>
    <p:sldId id="1405" r:id="rId6"/>
    <p:sldId id="1406" r:id="rId7"/>
    <p:sldId id="1408"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17E6589-4C7B-08BB-D3AC-A49C8D14613E}" name="田浦　健次朗" initials="健田" userId="S::2615215597@utac.u-tokyo.ac.jp::4dc884a8-fd95-403d-a383-b378924a686d" providerId="AD"/>
  <p188:author id="{7E8973B1-E5D7-3EFC-4BD0-F346F49AAD88}" name="雨宮　智浩" initials="雨宮" userId="S::9288019215@utac.u-tokyo.ac.jp::018ceb06-00b6-4c8b-821f-fe5856736a8a"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155F90"/>
    <a:srgbClr val="127C32"/>
    <a:srgbClr val="D5D7D2"/>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1A6599-9FAF-4C20-9570-ACD2279F759B}" v="3" dt="2025-09-08T02:57:15.8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580"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6"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田浦　健次朗" userId="4dc884a8-fd95-403d-a383-b378924a686d" providerId="ADAL" clId="{77EC7221-5CD1-44BA-B0C9-4351B16C8137}"/>
    <pc:docChg chg="delSld modSld">
      <pc:chgData name="田浦　健次朗" userId="4dc884a8-fd95-403d-a383-b378924a686d" providerId="ADAL" clId="{77EC7221-5CD1-44BA-B0C9-4351B16C8137}" dt="2025-09-08T02:53:25.617" v="4" actId="47"/>
      <pc:docMkLst>
        <pc:docMk/>
      </pc:docMkLst>
      <pc:sldChg chg="modSp mod">
        <pc:chgData name="田浦　健次朗" userId="4dc884a8-fd95-403d-a383-b378924a686d" providerId="ADAL" clId="{77EC7221-5CD1-44BA-B0C9-4351B16C8137}" dt="2025-09-08T02:41:33.491" v="3" actId="20577"/>
        <pc:sldMkLst>
          <pc:docMk/>
          <pc:sldMk cId="3275520723" sldId="1406"/>
        </pc:sldMkLst>
        <pc:spChg chg="mod">
          <ac:chgData name="田浦　健次朗" userId="4dc884a8-fd95-403d-a383-b378924a686d" providerId="ADAL" clId="{77EC7221-5CD1-44BA-B0C9-4351B16C8137}" dt="2025-09-08T02:41:33.491" v="3" actId="20577"/>
          <ac:spMkLst>
            <pc:docMk/>
            <pc:sldMk cId="3275520723" sldId="1406"/>
            <ac:spMk id="9" creationId="{A00CD406-41CB-BA34-86D6-B3197EA732FB}"/>
          </ac:spMkLst>
        </pc:spChg>
      </pc:sldChg>
      <pc:sldChg chg="del">
        <pc:chgData name="田浦　健次朗" userId="4dc884a8-fd95-403d-a383-b378924a686d" providerId="ADAL" clId="{77EC7221-5CD1-44BA-B0C9-4351B16C8137}" dt="2025-09-08T02:53:25.617" v="4" actId="47"/>
        <pc:sldMkLst>
          <pc:docMk/>
          <pc:sldMk cId="41127999" sldId="1407"/>
        </pc:sldMkLst>
      </pc:sldChg>
    </pc:docChg>
  </pc:docChgLst>
  <pc:docChgLst>
    <pc:chgData name="佐藤　寛也" userId="27837c8b-abaf-4096-b544-58e4cbe7054e" providerId="ADAL" clId="{4EF7329A-CC84-4005-9EEE-28C7F2DD44BB}"/>
    <pc:docChg chg="undo custSel addSld delSld modSld sldOrd">
      <pc:chgData name="佐藤　寛也" userId="27837c8b-abaf-4096-b544-58e4cbe7054e" providerId="ADAL" clId="{4EF7329A-CC84-4005-9EEE-28C7F2DD44BB}" dt="2024-07-02T04:32:58.311" v="2786" actId="403"/>
      <pc:docMkLst>
        <pc:docMk/>
      </pc:docMkLst>
      <pc:sldChg chg="addSp delSp modSp mod ord">
        <pc:chgData name="佐藤　寛也" userId="27837c8b-abaf-4096-b544-58e4cbe7054e" providerId="ADAL" clId="{4EF7329A-CC84-4005-9EEE-28C7F2DD44BB}" dt="2024-07-01T10:36:13.246" v="2594"/>
        <pc:sldMkLst>
          <pc:docMk/>
          <pc:sldMk cId="2292264982" sldId="256"/>
        </pc:sldMkLst>
      </pc:sldChg>
      <pc:sldChg chg="del">
        <pc:chgData name="佐藤　寛也" userId="27837c8b-abaf-4096-b544-58e4cbe7054e" providerId="ADAL" clId="{4EF7329A-CC84-4005-9EEE-28C7F2DD44BB}" dt="2024-07-01T10:07:21.569" v="2" actId="47"/>
        <pc:sldMkLst>
          <pc:docMk/>
          <pc:sldMk cId="2433034520" sldId="257"/>
        </pc:sldMkLst>
      </pc:sldChg>
      <pc:sldChg chg="del">
        <pc:chgData name="佐藤　寛也" userId="27837c8b-abaf-4096-b544-58e4cbe7054e" providerId="ADAL" clId="{4EF7329A-CC84-4005-9EEE-28C7F2DD44BB}" dt="2024-07-01T10:07:21.569" v="2" actId="47"/>
        <pc:sldMkLst>
          <pc:docMk/>
          <pc:sldMk cId="4061358764" sldId="259"/>
        </pc:sldMkLst>
      </pc:sldChg>
      <pc:sldChg chg="del">
        <pc:chgData name="佐藤　寛也" userId="27837c8b-abaf-4096-b544-58e4cbe7054e" providerId="ADAL" clId="{4EF7329A-CC84-4005-9EEE-28C7F2DD44BB}" dt="2024-07-01T10:07:21.569" v="2" actId="47"/>
        <pc:sldMkLst>
          <pc:docMk/>
          <pc:sldMk cId="4138699866" sldId="260"/>
        </pc:sldMkLst>
      </pc:sldChg>
      <pc:sldChg chg="add del">
        <pc:chgData name="佐藤　寛也" userId="27837c8b-abaf-4096-b544-58e4cbe7054e" providerId="ADAL" clId="{4EF7329A-CC84-4005-9EEE-28C7F2DD44BB}" dt="2024-07-01T10:32:09.326" v="2501" actId="47"/>
        <pc:sldMkLst>
          <pc:docMk/>
          <pc:sldMk cId="4104416570" sldId="261"/>
        </pc:sldMkLst>
      </pc:sldChg>
      <pc:sldChg chg="del">
        <pc:chgData name="佐藤　寛也" userId="27837c8b-abaf-4096-b544-58e4cbe7054e" providerId="ADAL" clId="{4EF7329A-CC84-4005-9EEE-28C7F2DD44BB}" dt="2024-07-01T10:07:21.569" v="2" actId="47"/>
        <pc:sldMkLst>
          <pc:docMk/>
          <pc:sldMk cId="2773059782" sldId="262"/>
        </pc:sldMkLst>
      </pc:sldChg>
      <pc:sldChg chg="del">
        <pc:chgData name="佐藤　寛也" userId="27837c8b-abaf-4096-b544-58e4cbe7054e" providerId="ADAL" clId="{4EF7329A-CC84-4005-9EEE-28C7F2DD44BB}" dt="2024-07-01T10:07:21.569" v="2" actId="47"/>
        <pc:sldMkLst>
          <pc:docMk/>
          <pc:sldMk cId="3549867426" sldId="263"/>
        </pc:sldMkLst>
      </pc:sldChg>
      <pc:sldChg chg="del">
        <pc:chgData name="佐藤　寛也" userId="27837c8b-abaf-4096-b544-58e4cbe7054e" providerId="ADAL" clId="{4EF7329A-CC84-4005-9EEE-28C7F2DD44BB}" dt="2024-07-01T10:07:21.569" v="2" actId="47"/>
        <pc:sldMkLst>
          <pc:docMk/>
          <pc:sldMk cId="1648663119" sldId="264"/>
        </pc:sldMkLst>
      </pc:sldChg>
      <pc:sldChg chg="del">
        <pc:chgData name="佐藤　寛也" userId="27837c8b-abaf-4096-b544-58e4cbe7054e" providerId="ADAL" clId="{4EF7329A-CC84-4005-9EEE-28C7F2DD44BB}" dt="2024-07-01T10:07:21.569" v="2" actId="47"/>
        <pc:sldMkLst>
          <pc:docMk/>
          <pc:sldMk cId="1465111289" sldId="265"/>
        </pc:sldMkLst>
      </pc:sldChg>
      <pc:sldChg chg="del">
        <pc:chgData name="佐藤　寛也" userId="27837c8b-abaf-4096-b544-58e4cbe7054e" providerId="ADAL" clId="{4EF7329A-CC84-4005-9EEE-28C7F2DD44BB}" dt="2024-07-01T10:07:21.569" v="2" actId="47"/>
        <pc:sldMkLst>
          <pc:docMk/>
          <pc:sldMk cId="1307802863" sldId="266"/>
        </pc:sldMkLst>
      </pc:sldChg>
      <pc:sldChg chg="del">
        <pc:chgData name="佐藤　寛也" userId="27837c8b-abaf-4096-b544-58e4cbe7054e" providerId="ADAL" clId="{4EF7329A-CC84-4005-9EEE-28C7F2DD44BB}" dt="2024-07-01T10:07:21.569" v="2" actId="47"/>
        <pc:sldMkLst>
          <pc:docMk/>
          <pc:sldMk cId="1802613345" sldId="267"/>
        </pc:sldMkLst>
      </pc:sldChg>
      <pc:sldChg chg="del">
        <pc:chgData name="佐藤　寛也" userId="27837c8b-abaf-4096-b544-58e4cbe7054e" providerId="ADAL" clId="{4EF7329A-CC84-4005-9EEE-28C7F2DD44BB}" dt="2024-07-01T10:07:21.569" v="2" actId="47"/>
        <pc:sldMkLst>
          <pc:docMk/>
          <pc:sldMk cId="1261480677" sldId="268"/>
        </pc:sldMkLst>
      </pc:sldChg>
      <pc:sldChg chg="del">
        <pc:chgData name="佐藤　寛也" userId="27837c8b-abaf-4096-b544-58e4cbe7054e" providerId="ADAL" clId="{4EF7329A-CC84-4005-9EEE-28C7F2DD44BB}" dt="2024-07-01T10:07:21.569" v="2" actId="47"/>
        <pc:sldMkLst>
          <pc:docMk/>
          <pc:sldMk cId="1747800811" sldId="1356"/>
        </pc:sldMkLst>
      </pc:sldChg>
      <pc:sldChg chg="del">
        <pc:chgData name="佐藤　寛也" userId="27837c8b-abaf-4096-b544-58e4cbe7054e" providerId="ADAL" clId="{4EF7329A-CC84-4005-9EEE-28C7F2DD44BB}" dt="2024-07-01T10:07:21.569" v="2" actId="47"/>
        <pc:sldMkLst>
          <pc:docMk/>
          <pc:sldMk cId="3124418648" sldId="1357"/>
        </pc:sldMkLst>
      </pc:sldChg>
      <pc:sldChg chg="del">
        <pc:chgData name="佐藤　寛也" userId="27837c8b-abaf-4096-b544-58e4cbe7054e" providerId="ADAL" clId="{4EF7329A-CC84-4005-9EEE-28C7F2DD44BB}" dt="2024-07-01T10:07:21.569" v="2" actId="47"/>
        <pc:sldMkLst>
          <pc:docMk/>
          <pc:sldMk cId="4071448038" sldId="1365"/>
        </pc:sldMkLst>
      </pc:sldChg>
      <pc:sldChg chg="del">
        <pc:chgData name="佐藤　寛也" userId="27837c8b-abaf-4096-b544-58e4cbe7054e" providerId="ADAL" clId="{4EF7329A-CC84-4005-9EEE-28C7F2DD44BB}" dt="2024-07-01T10:07:21.569" v="2" actId="47"/>
        <pc:sldMkLst>
          <pc:docMk/>
          <pc:sldMk cId="3038664764" sldId="1366"/>
        </pc:sldMkLst>
      </pc:sldChg>
      <pc:sldChg chg="del">
        <pc:chgData name="佐藤　寛也" userId="27837c8b-abaf-4096-b544-58e4cbe7054e" providerId="ADAL" clId="{4EF7329A-CC84-4005-9EEE-28C7F2DD44BB}" dt="2024-07-01T10:07:21.569" v="2" actId="47"/>
        <pc:sldMkLst>
          <pc:docMk/>
          <pc:sldMk cId="4272389011" sldId="1367"/>
        </pc:sldMkLst>
      </pc:sldChg>
      <pc:sldChg chg="del">
        <pc:chgData name="佐藤　寛也" userId="27837c8b-abaf-4096-b544-58e4cbe7054e" providerId="ADAL" clId="{4EF7329A-CC84-4005-9EEE-28C7F2DD44BB}" dt="2024-07-01T10:07:21.569" v="2" actId="47"/>
        <pc:sldMkLst>
          <pc:docMk/>
          <pc:sldMk cId="3020864536" sldId="1370"/>
        </pc:sldMkLst>
      </pc:sldChg>
      <pc:sldChg chg="del">
        <pc:chgData name="佐藤　寛也" userId="27837c8b-abaf-4096-b544-58e4cbe7054e" providerId="ADAL" clId="{4EF7329A-CC84-4005-9EEE-28C7F2DD44BB}" dt="2024-07-01T10:07:21.569" v="2" actId="47"/>
        <pc:sldMkLst>
          <pc:docMk/>
          <pc:sldMk cId="167248985" sldId="1374"/>
        </pc:sldMkLst>
      </pc:sldChg>
      <pc:sldChg chg="del">
        <pc:chgData name="佐藤　寛也" userId="27837c8b-abaf-4096-b544-58e4cbe7054e" providerId="ADAL" clId="{4EF7329A-CC84-4005-9EEE-28C7F2DD44BB}" dt="2024-07-01T10:07:21.569" v="2" actId="47"/>
        <pc:sldMkLst>
          <pc:docMk/>
          <pc:sldMk cId="3883703914" sldId="1386"/>
        </pc:sldMkLst>
      </pc:sldChg>
      <pc:sldChg chg="del">
        <pc:chgData name="佐藤　寛也" userId="27837c8b-abaf-4096-b544-58e4cbe7054e" providerId="ADAL" clId="{4EF7329A-CC84-4005-9EEE-28C7F2DD44BB}" dt="2024-07-01T10:07:21.569" v="2" actId="47"/>
        <pc:sldMkLst>
          <pc:docMk/>
          <pc:sldMk cId="2487849694" sldId="1387"/>
        </pc:sldMkLst>
      </pc:sldChg>
      <pc:sldChg chg="del">
        <pc:chgData name="佐藤　寛也" userId="27837c8b-abaf-4096-b544-58e4cbe7054e" providerId="ADAL" clId="{4EF7329A-CC84-4005-9EEE-28C7F2DD44BB}" dt="2024-07-01T10:07:21.569" v="2" actId="47"/>
        <pc:sldMkLst>
          <pc:docMk/>
          <pc:sldMk cId="1147572754" sldId="1388"/>
        </pc:sldMkLst>
      </pc:sldChg>
      <pc:sldChg chg="del">
        <pc:chgData name="佐藤　寛也" userId="27837c8b-abaf-4096-b544-58e4cbe7054e" providerId="ADAL" clId="{4EF7329A-CC84-4005-9EEE-28C7F2DD44BB}" dt="2024-07-01T10:07:21.569" v="2" actId="47"/>
        <pc:sldMkLst>
          <pc:docMk/>
          <pc:sldMk cId="3504225446" sldId="1389"/>
        </pc:sldMkLst>
      </pc:sldChg>
      <pc:sldChg chg="del">
        <pc:chgData name="佐藤　寛也" userId="27837c8b-abaf-4096-b544-58e4cbe7054e" providerId="ADAL" clId="{4EF7329A-CC84-4005-9EEE-28C7F2DD44BB}" dt="2024-07-01T10:07:21.569" v="2" actId="47"/>
        <pc:sldMkLst>
          <pc:docMk/>
          <pc:sldMk cId="1755058722" sldId="1390"/>
        </pc:sldMkLst>
      </pc:sldChg>
      <pc:sldChg chg="del">
        <pc:chgData name="佐藤　寛也" userId="27837c8b-abaf-4096-b544-58e4cbe7054e" providerId="ADAL" clId="{4EF7329A-CC84-4005-9EEE-28C7F2DD44BB}" dt="2024-07-01T10:07:21.569" v="2" actId="47"/>
        <pc:sldMkLst>
          <pc:docMk/>
          <pc:sldMk cId="3161134466" sldId="1391"/>
        </pc:sldMkLst>
      </pc:sldChg>
      <pc:sldChg chg="del">
        <pc:chgData name="佐藤　寛也" userId="27837c8b-abaf-4096-b544-58e4cbe7054e" providerId="ADAL" clId="{4EF7329A-CC84-4005-9EEE-28C7F2DD44BB}" dt="2024-07-01T10:07:21.569" v="2" actId="47"/>
        <pc:sldMkLst>
          <pc:docMk/>
          <pc:sldMk cId="2909088854" sldId="1392"/>
        </pc:sldMkLst>
      </pc:sldChg>
      <pc:sldChg chg="del">
        <pc:chgData name="佐藤　寛也" userId="27837c8b-abaf-4096-b544-58e4cbe7054e" providerId="ADAL" clId="{4EF7329A-CC84-4005-9EEE-28C7F2DD44BB}" dt="2024-07-01T10:07:21.569" v="2" actId="47"/>
        <pc:sldMkLst>
          <pc:docMk/>
          <pc:sldMk cId="788494063" sldId="1393"/>
        </pc:sldMkLst>
      </pc:sldChg>
      <pc:sldChg chg="del">
        <pc:chgData name="佐藤　寛也" userId="27837c8b-abaf-4096-b544-58e4cbe7054e" providerId="ADAL" clId="{4EF7329A-CC84-4005-9EEE-28C7F2DD44BB}" dt="2024-07-01T10:07:21.569" v="2" actId="47"/>
        <pc:sldMkLst>
          <pc:docMk/>
          <pc:sldMk cId="1925078553" sldId="1394"/>
        </pc:sldMkLst>
      </pc:sldChg>
      <pc:sldChg chg="del">
        <pc:chgData name="佐藤　寛也" userId="27837c8b-abaf-4096-b544-58e4cbe7054e" providerId="ADAL" clId="{4EF7329A-CC84-4005-9EEE-28C7F2DD44BB}" dt="2024-07-01T10:07:21.569" v="2" actId="47"/>
        <pc:sldMkLst>
          <pc:docMk/>
          <pc:sldMk cId="1434474335" sldId="1395"/>
        </pc:sldMkLst>
      </pc:sldChg>
      <pc:sldChg chg="del">
        <pc:chgData name="佐藤　寛也" userId="27837c8b-abaf-4096-b544-58e4cbe7054e" providerId="ADAL" clId="{4EF7329A-CC84-4005-9EEE-28C7F2DD44BB}" dt="2024-07-01T10:07:21.569" v="2" actId="47"/>
        <pc:sldMkLst>
          <pc:docMk/>
          <pc:sldMk cId="1528293435" sldId="1396"/>
        </pc:sldMkLst>
      </pc:sldChg>
      <pc:sldChg chg="del">
        <pc:chgData name="佐藤　寛也" userId="27837c8b-abaf-4096-b544-58e4cbe7054e" providerId="ADAL" clId="{4EF7329A-CC84-4005-9EEE-28C7F2DD44BB}" dt="2024-07-01T10:07:21.569" v="2" actId="47"/>
        <pc:sldMkLst>
          <pc:docMk/>
          <pc:sldMk cId="1892362688" sldId="1397"/>
        </pc:sldMkLst>
      </pc:sldChg>
      <pc:sldChg chg="del">
        <pc:chgData name="佐藤　寛也" userId="27837c8b-abaf-4096-b544-58e4cbe7054e" providerId="ADAL" clId="{4EF7329A-CC84-4005-9EEE-28C7F2DD44BB}" dt="2024-07-01T10:07:21.569" v="2" actId="47"/>
        <pc:sldMkLst>
          <pc:docMk/>
          <pc:sldMk cId="4288675311" sldId="1399"/>
        </pc:sldMkLst>
      </pc:sldChg>
      <pc:sldChg chg="del">
        <pc:chgData name="佐藤　寛也" userId="27837c8b-abaf-4096-b544-58e4cbe7054e" providerId="ADAL" clId="{4EF7329A-CC84-4005-9EEE-28C7F2DD44BB}" dt="2024-07-01T10:07:21.569" v="2" actId="47"/>
        <pc:sldMkLst>
          <pc:docMk/>
          <pc:sldMk cId="570038398" sldId="1400"/>
        </pc:sldMkLst>
      </pc:sldChg>
      <pc:sldChg chg="del">
        <pc:chgData name="佐藤　寛也" userId="27837c8b-abaf-4096-b544-58e4cbe7054e" providerId="ADAL" clId="{4EF7329A-CC84-4005-9EEE-28C7F2DD44BB}" dt="2024-07-01T10:07:21.569" v="2" actId="47"/>
        <pc:sldMkLst>
          <pc:docMk/>
          <pc:sldMk cId="3999279620" sldId="1401"/>
        </pc:sldMkLst>
      </pc:sldChg>
      <pc:sldChg chg="del">
        <pc:chgData name="佐藤　寛也" userId="27837c8b-abaf-4096-b544-58e4cbe7054e" providerId="ADAL" clId="{4EF7329A-CC84-4005-9EEE-28C7F2DD44BB}" dt="2024-07-01T10:07:21.569" v="2" actId="47"/>
        <pc:sldMkLst>
          <pc:docMk/>
          <pc:sldMk cId="349716101" sldId="1402"/>
        </pc:sldMkLst>
      </pc:sldChg>
      <pc:sldChg chg="del">
        <pc:chgData name="佐藤　寛也" userId="27837c8b-abaf-4096-b544-58e4cbe7054e" providerId="ADAL" clId="{4EF7329A-CC84-4005-9EEE-28C7F2DD44BB}" dt="2024-07-01T10:07:21.569" v="2" actId="47"/>
        <pc:sldMkLst>
          <pc:docMk/>
          <pc:sldMk cId="154155697" sldId="1403"/>
        </pc:sldMkLst>
      </pc:sldChg>
      <pc:sldChg chg="addSp delSp modSp add mod">
        <pc:chgData name="佐藤　寛也" userId="27837c8b-abaf-4096-b544-58e4cbe7054e" providerId="ADAL" clId="{4EF7329A-CC84-4005-9EEE-28C7F2DD44BB}" dt="2024-07-01T10:17:58.116" v="846" actId="20577"/>
        <pc:sldMkLst>
          <pc:docMk/>
          <pc:sldMk cId="3715238878" sldId="1404"/>
        </pc:sldMkLst>
      </pc:sldChg>
      <pc:sldChg chg="modSp add mod">
        <pc:chgData name="佐藤　寛也" userId="27837c8b-abaf-4096-b544-58e4cbe7054e" providerId="ADAL" clId="{4EF7329A-CC84-4005-9EEE-28C7F2DD44BB}" dt="2024-07-01T10:32:51.745" v="2512" actId="1036"/>
        <pc:sldMkLst>
          <pc:docMk/>
          <pc:sldMk cId="2177049298" sldId="1405"/>
        </pc:sldMkLst>
      </pc:sldChg>
      <pc:sldChg chg="addSp delSp modSp add mod">
        <pc:chgData name="佐藤　寛也" userId="27837c8b-abaf-4096-b544-58e4cbe7054e" providerId="ADAL" clId="{4EF7329A-CC84-4005-9EEE-28C7F2DD44BB}" dt="2024-07-02T04:32:58.311" v="2786" actId="403"/>
        <pc:sldMkLst>
          <pc:docMk/>
          <pc:sldMk cId="3275520723" sldId="1406"/>
        </pc:sldMkLst>
      </pc:sldChg>
      <pc:sldChg chg="add del">
        <pc:chgData name="佐藤　寛也" userId="27837c8b-abaf-4096-b544-58e4cbe7054e" providerId="ADAL" clId="{4EF7329A-CC84-4005-9EEE-28C7F2DD44BB}" dt="2024-07-01T10:07:28.080" v="5" actId="47"/>
        <pc:sldMkLst>
          <pc:docMk/>
          <pc:sldMk cId="2519760537" sldId="1407"/>
        </pc:sldMkLst>
      </pc:sldChg>
      <pc:sldChg chg="add del">
        <pc:chgData name="佐藤　寛也" userId="27837c8b-abaf-4096-b544-58e4cbe7054e" providerId="ADAL" clId="{4EF7329A-CC84-4005-9EEE-28C7F2DD44BB}" dt="2024-07-01T10:32:09.326" v="2501" actId="47"/>
        <pc:sldMkLst>
          <pc:docMk/>
          <pc:sldMk cId="4107302047" sldId="1408"/>
        </pc:sldMkLst>
      </pc:sldChg>
      <pc:sldChg chg="add del">
        <pc:chgData name="佐藤　寛也" userId="27837c8b-abaf-4096-b544-58e4cbe7054e" providerId="ADAL" clId="{4EF7329A-CC84-4005-9EEE-28C7F2DD44BB}" dt="2024-07-01T10:32:09.326" v="2501" actId="47"/>
        <pc:sldMkLst>
          <pc:docMk/>
          <pc:sldMk cId="3418315351" sldId="1409"/>
        </pc:sldMkLst>
      </pc:sldChg>
      <pc:sldChg chg="add del">
        <pc:chgData name="佐藤　寛也" userId="27837c8b-abaf-4096-b544-58e4cbe7054e" providerId="ADAL" clId="{4EF7329A-CC84-4005-9EEE-28C7F2DD44BB}" dt="2024-07-01T10:32:09.326" v="2501" actId="47"/>
        <pc:sldMkLst>
          <pc:docMk/>
          <pc:sldMk cId="3505539146" sldId="1410"/>
        </pc:sldMkLst>
      </pc:sldChg>
      <pc:sldChg chg="add del">
        <pc:chgData name="佐藤　寛也" userId="27837c8b-abaf-4096-b544-58e4cbe7054e" providerId="ADAL" clId="{4EF7329A-CC84-4005-9EEE-28C7F2DD44BB}" dt="2024-07-01T10:32:09.326" v="2501" actId="47"/>
        <pc:sldMkLst>
          <pc:docMk/>
          <pc:sldMk cId="3768340245" sldId="1411"/>
        </pc:sldMkLst>
      </pc:sldChg>
      <pc:sldChg chg="addSp delSp modSp add mod">
        <pc:chgData name="佐藤　寛也" userId="27837c8b-abaf-4096-b544-58e4cbe7054e" providerId="ADAL" clId="{4EF7329A-CC84-4005-9EEE-28C7F2DD44BB}" dt="2024-07-02T00:06:46.868" v="2681" actId="20577"/>
        <pc:sldMkLst>
          <pc:docMk/>
          <pc:sldMk cId="933987196" sldId="1412"/>
        </pc:sldMkLst>
      </pc:sldChg>
      <pc:sldChg chg="addSp delSp modSp add mod">
        <pc:chgData name="佐藤　寛也" userId="27837c8b-abaf-4096-b544-58e4cbe7054e" providerId="ADAL" clId="{4EF7329A-CC84-4005-9EEE-28C7F2DD44BB}" dt="2024-07-02T00:06:18.836" v="2656" actId="20577"/>
        <pc:sldMkLst>
          <pc:docMk/>
          <pc:sldMk cId="3539333059" sldId="1413"/>
        </pc:sldMkLst>
      </pc:sldChg>
      <pc:sldChg chg="addSp delSp modSp add mod">
        <pc:chgData name="佐藤　寛也" userId="27837c8b-abaf-4096-b544-58e4cbe7054e" providerId="ADAL" clId="{4EF7329A-CC84-4005-9EEE-28C7F2DD44BB}" dt="2024-07-02T00:01:30.437" v="2604" actId="20577"/>
        <pc:sldMkLst>
          <pc:docMk/>
          <pc:sldMk cId="4078742442" sldId="1414"/>
        </pc:sldMkLst>
      </pc:sldChg>
      <pc:sldChg chg="addSp delSp modSp add mod">
        <pc:chgData name="佐藤　寛也" userId="27837c8b-abaf-4096-b544-58e4cbe7054e" providerId="ADAL" clId="{4EF7329A-CC84-4005-9EEE-28C7F2DD44BB}" dt="2024-07-01T10:36:27.544" v="2602"/>
        <pc:sldMkLst>
          <pc:docMk/>
          <pc:sldMk cId="412750678" sldId="1415"/>
        </pc:sldMkLst>
      </pc:sldChg>
      <pc:sldChg chg="delSp modSp add del mod">
        <pc:chgData name="佐藤　寛也" userId="27837c8b-abaf-4096-b544-58e4cbe7054e" providerId="ADAL" clId="{4EF7329A-CC84-4005-9EEE-28C7F2DD44BB}" dt="2024-07-01T10:32:01.362" v="2500" actId="20577"/>
        <pc:sldMkLst>
          <pc:docMk/>
          <pc:sldMk cId="1741936773" sldId="1416"/>
        </pc:sldMkLst>
      </pc:sldChg>
    </pc:docChg>
  </pc:docChgLst>
  <pc:docChgLst>
    <pc:chgData name="佐藤　寛也" userId="27837c8b-abaf-4096-b544-58e4cbe7054e" providerId="ADAL" clId="{8075D52F-333E-4A5A-B35B-BE13E9AF00C9}"/>
    <pc:docChg chg="undo custSel addSld delSld modSld">
      <pc:chgData name="佐藤　寛也" userId="27837c8b-abaf-4096-b544-58e4cbe7054e" providerId="ADAL" clId="{8075D52F-333E-4A5A-B35B-BE13E9AF00C9}" dt="2024-09-10T07:33:38.414" v="821" actId="20577"/>
      <pc:docMkLst>
        <pc:docMk/>
      </pc:docMkLst>
      <pc:sldChg chg="del">
        <pc:chgData name="佐藤　寛也" userId="27837c8b-abaf-4096-b544-58e4cbe7054e" providerId="ADAL" clId="{8075D52F-333E-4A5A-B35B-BE13E9AF00C9}" dt="2024-09-04T10:34:40.611" v="71" actId="47"/>
        <pc:sldMkLst>
          <pc:docMk/>
          <pc:sldMk cId="2292264982" sldId="256"/>
        </pc:sldMkLst>
      </pc:sldChg>
      <pc:sldChg chg="addSp delSp modSp mod">
        <pc:chgData name="佐藤　寛也" userId="27837c8b-abaf-4096-b544-58e4cbe7054e" providerId="ADAL" clId="{8075D52F-333E-4A5A-B35B-BE13E9AF00C9}" dt="2024-09-10T07:33:38.414" v="821" actId="20577"/>
        <pc:sldMkLst>
          <pc:docMk/>
          <pc:sldMk cId="3715238878" sldId="1404"/>
        </pc:sldMkLst>
      </pc:sldChg>
      <pc:sldChg chg="modSp mod">
        <pc:chgData name="佐藤　寛也" userId="27837c8b-abaf-4096-b544-58e4cbe7054e" providerId="ADAL" clId="{8075D52F-333E-4A5A-B35B-BE13E9AF00C9}" dt="2024-09-06T01:29:18.496" v="453" actId="20577"/>
        <pc:sldMkLst>
          <pc:docMk/>
          <pc:sldMk cId="2177049298" sldId="1405"/>
        </pc:sldMkLst>
      </pc:sldChg>
      <pc:sldChg chg="addSp modSp mod">
        <pc:chgData name="佐藤　寛也" userId="27837c8b-abaf-4096-b544-58e4cbe7054e" providerId="ADAL" clId="{8075D52F-333E-4A5A-B35B-BE13E9AF00C9}" dt="2024-09-06T04:37:46.372" v="805" actId="20577"/>
        <pc:sldMkLst>
          <pc:docMk/>
          <pc:sldMk cId="3275520723" sldId="1406"/>
        </pc:sldMkLst>
      </pc:sldChg>
      <pc:sldChg chg="addSp modSp new mod">
        <pc:chgData name="佐藤　寛也" userId="27837c8b-abaf-4096-b544-58e4cbe7054e" providerId="ADAL" clId="{8075D52F-333E-4A5A-B35B-BE13E9AF00C9}" dt="2024-09-06T01:22:31.124" v="432" actId="1037"/>
        <pc:sldMkLst>
          <pc:docMk/>
          <pc:sldMk cId="41127999" sldId="1407"/>
        </pc:sldMkLst>
      </pc:sldChg>
      <pc:sldChg chg="addSp delSp modSp add mod">
        <pc:chgData name="佐藤　寛也" userId="27837c8b-abaf-4096-b544-58e4cbe7054e" providerId="ADAL" clId="{8075D52F-333E-4A5A-B35B-BE13E9AF00C9}" dt="2024-09-06T04:04:02.279" v="787" actId="478"/>
        <pc:sldMkLst>
          <pc:docMk/>
          <pc:sldMk cId="246410480" sldId="1408"/>
        </pc:sldMkLst>
      </pc:sldChg>
      <pc:sldChg chg="del">
        <pc:chgData name="佐藤　寛也" userId="27837c8b-abaf-4096-b544-58e4cbe7054e" providerId="ADAL" clId="{8075D52F-333E-4A5A-B35B-BE13E9AF00C9}" dt="2024-09-04T10:34:40.611" v="71" actId="47"/>
        <pc:sldMkLst>
          <pc:docMk/>
          <pc:sldMk cId="933987196" sldId="1412"/>
        </pc:sldMkLst>
      </pc:sldChg>
      <pc:sldChg chg="del">
        <pc:chgData name="佐藤　寛也" userId="27837c8b-abaf-4096-b544-58e4cbe7054e" providerId="ADAL" clId="{8075D52F-333E-4A5A-B35B-BE13E9AF00C9}" dt="2024-09-04T10:34:40.611" v="71" actId="47"/>
        <pc:sldMkLst>
          <pc:docMk/>
          <pc:sldMk cId="3539333059" sldId="1413"/>
        </pc:sldMkLst>
      </pc:sldChg>
      <pc:sldChg chg="del">
        <pc:chgData name="佐藤　寛也" userId="27837c8b-abaf-4096-b544-58e4cbe7054e" providerId="ADAL" clId="{8075D52F-333E-4A5A-B35B-BE13E9AF00C9}" dt="2024-09-04T10:34:40.611" v="71" actId="47"/>
        <pc:sldMkLst>
          <pc:docMk/>
          <pc:sldMk cId="4078742442" sldId="1414"/>
        </pc:sldMkLst>
      </pc:sldChg>
      <pc:sldChg chg="del">
        <pc:chgData name="佐藤　寛也" userId="27837c8b-abaf-4096-b544-58e4cbe7054e" providerId="ADAL" clId="{8075D52F-333E-4A5A-B35B-BE13E9AF00C9}" dt="2024-09-05T05:06:12.524" v="72" actId="47"/>
        <pc:sldMkLst>
          <pc:docMk/>
          <pc:sldMk cId="412750678" sldId="1415"/>
        </pc:sldMkLst>
      </pc:sldChg>
      <pc:sldChg chg="del">
        <pc:chgData name="佐藤　寛也" userId="27837c8b-abaf-4096-b544-58e4cbe7054e" providerId="ADAL" clId="{8075D52F-333E-4A5A-B35B-BE13E9AF00C9}" dt="2024-09-05T05:06:12.932" v="73" actId="47"/>
        <pc:sldMkLst>
          <pc:docMk/>
          <pc:sldMk cId="1741936773" sldId="1416"/>
        </pc:sldMkLst>
      </pc:sldChg>
    </pc:docChg>
  </pc:docChgLst>
  <pc:docChgLst>
    <pc:chgData name="雨宮　智浩" userId="S::9288019215@utac.u-tokyo.ac.jp::018ceb06-00b6-4c8b-821f-fe5856736a8a" providerId="AD" clId="Web-{546083FA-972E-E355-5C06-9E1F91DE43B6}"/>
    <pc:docChg chg="mod modSld">
      <pc:chgData name="雨宮　智浩" userId="S::9288019215@utac.u-tokyo.ac.jp::018ceb06-00b6-4c8b-821f-fe5856736a8a" providerId="AD" clId="Web-{546083FA-972E-E355-5C06-9E1F91DE43B6}" dt="2025-03-11T07:57:27.792" v="1"/>
      <pc:docMkLst>
        <pc:docMk/>
      </pc:docMkLst>
      <pc:sldChg chg="modSp">
        <pc:chgData name="雨宮　智浩" userId="S::9288019215@utac.u-tokyo.ac.jp::018ceb06-00b6-4c8b-821f-fe5856736a8a" providerId="AD" clId="Web-{546083FA-972E-E355-5C06-9E1F91DE43B6}" dt="2025-03-11T07:57:21.777" v="0" actId="20577"/>
        <pc:sldMkLst>
          <pc:docMk/>
          <pc:sldMk cId="3715238878" sldId="1404"/>
        </pc:sldMkLst>
      </pc:sldChg>
    </pc:docChg>
  </pc:docChgLst>
  <pc:docChgLst>
    <pc:chgData name="田浦　健次朗" userId="4dc884a8-fd95-403d-a383-b378924a686d" providerId="ADAL" clId="{851A6599-9FAF-4C20-9570-ACD2279F759B}"/>
    <pc:docChg chg="modSld">
      <pc:chgData name="田浦　健次朗" userId="4dc884a8-fd95-403d-a383-b378924a686d" providerId="ADAL" clId="{851A6599-9FAF-4C20-9570-ACD2279F759B}" dt="2025-09-07T16:30:37.750" v="5" actId="20577"/>
      <pc:docMkLst>
        <pc:docMk/>
      </pc:docMkLst>
      <pc:sldChg chg="modSp mod">
        <pc:chgData name="田浦　健次朗" userId="4dc884a8-fd95-403d-a383-b378924a686d" providerId="ADAL" clId="{851A6599-9FAF-4C20-9570-ACD2279F759B}" dt="2025-09-07T16:30:37.750" v="5" actId="20577"/>
        <pc:sldMkLst>
          <pc:docMk/>
          <pc:sldMk cId="3715238878" sldId="1404"/>
        </pc:sldMkLst>
        <pc:spChg chg="mod">
          <ac:chgData name="田浦　健次朗" userId="4dc884a8-fd95-403d-a383-b378924a686d" providerId="ADAL" clId="{851A6599-9FAF-4C20-9570-ACD2279F759B}" dt="2025-09-07T16:30:37.750" v="5" actId="20577"/>
          <ac:spMkLst>
            <pc:docMk/>
            <pc:sldMk cId="3715238878" sldId="1404"/>
            <ac:spMk id="3" creationId="{92A3CDA6-C2CF-9E57-ABBE-E6FF1371E360}"/>
          </ac:spMkLst>
        </pc:spChg>
      </pc:sldChg>
    </pc:docChg>
  </pc:docChgLst>
  <pc:docChgLst>
    <pc:chgData name="田浦　健次朗" userId="4dc884a8-fd95-403d-a383-b378924a686d" providerId="ADAL" clId="{F59AA06D-D9C5-43B9-8BE7-85D65AE25C94}"/>
    <pc:docChg chg="custSel modSld">
      <pc:chgData name="田浦　健次朗" userId="4dc884a8-fd95-403d-a383-b378924a686d" providerId="ADAL" clId="{F59AA06D-D9C5-43B9-8BE7-85D65AE25C94}" dt="2025-03-10T05:46:21.239" v="117" actId="14100"/>
      <pc:docMkLst>
        <pc:docMk/>
      </pc:docMkLst>
      <pc:sldChg chg="delSp modSp mod">
        <pc:chgData name="田浦　健次朗" userId="4dc884a8-fd95-403d-a383-b378924a686d" providerId="ADAL" clId="{F59AA06D-D9C5-43B9-8BE7-85D65AE25C94}" dt="2025-03-10T05:03:06.806" v="110" actId="20577"/>
        <pc:sldMkLst>
          <pc:docMk/>
          <pc:sldMk cId="3715238878" sldId="1404"/>
        </pc:sldMkLst>
      </pc:sldChg>
      <pc:sldChg chg="modSp mod">
        <pc:chgData name="田浦　健次朗" userId="4dc884a8-fd95-403d-a383-b378924a686d" providerId="ADAL" clId="{F59AA06D-D9C5-43B9-8BE7-85D65AE25C94}" dt="2025-03-10T04:53:34.051" v="72" actId="20577"/>
        <pc:sldMkLst>
          <pc:docMk/>
          <pc:sldMk cId="2177049298" sldId="1405"/>
        </pc:sldMkLst>
      </pc:sldChg>
      <pc:sldChg chg="modSp">
        <pc:chgData name="田浦　健次朗" userId="4dc884a8-fd95-403d-a383-b378924a686d" providerId="ADAL" clId="{F59AA06D-D9C5-43B9-8BE7-85D65AE25C94}" dt="2025-03-10T04:58:13.475" v="76" actId="20577"/>
        <pc:sldMkLst>
          <pc:docMk/>
          <pc:sldMk cId="3275520723" sldId="1406"/>
        </pc:sldMkLst>
      </pc:sldChg>
      <pc:sldChg chg="addSp delSp modSp mod">
        <pc:chgData name="田浦　健次朗" userId="4dc884a8-fd95-403d-a383-b378924a686d" providerId="ADAL" clId="{F59AA06D-D9C5-43B9-8BE7-85D65AE25C94}" dt="2025-03-10T05:46:21.239" v="117" actId="14100"/>
        <pc:sldMkLst>
          <pc:docMk/>
          <pc:sldMk cId="41127999" sldId="1407"/>
        </pc:sldMkLst>
      </pc:sldChg>
      <pc:sldChg chg="delSp modSp">
        <pc:chgData name="田浦　健次朗" userId="4dc884a8-fd95-403d-a383-b378924a686d" providerId="ADAL" clId="{F59AA06D-D9C5-43B9-8BE7-85D65AE25C94}" dt="2025-03-10T04:59:46.870" v="93" actId="478"/>
        <pc:sldMkLst>
          <pc:docMk/>
          <pc:sldMk cId="246410480" sldId="140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1A4338-2B97-43C1-AE79-82EAB43E70B8}" type="datetimeFigureOut">
              <a:rPr kumimoji="1" lang="ja-JP" altLang="en-US" smtClean="0"/>
              <a:t>2025/9/9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872FE4-D4FB-41CC-911D-1A8538F305AC}" type="slidenum">
              <a:rPr kumimoji="1" lang="ja-JP" altLang="en-US" smtClean="0"/>
              <a:t>‹#›</a:t>
            </a:fld>
            <a:endParaRPr kumimoji="1" lang="ja-JP" altLang="en-US"/>
          </a:p>
        </p:txBody>
      </p:sp>
    </p:spTree>
    <p:extLst>
      <p:ext uri="{BB962C8B-B14F-4D97-AF65-F5344CB8AC3E}">
        <p14:creationId xmlns:p14="http://schemas.microsoft.com/office/powerpoint/2010/main" val="179130362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87DF2000-4CFD-0C6C-84F0-860343B22A90}"/>
              </a:ext>
            </a:extLst>
          </p:cNvPr>
          <p:cNvPicPr>
            <a:picLocks/>
          </p:cNvPicPr>
          <p:nvPr userDrawn="1"/>
        </p:nvPicPr>
        <p:blipFill>
          <a:blip r:embed="rId2"/>
          <a:stretch>
            <a:fillRect/>
          </a:stretch>
        </p:blipFill>
        <p:spPr>
          <a:xfrm>
            <a:off x="0" y="0"/>
            <a:ext cx="12192000" cy="6552000"/>
          </a:xfrm>
          <a:prstGeom prst="rect">
            <a:avLst/>
          </a:prstGeom>
        </p:spPr>
      </p:pic>
      <p:sp>
        <p:nvSpPr>
          <p:cNvPr id="2" name="タイトル 1">
            <a:extLst>
              <a:ext uri="{FF2B5EF4-FFF2-40B4-BE49-F238E27FC236}">
                <a16:creationId xmlns:a16="http://schemas.microsoft.com/office/drawing/2014/main" id="{F7C7E4B6-21F2-1124-59EF-0F4896C5230A}"/>
              </a:ext>
            </a:extLst>
          </p:cNvPr>
          <p:cNvSpPr>
            <a:spLocks noGrp="1"/>
          </p:cNvSpPr>
          <p:nvPr>
            <p:ph type="ctrTitle"/>
          </p:nvPr>
        </p:nvSpPr>
        <p:spPr>
          <a:xfrm>
            <a:off x="1524000" y="1122363"/>
            <a:ext cx="9144000" cy="2387600"/>
          </a:xfrm>
        </p:spPr>
        <p:txBody>
          <a:bodyPr anchor="b">
            <a:normAutofit/>
          </a:bodyPr>
          <a:lstStyle>
            <a:lvl1pPr algn="l">
              <a:defRPr sz="3600" b="1">
                <a:solidFill>
                  <a:schemeClr val="bg1"/>
                </a:solidFill>
              </a:defRPr>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5560F3B-40BE-DA45-0D09-5CA6FE1C00C5}"/>
              </a:ext>
            </a:extLst>
          </p:cNvPr>
          <p:cNvSpPr>
            <a:spLocks noGrp="1"/>
          </p:cNvSpPr>
          <p:nvPr>
            <p:ph type="subTitle" idx="1"/>
          </p:nvPr>
        </p:nvSpPr>
        <p:spPr>
          <a:xfrm>
            <a:off x="1524000" y="3602038"/>
            <a:ext cx="9144000" cy="16557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1FC9A93-41BC-DD64-02BC-BF8ECF36BC3B}"/>
              </a:ext>
            </a:extLst>
          </p:cNvPr>
          <p:cNvSpPr>
            <a:spLocks noGrp="1"/>
          </p:cNvSpPr>
          <p:nvPr>
            <p:ph type="dt" sz="half" idx="10"/>
          </p:nvPr>
        </p:nvSpPr>
        <p:spPr/>
        <p:txBody>
          <a:bodyPr/>
          <a:lstStyle/>
          <a:p>
            <a:r>
              <a:rPr kumimoji="1" lang="en-US" altLang="ja-JP"/>
              <a:t>2025/9/10</a:t>
            </a:r>
            <a:endParaRPr kumimoji="1" lang="ja-JP" altLang="en-US"/>
          </a:p>
        </p:txBody>
      </p:sp>
      <p:sp>
        <p:nvSpPr>
          <p:cNvPr id="5" name="フッター プレースホルダー 4">
            <a:extLst>
              <a:ext uri="{FF2B5EF4-FFF2-40B4-BE49-F238E27FC236}">
                <a16:creationId xmlns:a16="http://schemas.microsoft.com/office/drawing/2014/main" id="{161268DE-3E09-B9A6-521E-ECA40FC4C6BE}"/>
              </a:ext>
            </a:extLst>
          </p:cNvPr>
          <p:cNvSpPr>
            <a:spLocks noGrp="1"/>
          </p:cNvSpPr>
          <p:nvPr>
            <p:ph type="ftr" sz="quarter" idx="11"/>
          </p:nvPr>
        </p:nvSpPr>
        <p:spPr/>
        <p:txBody>
          <a:bodyPr/>
          <a:lstStyle/>
          <a:p>
            <a:r>
              <a:rPr kumimoji="1" lang="en-US" altLang="ja-JP"/>
              <a:t>2025 A</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20EF163B-7666-DAC7-3F87-715E149F2DE4}"/>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pic>
        <p:nvPicPr>
          <p:cNvPr id="7" name="Picture 2">
            <a:extLst>
              <a:ext uri="{FF2B5EF4-FFF2-40B4-BE49-F238E27FC236}">
                <a16:creationId xmlns:a16="http://schemas.microsoft.com/office/drawing/2014/main" id="{20EB179E-A620-8CC5-A4E0-92EE77625E71}"/>
              </a:ext>
            </a:extLst>
          </p:cNvPr>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817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0A2968-4B11-0687-BC1E-E54637A41B45}"/>
              </a:ext>
            </a:extLst>
          </p:cNvPr>
          <p:cNvSpPr>
            <a:spLocks noGrp="1"/>
          </p:cNvSpPr>
          <p:nvPr>
            <p:ph type="title"/>
          </p:nvPr>
        </p:nvSpPr>
        <p:spPr/>
        <p:txBody>
          <a:bodyPr>
            <a:normAutofit/>
          </a:bodyPr>
          <a:lstStyle>
            <a:lvl1pPr>
              <a:defRPr sz="3600" b="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84AAFC2-EA2B-84D8-6181-79B9C033815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F750C50-7C8F-BDFB-59DC-7E748F2E20E9}"/>
              </a:ext>
            </a:extLst>
          </p:cNvPr>
          <p:cNvSpPr>
            <a:spLocks noGrp="1"/>
          </p:cNvSpPr>
          <p:nvPr>
            <p:ph type="dt" sz="half" idx="10"/>
          </p:nvPr>
        </p:nvSpPr>
        <p:spPr/>
        <p:txBody>
          <a:bodyPr/>
          <a:lstStyle/>
          <a:p>
            <a:r>
              <a:rPr kumimoji="1" lang="en-US" altLang="ja-JP"/>
              <a:t>2025/9/10</a:t>
            </a:r>
            <a:endParaRPr kumimoji="1" lang="ja-JP" altLang="en-US"/>
          </a:p>
        </p:txBody>
      </p:sp>
      <p:sp>
        <p:nvSpPr>
          <p:cNvPr id="5" name="フッター プレースホルダー 4">
            <a:extLst>
              <a:ext uri="{FF2B5EF4-FFF2-40B4-BE49-F238E27FC236}">
                <a16:creationId xmlns:a16="http://schemas.microsoft.com/office/drawing/2014/main" id="{917F24DC-5BD7-7FD0-FB33-E12075D7BB04}"/>
              </a:ext>
            </a:extLst>
          </p:cNvPr>
          <p:cNvSpPr>
            <a:spLocks noGrp="1"/>
          </p:cNvSpPr>
          <p:nvPr>
            <p:ph type="ftr" sz="quarter" idx="11"/>
          </p:nvPr>
        </p:nvSpPr>
        <p:spPr/>
        <p:txBody>
          <a:bodyPr/>
          <a:lstStyle/>
          <a:p>
            <a:r>
              <a:rPr kumimoji="1" lang="en-US" altLang="ja-JP"/>
              <a:t>2025 A</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6894BAD5-108F-0BEE-C91E-9E834D89DC76}"/>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spTree>
    <p:extLst>
      <p:ext uri="{BB962C8B-B14F-4D97-AF65-F5344CB8AC3E}">
        <p14:creationId xmlns:p14="http://schemas.microsoft.com/office/powerpoint/2010/main" val="2605457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138C3DF9-5F25-FC32-B770-C84E7407581A}"/>
              </a:ext>
            </a:extLst>
          </p:cNvPr>
          <p:cNvPicPr>
            <a:picLocks/>
          </p:cNvPicPr>
          <p:nvPr userDrawn="1"/>
        </p:nvPicPr>
        <p:blipFill>
          <a:blip r:embed="rId2"/>
          <a:stretch>
            <a:fillRect/>
          </a:stretch>
        </p:blipFill>
        <p:spPr>
          <a:xfrm>
            <a:off x="0" y="0"/>
            <a:ext cx="12192000" cy="1008000"/>
          </a:xfrm>
          <a:prstGeom prst="rect">
            <a:avLst/>
          </a:prstGeom>
        </p:spPr>
      </p:pic>
      <p:sp>
        <p:nvSpPr>
          <p:cNvPr id="4" name="日付プレースホルダー 3">
            <a:extLst>
              <a:ext uri="{FF2B5EF4-FFF2-40B4-BE49-F238E27FC236}">
                <a16:creationId xmlns:a16="http://schemas.microsoft.com/office/drawing/2014/main" id="{E0A1AF54-08E3-D019-42EC-8D25CF27AD9F}"/>
              </a:ext>
            </a:extLst>
          </p:cNvPr>
          <p:cNvSpPr>
            <a:spLocks noGrp="1"/>
          </p:cNvSpPr>
          <p:nvPr>
            <p:ph type="dt" sz="half" idx="10"/>
          </p:nvPr>
        </p:nvSpPr>
        <p:spPr/>
        <p:txBody>
          <a:bodyPr/>
          <a:lstStyle/>
          <a:p>
            <a:r>
              <a:rPr kumimoji="1" lang="en-US" altLang="ja-JP"/>
              <a:t>2025/9/10</a:t>
            </a:r>
            <a:endParaRPr kumimoji="1" lang="ja-JP" altLang="en-US"/>
          </a:p>
        </p:txBody>
      </p:sp>
      <p:sp>
        <p:nvSpPr>
          <p:cNvPr id="5" name="フッター プレースホルダー 4">
            <a:extLst>
              <a:ext uri="{FF2B5EF4-FFF2-40B4-BE49-F238E27FC236}">
                <a16:creationId xmlns:a16="http://schemas.microsoft.com/office/drawing/2014/main" id="{D2E699F1-B038-362A-C206-7243A87E12E7}"/>
              </a:ext>
            </a:extLst>
          </p:cNvPr>
          <p:cNvSpPr>
            <a:spLocks noGrp="1"/>
          </p:cNvSpPr>
          <p:nvPr>
            <p:ph type="ftr" sz="quarter" idx="11"/>
          </p:nvPr>
        </p:nvSpPr>
        <p:spPr/>
        <p:txBody>
          <a:bodyPr/>
          <a:lstStyle/>
          <a:p>
            <a:r>
              <a:rPr kumimoji="1" lang="en-US" altLang="ja-JP"/>
              <a:t>2025 A</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581004AA-7484-E745-6B8F-9458069EFAA8}"/>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sp>
        <p:nvSpPr>
          <p:cNvPr id="7" name="タイトル 1">
            <a:extLst>
              <a:ext uri="{FF2B5EF4-FFF2-40B4-BE49-F238E27FC236}">
                <a16:creationId xmlns:a16="http://schemas.microsoft.com/office/drawing/2014/main" id="{E5F2DF1F-64F5-12E9-9184-628E570975A6}"/>
              </a:ext>
            </a:extLst>
          </p:cNvPr>
          <p:cNvSpPr>
            <a:spLocks noGrp="1"/>
          </p:cNvSpPr>
          <p:nvPr>
            <p:ph type="title"/>
          </p:nvPr>
        </p:nvSpPr>
        <p:spPr>
          <a:xfrm>
            <a:off x="1273800" y="216000"/>
            <a:ext cx="10080000" cy="720000"/>
          </a:xfrm>
        </p:spPr>
        <p:txBody>
          <a:bodyPr>
            <a:normAutofit/>
          </a:bodyPr>
          <a:lstStyle>
            <a:lvl1pPr>
              <a:defRPr sz="3600" b="1">
                <a:solidFill>
                  <a:schemeClr val="bg1"/>
                </a:solidFill>
              </a:defRPr>
            </a:lvl1pPr>
          </a:lstStyle>
          <a:p>
            <a:r>
              <a:rPr kumimoji="1" lang="ja-JP" altLang="en-US"/>
              <a:t>マスター タイトルの書式設定</a:t>
            </a:r>
          </a:p>
        </p:txBody>
      </p:sp>
      <p:sp>
        <p:nvSpPr>
          <p:cNvPr id="8" name="コンテンツ プレースホルダー 2">
            <a:extLst>
              <a:ext uri="{FF2B5EF4-FFF2-40B4-BE49-F238E27FC236}">
                <a16:creationId xmlns:a16="http://schemas.microsoft.com/office/drawing/2014/main" id="{8A8FF041-85DE-2CFF-99A0-454FB80E233B}"/>
              </a:ext>
            </a:extLst>
          </p:cNvPr>
          <p:cNvSpPr>
            <a:spLocks noGrp="1"/>
          </p:cNvSpPr>
          <p:nvPr>
            <p:ph idx="1"/>
          </p:nvPr>
        </p:nvSpPr>
        <p:spPr>
          <a:xfrm>
            <a:off x="838200" y="1251284"/>
            <a:ext cx="10515600" cy="5174716"/>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pic>
        <p:nvPicPr>
          <p:cNvPr id="10" name="Picture 2">
            <a:extLst>
              <a:ext uri="{FF2B5EF4-FFF2-40B4-BE49-F238E27FC236}">
                <a16:creationId xmlns:a16="http://schemas.microsoft.com/office/drawing/2014/main" id="{E005E5EF-D837-1B73-6BDF-AF01507E2AD0}"/>
              </a:ext>
            </a:extLst>
          </p:cNvPr>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3064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93A363-1C2A-5EA5-0792-D7296D9210FA}"/>
              </a:ext>
            </a:extLst>
          </p:cNvPr>
          <p:cNvSpPr>
            <a:spLocks noGrp="1"/>
          </p:cNvSpPr>
          <p:nvPr>
            <p:ph type="title"/>
          </p:nvPr>
        </p:nvSpPr>
        <p:spPr/>
        <p:txBody>
          <a:bodyPr>
            <a:normAutofit/>
          </a:bodyPr>
          <a:lstStyle>
            <a:lvl1pPr>
              <a:defRPr sz="3600" b="0"/>
            </a:lvl1p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0DDFC63-3336-60B3-40AD-F86ACE0F568C}"/>
              </a:ext>
            </a:extLst>
          </p:cNvPr>
          <p:cNvSpPr>
            <a:spLocks noGrp="1"/>
          </p:cNvSpPr>
          <p:nvPr>
            <p:ph type="dt" sz="half" idx="10"/>
          </p:nvPr>
        </p:nvSpPr>
        <p:spPr/>
        <p:txBody>
          <a:bodyPr/>
          <a:lstStyle/>
          <a:p>
            <a:r>
              <a:rPr kumimoji="1" lang="en-US" altLang="ja-JP"/>
              <a:t>2025/9/10</a:t>
            </a:r>
            <a:endParaRPr kumimoji="1" lang="ja-JP" altLang="en-US"/>
          </a:p>
        </p:txBody>
      </p:sp>
      <p:sp>
        <p:nvSpPr>
          <p:cNvPr id="4" name="フッター プレースホルダー 3">
            <a:extLst>
              <a:ext uri="{FF2B5EF4-FFF2-40B4-BE49-F238E27FC236}">
                <a16:creationId xmlns:a16="http://schemas.microsoft.com/office/drawing/2014/main" id="{5A329B63-E0C7-88F5-4CAF-CCE7B8A03881}"/>
              </a:ext>
            </a:extLst>
          </p:cNvPr>
          <p:cNvSpPr>
            <a:spLocks noGrp="1"/>
          </p:cNvSpPr>
          <p:nvPr>
            <p:ph type="ftr" sz="quarter" idx="11"/>
          </p:nvPr>
        </p:nvSpPr>
        <p:spPr/>
        <p:txBody>
          <a:bodyPr/>
          <a:lstStyle/>
          <a:p>
            <a:r>
              <a:rPr kumimoji="1" lang="en-US" altLang="ja-JP"/>
              <a:t>2025 A</a:t>
            </a:r>
            <a:r>
              <a:rPr kumimoji="1" lang="ja-JP" altLang="en-US"/>
              <a:t>セメスタ</a:t>
            </a:r>
            <a:r>
              <a:rPr kumimoji="1" lang="en-US" altLang="ja-JP"/>
              <a:t>utelcon</a:t>
            </a:r>
            <a:r>
              <a:rPr kumimoji="1" lang="ja-JP" altLang="en-US"/>
              <a:t>説明会</a:t>
            </a:r>
          </a:p>
        </p:txBody>
      </p:sp>
      <p:sp>
        <p:nvSpPr>
          <p:cNvPr id="5" name="スライド番号プレースホルダー 4">
            <a:extLst>
              <a:ext uri="{FF2B5EF4-FFF2-40B4-BE49-F238E27FC236}">
                <a16:creationId xmlns:a16="http://schemas.microsoft.com/office/drawing/2014/main" id="{3FEDCF5F-D5B0-4B55-CE17-38A23494A9C1}"/>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spTree>
    <p:extLst>
      <p:ext uri="{BB962C8B-B14F-4D97-AF65-F5344CB8AC3E}">
        <p14:creationId xmlns:p14="http://schemas.microsoft.com/office/powerpoint/2010/main" val="1713713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EEA073E-5F66-6162-7607-562D36E33EC0}"/>
              </a:ext>
            </a:extLst>
          </p:cNvPr>
          <p:cNvSpPr>
            <a:spLocks noGrp="1"/>
          </p:cNvSpPr>
          <p:nvPr>
            <p:ph type="dt" sz="half" idx="10"/>
          </p:nvPr>
        </p:nvSpPr>
        <p:spPr/>
        <p:txBody>
          <a:bodyPr/>
          <a:lstStyle/>
          <a:p>
            <a:r>
              <a:rPr kumimoji="1" lang="en-US" altLang="ja-JP"/>
              <a:t>2025/9/10</a:t>
            </a:r>
            <a:endParaRPr kumimoji="1" lang="ja-JP" altLang="en-US"/>
          </a:p>
        </p:txBody>
      </p:sp>
      <p:sp>
        <p:nvSpPr>
          <p:cNvPr id="3" name="フッター プレースホルダー 2">
            <a:extLst>
              <a:ext uri="{FF2B5EF4-FFF2-40B4-BE49-F238E27FC236}">
                <a16:creationId xmlns:a16="http://schemas.microsoft.com/office/drawing/2014/main" id="{A6C003CF-6969-17DE-4CEE-1DC3C14C3FBA}"/>
              </a:ext>
            </a:extLst>
          </p:cNvPr>
          <p:cNvSpPr>
            <a:spLocks noGrp="1"/>
          </p:cNvSpPr>
          <p:nvPr>
            <p:ph type="ftr" sz="quarter" idx="11"/>
          </p:nvPr>
        </p:nvSpPr>
        <p:spPr/>
        <p:txBody>
          <a:bodyPr/>
          <a:lstStyle/>
          <a:p>
            <a:r>
              <a:rPr kumimoji="1" lang="en-US" altLang="ja-JP"/>
              <a:t>2025 A</a:t>
            </a:r>
            <a:r>
              <a:rPr kumimoji="1" lang="ja-JP" altLang="en-US"/>
              <a:t>セメスタ</a:t>
            </a:r>
            <a:r>
              <a:rPr kumimoji="1" lang="en-US" altLang="ja-JP"/>
              <a:t>utelcon</a:t>
            </a:r>
            <a:r>
              <a:rPr kumimoji="1" lang="ja-JP" altLang="en-US"/>
              <a:t>説明会</a:t>
            </a:r>
          </a:p>
        </p:txBody>
      </p:sp>
      <p:sp>
        <p:nvSpPr>
          <p:cNvPr id="4" name="スライド番号プレースホルダー 3">
            <a:extLst>
              <a:ext uri="{FF2B5EF4-FFF2-40B4-BE49-F238E27FC236}">
                <a16:creationId xmlns:a16="http://schemas.microsoft.com/office/drawing/2014/main" id="{91433E56-6903-D71A-8A4B-599F5641AAE9}"/>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spTree>
    <p:extLst>
      <p:ext uri="{BB962C8B-B14F-4D97-AF65-F5344CB8AC3E}">
        <p14:creationId xmlns:p14="http://schemas.microsoft.com/office/powerpoint/2010/main" val="1472218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CAF4A46A-1AC4-2EB3-5118-2104AF853FE6}"/>
              </a:ext>
            </a:extLst>
          </p:cNvPr>
          <p:cNvPicPr>
            <a:picLocks/>
          </p:cNvPicPr>
          <p:nvPr userDrawn="1"/>
        </p:nvPicPr>
        <p:blipFill>
          <a:blip r:embed="rId7"/>
          <a:stretch>
            <a:fillRect/>
          </a:stretch>
        </p:blipFill>
        <p:spPr>
          <a:xfrm>
            <a:off x="0" y="6498000"/>
            <a:ext cx="12192000" cy="360000"/>
          </a:xfrm>
          <a:prstGeom prst="rect">
            <a:avLst/>
          </a:prstGeom>
        </p:spPr>
      </p:pic>
      <p:sp>
        <p:nvSpPr>
          <p:cNvPr id="2" name="タイトル プレースホルダー 1">
            <a:extLst>
              <a:ext uri="{FF2B5EF4-FFF2-40B4-BE49-F238E27FC236}">
                <a16:creationId xmlns:a16="http://schemas.microsoft.com/office/drawing/2014/main" id="{8F82DBBF-AC73-A5EB-1DA9-152EA4AD3659}"/>
              </a:ext>
            </a:extLst>
          </p:cNvPr>
          <p:cNvSpPr>
            <a:spLocks noGrp="1"/>
          </p:cNvSpPr>
          <p:nvPr>
            <p:ph type="title"/>
          </p:nvPr>
        </p:nvSpPr>
        <p:spPr>
          <a:xfrm>
            <a:off x="1273800" y="216000"/>
            <a:ext cx="10080000" cy="720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30B2423-EDA7-E3C9-99F4-0A6A98BEC02B}"/>
              </a:ext>
            </a:extLst>
          </p:cNvPr>
          <p:cNvSpPr>
            <a:spLocks noGrp="1"/>
          </p:cNvSpPr>
          <p:nvPr>
            <p:ph type="body" idx="1"/>
          </p:nvPr>
        </p:nvSpPr>
        <p:spPr>
          <a:xfrm>
            <a:off x="838200" y="1251284"/>
            <a:ext cx="10515600" cy="5174716"/>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5833BCC-2C65-C0F6-35D4-70553AA5765D}"/>
              </a:ext>
            </a:extLst>
          </p:cNvPr>
          <p:cNvSpPr>
            <a:spLocks noGrp="1"/>
          </p:cNvSpPr>
          <p:nvPr>
            <p:ph type="dt" sz="half" idx="2"/>
          </p:nvPr>
        </p:nvSpPr>
        <p:spPr>
          <a:xfrm>
            <a:off x="838200" y="6552000"/>
            <a:ext cx="2743200" cy="252000"/>
          </a:xfrm>
          <a:prstGeom prst="rect">
            <a:avLst/>
          </a:prstGeom>
        </p:spPr>
        <p:txBody>
          <a:bodyPr vert="horz" lIns="91440" tIns="45720" rIns="91440" bIns="45720" rtlCol="0" anchor="ctr"/>
          <a:lstStyle>
            <a:lvl1pPr algn="l">
              <a:defRPr sz="1200">
                <a:solidFill>
                  <a:schemeClr val="bg1"/>
                </a:solidFill>
                <a:latin typeface="+mj-lt"/>
              </a:defRPr>
            </a:lvl1pPr>
          </a:lstStyle>
          <a:p>
            <a:r>
              <a:rPr lang="en-US" altLang="ja-JP"/>
              <a:t>2025/9/10</a:t>
            </a:r>
            <a:endParaRPr lang="ja-JP" altLang="en-US"/>
          </a:p>
        </p:txBody>
      </p:sp>
      <p:sp>
        <p:nvSpPr>
          <p:cNvPr id="5" name="フッター プレースホルダー 4">
            <a:extLst>
              <a:ext uri="{FF2B5EF4-FFF2-40B4-BE49-F238E27FC236}">
                <a16:creationId xmlns:a16="http://schemas.microsoft.com/office/drawing/2014/main" id="{E910322E-B731-CD41-C4B3-E35EB9B58A48}"/>
              </a:ext>
            </a:extLst>
          </p:cNvPr>
          <p:cNvSpPr>
            <a:spLocks noGrp="1"/>
          </p:cNvSpPr>
          <p:nvPr>
            <p:ph type="ftr" sz="quarter" idx="3"/>
          </p:nvPr>
        </p:nvSpPr>
        <p:spPr>
          <a:xfrm>
            <a:off x="4038600" y="6552000"/>
            <a:ext cx="4114800" cy="252000"/>
          </a:xfrm>
          <a:prstGeom prst="rect">
            <a:avLst/>
          </a:prstGeom>
        </p:spPr>
        <p:txBody>
          <a:bodyPr vert="horz" lIns="91440" tIns="45720" rIns="91440" bIns="45720" rtlCol="0" anchor="ctr"/>
          <a:lstStyle>
            <a:lvl1pPr algn="ctr">
              <a:defRPr sz="1200">
                <a:solidFill>
                  <a:schemeClr val="bg1"/>
                </a:solidFill>
                <a:latin typeface="+mj-lt"/>
              </a:defRPr>
            </a:lvl1pPr>
          </a:lstStyle>
          <a:p>
            <a:r>
              <a:rPr lang="en-US" altLang="ja-JP"/>
              <a:t>2025 A</a:t>
            </a:r>
            <a:r>
              <a:rPr lang="ja-JP" altLang="en-US"/>
              <a:t>セメスタ</a:t>
            </a:r>
            <a:r>
              <a:rPr lang="en-US" altLang="ja-JP"/>
              <a:t>utelcon</a:t>
            </a:r>
            <a:r>
              <a:rPr lang="ja-JP" altLang="en-US"/>
              <a:t>説明会</a:t>
            </a:r>
          </a:p>
        </p:txBody>
      </p:sp>
      <p:sp>
        <p:nvSpPr>
          <p:cNvPr id="6" name="スライド番号プレースホルダー 5">
            <a:extLst>
              <a:ext uri="{FF2B5EF4-FFF2-40B4-BE49-F238E27FC236}">
                <a16:creationId xmlns:a16="http://schemas.microsoft.com/office/drawing/2014/main" id="{9878734D-01FE-2717-6D8D-28D5B737DA44}"/>
              </a:ext>
            </a:extLst>
          </p:cNvPr>
          <p:cNvSpPr>
            <a:spLocks noGrp="1"/>
          </p:cNvSpPr>
          <p:nvPr>
            <p:ph type="sldNum" sz="quarter" idx="4"/>
          </p:nvPr>
        </p:nvSpPr>
        <p:spPr>
          <a:xfrm>
            <a:off x="8610600" y="6552000"/>
            <a:ext cx="2743200" cy="252000"/>
          </a:xfrm>
          <a:prstGeom prst="rect">
            <a:avLst/>
          </a:prstGeom>
        </p:spPr>
        <p:txBody>
          <a:bodyPr vert="horz" lIns="91440" tIns="45720" rIns="91440" bIns="45720" rtlCol="0" anchor="ctr"/>
          <a:lstStyle>
            <a:lvl1pPr algn="r">
              <a:defRPr sz="1200">
                <a:solidFill>
                  <a:schemeClr val="bg1"/>
                </a:solidFill>
                <a:latin typeface="+mj-lt"/>
              </a:defRPr>
            </a:lvl1pPr>
          </a:lstStyle>
          <a:p>
            <a:fld id="{238D974C-B194-4AA9-B594-062E052A82EF}" type="slidenum">
              <a:rPr lang="ja-JP" altLang="en-US" smtClean="0"/>
              <a:pPr/>
              <a:t>‹#›</a:t>
            </a:fld>
            <a:endParaRPr lang="ja-JP" altLang="en-US"/>
          </a:p>
        </p:txBody>
      </p:sp>
      <p:pic>
        <p:nvPicPr>
          <p:cNvPr id="9" name="図 8">
            <a:extLst>
              <a:ext uri="{FF2B5EF4-FFF2-40B4-BE49-F238E27FC236}">
                <a16:creationId xmlns:a16="http://schemas.microsoft.com/office/drawing/2014/main" id="{DCD8BEB5-2712-E7A0-6BF6-E7148F3B498F}"/>
              </a:ext>
            </a:extLst>
          </p:cNvPr>
          <p:cNvPicPr>
            <a:picLocks/>
          </p:cNvPicPr>
          <p:nvPr userDrawn="1"/>
        </p:nvPicPr>
        <p:blipFill>
          <a:blip r:embed="rId7"/>
          <a:stretch>
            <a:fillRect/>
          </a:stretch>
        </p:blipFill>
        <p:spPr>
          <a:xfrm>
            <a:off x="0" y="936000"/>
            <a:ext cx="12192000" cy="72000"/>
          </a:xfrm>
          <a:prstGeom prst="rect">
            <a:avLst/>
          </a:prstGeom>
        </p:spPr>
      </p:pic>
      <p:pic>
        <p:nvPicPr>
          <p:cNvPr id="8" name="Picture 2">
            <a:extLst>
              <a:ext uri="{FF2B5EF4-FFF2-40B4-BE49-F238E27FC236}">
                <a16:creationId xmlns:a16="http://schemas.microsoft.com/office/drawing/2014/main" id="{C06D4178-E55D-D7F1-78C5-CB1EB581E85E}"/>
              </a:ext>
            </a:extLst>
          </p:cNvPr>
          <p:cNvPicPr>
            <a:picLocks noChangeAspect="1" noChangeArrowheads="1"/>
          </p:cNvPicPr>
          <p:nvPr userDrawn="1"/>
        </p:nvPicPr>
        <p:blipFill>
          <a:blip r:embed="rId8" cstate="screen">
            <a:extLst>
              <a:ext uri="{28A0092B-C50C-407E-A947-70E740481C1C}">
                <a14:useLocalDpi xmlns:a14="http://schemas.microsoft.com/office/drawing/2010/main"/>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9943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5" r:id="rId5"/>
  </p:sldLayoutIdLst>
  <p:hf hdr="0"/>
  <p:txStyles>
    <p:titleStyle>
      <a:lvl1pPr algn="l" defTabSz="914400" rtl="0" eaLnBrk="1" latinLnBrk="0" hangingPunct="1">
        <a:lnSpc>
          <a:spcPct val="90000"/>
        </a:lnSpc>
        <a:spcBef>
          <a:spcPct val="0"/>
        </a:spcBef>
        <a:buNone/>
        <a:defRPr kumimoji="1" sz="3600" b="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sli.do/" TargetMode="External"/><Relationship Id="rId2" Type="http://schemas.openxmlformats.org/officeDocument/2006/relationships/hyperlink" Target="https://app.sli.do/event/7mJmPfBbqw52TcgGTmeCSt/live/questions"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s://utelecon.adm.u-tokyo.ac.jp/events/2025-09-10/"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49B836-353B-0EDB-5101-3437F71F2E4D}"/>
              </a:ext>
            </a:extLst>
          </p:cNvPr>
          <p:cNvSpPr>
            <a:spLocks noGrp="1"/>
          </p:cNvSpPr>
          <p:nvPr>
            <p:ph type="ctrTitle"/>
          </p:nvPr>
        </p:nvSpPr>
        <p:spPr>
          <a:xfrm>
            <a:off x="1524000" y="1122363"/>
            <a:ext cx="10668000" cy="2387600"/>
          </a:xfrm>
        </p:spPr>
        <p:txBody>
          <a:bodyPr>
            <a:noAutofit/>
          </a:bodyPr>
          <a:lstStyle/>
          <a:p>
            <a:pPr>
              <a:lnSpc>
                <a:spcPct val="100000"/>
              </a:lnSpc>
            </a:pPr>
            <a:r>
              <a:rPr kumimoji="1" lang="ja-JP" altLang="en-US">
                <a:cs typeface="Calibri"/>
              </a:rPr>
              <a:t>説明会：</a:t>
            </a:r>
            <a:br>
              <a:rPr lang="en-US" altLang="ja-JP">
                <a:cs typeface="Calibri" panose="020F0502020204030204" pitchFamily="34" charset="0"/>
              </a:rPr>
            </a:br>
            <a:r>
              <a:rPr kumimoji="1" lang="ja-JP" altLang="en-US">
                <a:cs typeface="Calibri"/>
              </a:rPr>
              <a:t>東京大学における情報システムと</a:t>
            </a:r>
            <a:br>
              <a:rPr lang="en-US" altLang="ja-JP">
                <a:cs typeface="Calibri" panose="020F0502020204030204" pitchFamily="34" charset="0"/>
              </a:rPr>
            </a:br>
            <a:r>
              <a:rPr kumimoji="1" lang="ja-JP" altLang="en-US">
                <a:cs typeface="Calibri"/>
              </a:rPr>
              <a:t>コミュニケーションツール</a:t>
            </a:r>
            <a:endParaRPr lang="ja-JP" altLang="en-US" sz="3200">
              <a:cs typeface="Calibri"/>
            </a:endParaRPr>
          </a:p>
        </p:txBody>
      </p:sp>
      <p:sp>
        <p:nvSpPr>
          <p:cNvPr id="3" name="字幕 2">
            <a:extLst>
              <a:ext uri="{FF2B5EF4-FFF2-40B4-BE49-F238E27FC236}">
                <a16:creationId xmlns:a16="http://schemas.microsoft.com/office/drawing/2014/main" id="{92A3CDA6-C2CF-9E57-ABBE-E6FF1371E360}"/>
              </a:ext>
            </a:extLst>
          </p:cNvPr>
          <p:cNvSpPr>
            <a:spLocks noGrp="1"/>
          </p:cNvSpPr>
          <p:nvPr>
            <p:ph type="subTitle" idx="1"/>
          </p:nvPr>
        </p:nvSpPr>
        <p:spPr>
          <a:xfrm>
            <a:off x="1524000" y="3602038"/>
            <a:ext cx="9144000" cy="1200329"/>
          </a:xfrm>
        </p:spPr>
        <p:txBody>
          <a:bodyPr>
            <a:normAutofit/>
          </a:bodyPr>
          <a:lstStyle/>
          <a:p>
            <a:r>
              <a:rPr kumimoji="1" lang="en-US" altLang="ja-JP" dirty="0">
                <a:latin typeface="+mn-ea"/>
                <a:cs typeface="Calibri" panose="020F0502020204030204" pitchFamily="34" charset="0"/>
              </a:rPr>
              <a:t>2025 A</a:t>
            </a:r>
            <a:r>
              <a:rPr kumimoji="1" lang="ja-JP" altLang="en-US" dirty="0">
                <a:latin typeface="+mn-ea"/>
                <a:cs typeface="Calibri" panose="020F0502020204030204" pitchFamily="34" charset="0"/>
              </a:rPr>
              <a:t>セメスター</a:t>
            </a:r>
            <a:r>
              <a:rPr kumimoji="1" lang="en-US" altLang="ja-JP" dirty="0">
                <a:latin typeface="+mn-ea"/>
                <a:cs typeface="Calibri" panose="020F0502020204030204" pitchFamily="34" charset="0"/>
              </a:rPr>
              <a:t> </a:t>
            </a:r>
            <a:r>
              <a:rPr kumimoji="1" lang="en-US" altLang="ja-JP" dirty="0" err="1">
                <a:latin typeface="+mn-ea"/>
                <a:cs typeface="Calibri" panose="020F0502020204030204" pitchFamily="34" charset="0"/>
              </a:rPr>
              <a:t>utelecon</a:t>
            </a:r>
            <a:r>
              <a:rPr kumimoji="1" lang="en-US" altLang="ja-JP" dirty="0">
                <a:latin typeface="+mn-ea"/>
                <a:cs typeface="Calibri" panose="020F0502020204030204" pitchFamily="34" charset="0"/>
              </a:rPr>
              <a:t> </a:t>
            </a:r>
            <a:r>
              <a:rPr kumimoji="1" lang="ja-JP" altLang="en-US" dirty="0">
                <a:latin typeface="+mn-ea"/>
                <a:cs typeface="Calibri" panose="020F0502020204030204" pitchFamily="34" charset="0"/>
              </a:rPr>
              <a:t>説明会</a:t>
            </a:r>
            <a:endParaRPr kumimoji="1" lang="en-US" altLang="ja-JP" dirty="0">
              <a:latin typeface="+mn-ea"/>
              <a:cs typeface="Calibri" panose="020F0502020204030204" pitchFamily="34" charset="0"/>
            </a:endParaRPr>
          </a:p>
          <a:p>
            <a:r>
              <a:rPr kumimoji="1" lang="en-US" altLang="ja-JP" dirty="0">
                <a:latin typeface="+mn-ea"/>
                <a:cs typeface="Calibri" panose="020F0502020204030204" pitchFamily="34" charset="0"/>
              </a:rPr>
              <a:t>2025</a:t>
            </a:r>
            <a:r>
              <a:rPr kumimoji="1" lang="ja-JP" altLang="en-US" dirty="0">
                <a:latin typeface="+mn-ea"/>
                <a:cs typeface="Calibri" panose="020F0502020204030204" pitchFamily="34" charset="0"/>
              </a:rPr>
              <a:t>年</a:t>
            </a:r>
            <a:r>
              <a:rPr kumimoji="1" lang="en-US" altLang="ja-JP" dirty="0">
                <a:latin typeface="+mn-ea"/>
                <a:cs typeface="Calibri" panose="020F0502020204030204" pitchFamily="34" charset="0"/>
              </a:rPr>
              <a:t>9</a:t>
            </a:r>
            <a:r>
              <a:rPr kumimoji="1" lang="ja-JP" altLang="en-US" dirty="0">
                <a:latin typeface="+mn-ea"/>
                <a:cs typeface="Calibri" panose="020F0502020204030204" pitchFamily="34" charset="0"/>
              </a:rPr>
              <a:t>月</a:t>
            </a:r>
            <a:r>
              <a:rPr kumimoji="1" lang="en-US" altLang="ja-JP">
                <a:latin typeface="+mn-ea"/>
                <a:cs typeface="Calibri" panose="020F0502020204030204" pitchFamily="34" charset="0"/>
              </a:rPr>
              <a:t>10</a:t>
            </a:r>
            <a:r>
              <a:rPr lang="ja-JP" altLang="en-US">
                <a:latin typeface="+mn-ea"/>
                <a:cs typeface="Calibri" panose="020F0502020204030204" pitchFamily="34" charset="0"/>
              </a:rPr>
              <a:t>日</a:t>
            </a:r>
            <a:r>
              <a:rPr lang="ja-JP" altLang="en-US" dirty="0">
                <a:latin typeface="+mn-ea"/>
                <a:cs typeface="Calibri" panose="020F0502020204030204" pitchFamily="34" charset="0"/>
              </a:rPr>
              <a:t>（水）</a:t>
            </a:r>
            <a:endParaRPr kumimoji="1" lang="en-US" altLang="ja-JP" dirty="0">
              <a:latin typeface="+mn-ea"/>
              <a:cs typeface="Calibri" panose="020F0502020204030204" pitchFamily="34" charset="0"/>
            </a:endParaRPr>
          </a:p>
        </p:txBody>
      </p:sp>
      <p:sp>
        <p:nvSpPr>
          <p:cNvPr id="5" name="テキスト ボックス 4">
            <a:extLst>
              <a:ext uri="{FF2B5EF4-FFF2-40B4-BE49-F238E27FC236}">
                <a16:creationId xmlns:a16="http://schemas.microsoft.com/office/drawing/2014/main" id="{45C54058-130A-118C-9ED6-02A8129A3138}"/>
              </a:ext>
            </a:extLst>
          </p:cNvPr>
          <p:cNvSpPr txBox="1"/>
          <p:nvPr/>
        </p:nvSpPr>
        <p:spPr>
          <a:xfrm>
            <a:off x="1524000" y="4802367"/>
            <a:ext cx="10668000" cy="1200329"/>
          </a:xfrm>
          <a:prstGeom prst="rect">
            <a:avLst/>
          </a:prstGeom>
          <a:noFill/>
        </p:spPr>
        <p:txBody>
          <a:bodyPr wrap="square">
            <a:spAutoFit/>
          </a:bodyPr>
          <a:lstStyle/>
          <a:p>
            <a:pPr algn="l"/>
            <a:r>
              <a:rPr lang="en-US" altLang="ja-JP" sz="2400" err="1">
                <a:solidFill>
                  <a:schemeClr val="bg1"/>
                </a:solidFill>
                <a:latin typeface="+mn-ea"/>
                <a:cs typeface="Calibri" panose="020F0502020204030204" pitchFamily="34" charset="0"/>
              </a:rPr>
              <a:t>utelecon</a:t>
            </a:r>
            <a:r>
              <a:rPr lang="en-US" altLang="ja-JP" sz="2400">
                <a:solidFill>
                  <a:schemeClr val="bg1"/>
                </a:solidFill>
                <a:latin typeface="+mn-ea"/>
                <a:cs typeface="Calibri" panose="020F0502020204030204" pitchFamily="34" charset="0"/>
              </a:rPr>
              <a:t> </a:t>
            </a:r>
            <a:r>
              <a:rPr lang="ja-JP" altLang="en-US" sz="2400">
                <a:solidFill>
                  <a:schemeClr val="bg1"/>
                </a:solidFill>
                <a:latin typeface="+mn-ea"/>
                <a:cs typeface="Calibri" panose="020F0502020204030204" pitchFamily="34" charset="0"/>
              </a:rPr>
              <a:t>プロジェクト</a:t>
            </a:r>
            <a:endParaRPr lang="en-US" altLang="ja-JP" sz="2400">
              <a:solidFill>
                <a:schemeClr val="bg1"/>
              </a:solidFill>
              <a:latin typeface="+mn-ea"/>
              <a:cs typeface="Calibri" panose="020F0502020204030204" pitchFamily="34" charset="0"/>
            </a:endParaRPr>
          </a:p>
          <a:p>
            <a:pPr algn="l"/>
            <a:r>
              <a:rPr lang="en-US" altLang="ja-JP" sz="2400">
                <a:solidFill>
                  <a:schemeClr val="bg1"/>
                </a:solidFill>
                <a:latin typeface="+mn-ea"/>
                <a:cs typeface="Calibri" panose="020F0502020204030204" pitchFamily="34" charset="0"/>
              </a:rPr>
              <a:t>   </a:t>
            </a:r>
            <a:r>
              <a:rPr lang="ja-JP" altLang="en-US" sz="2400">
                <a:solidFill>
                  <a:schemeClr val="bg1"/>
                </a:solidFill>
                <a:latin typeface="+mn-ea"/>
                <a:cs typeface="Calibri" panose="020F0502020204030204" pitchFamily="34" charset="0"/>
              </a:rPr>
              <a:t>田浦健次朗，雨宮智浩，玉造潤二</a:t>
            </a:r>
            <a:r>
              <a:rPr lang="en-US" altLang="ja-JP" sz="2400">
                <a:solidFill>
                  <a:schemeClr val="bg1"/>
                </a:solidFill>
                <a:latin typeface="+mn-ea"/>
                <a:cs typeface="Calibri" panose="020F0502020204030204" pitchFamily="34" charset="0"/>
              </a:rPr>
              <a:t>, </a:t>
            </a:r>
            <a:r>
              <a:rPr lang="ja-JP" altLang="en-US" sz="2400">
                <a:solidFill>
                  <a:schemeClr val="bg1"/>
                </a:solidFill>
                <a:latin typeface="+mn-ea"/>
                <a:cs typeface="Calibri" panose="020F0502020204030204" pitchFamily="34" charset="0"/>
              </a:rPr>
              <a:t>園井健太</a:t>
            </a:r>
            <a:endParaRPr lang="en-US" altLang="ja-JP" sz="2400">
              <a:solidFill>
                <a:schemeClr val="bg1"/>
              </a:solidFill>
              <a:latin typeface="+mn-ea"/>
              <a:cs typeface="Calibri" panose="020F0502020204030204" pitchFamily="34" charset="0"/>
            </a:endParaRPr>
          </a:p>
          <a:p>
            <a:pPr algn="l"/>
            <a:r>
              <a:rPr lang="ja-JP" altLang="en-US" sz="2400">
                <a:solidFill>
                  <a:schemeClr val="bg1"/>
                </a:solidFill>
                <a:latin typeface="+mn-ea"/>
                <a:cs typeface="Calibri" panose="020F0502020204030204" pitchFamily="34" charset="0"/>
              </a:rPr>
              <a:t>　</a:t>
            </a:r>
            <a:r>
              <a:rPr lang="en-US" altLang="ja-JP" sz="2400">
                <a:solidFill>
                  <a:schemeClr val="bg1"/>
                </a:solidFill>
                <a:latin typeface="+mn-ea"/>
                <a:cs typeface="Calibri" panose="020F0502020204030204" pitchFamily="34" charset="0"/>
              </a:rPr>
              <a:t>and </a:t>
            </a:r>
            <a:r>
              <a:rPr lang="en-US" altLang="ja-JP" sz="2400" err="1">
                <a:solidFill>
                  <a:schemeClr val="bg1"/>
                </a:solidFill>
                <a:latin typeface="+mn-ea"/>
                <a:cs typeface="Calibri" panose="020F0502020204030204" pitchFamily="34" charset="0"/>
              </a:rPr>
              <a:t>utelecon</a:t>
            </a:r>
            <a:r>
              <a:rPr lang="en-US" altLang="ja-JP" sz="2400">
                <a:solidFill>
                  <a:schemeClr val="bg1"/>
                </a:solidFill>
                <a:latin typeface="+mn-ea"/>
                <a:cs typeface="Calibri" panose="020F0502020204030204" pitchFamily="34" charset="0"/>
              </a:rPr>
              <a:t> supporters</a:t>
            </a:r>
            <a:endParaRPr lang="ja-JP" altLang="en-US" sz="2400">
              <a:solidFill>
                <a:schemeClr val="bg1"/>
              </a:solidFill>
              <a:latin typeface="+mn-ea"/>
              <a:cs typeface="Calibri" panose="020F0502020204030204" pitchFamily="34" charset="0"/>
            </a:endParaRPr>
          </a:p>
        </p:txBody>
      </p:sp>
      <p:sp>
        <p:nvSpPr>
          <p:cNvPr id="6" name="テキスト ボックス 5">
            <a:extLst>
              <a:ext uri="{FF2B5EF4-FFF2-40B4-BE49-F238E27FC236}">
                <a16:creationId xmlns:a16="http://schemas.microsoft.com/office/drawing/2014/main" id="{FA5A53A5-5259-76ED-A020-75BE6AA4D01C}"/>
              </a:ext>
            </a:extLst>
          </p:cNvPr>
          <p:cNvSpPr txBox="1"/>
          <p:nvPr/>
        </p:nvSpPr>
        <p:spPr>
          <a:xfrm>
            <a:off x="8528817" y="6550223"/>
            <a:ext cx="3663183" cy="307777"/>
          </a:xfrm>
          <a:prstGeom prst="rect">
            <a:avLst/>
          </a:prstGeom>
          <a:noFill/>
        </p:spPr>
        <p:txBody>
          <a:bodyPr wrap="none" rtlCol="0">
            <a:spAutoFit/>
          </a:bodyPr>
          <a:lstStyle/>
          <a:p>
            <a:pPr algn="r"/>
            <a:r>
              <a:rPr kumimoji="1" lang="en-US" altLang="ja-JP" sz="1400" dirty="0">
                <a:solidFill>
                  <a:schemeClr val="bg1"/>
                </a:solidFill>
                <a:latin typeface="Consolas" panose="020B0609020204030204" pitchFamily="49" charset="0"/>
              </a:rPr>
              <a:t>Ver </a:t>
            </a:r>
            <a:r>
              <a:rPr lang="en-US" altLang="ja-JP" sz="1400" dirty="0">
                <a:solidFill>
                  <a:schemeClr val="bg1"/>
                </a:solidFill>
                <a:latin typeface="Consolas" panose="020B0609020204030204" pitchFamily="49" charset="0"/>
              </a:rPr>
              <a:t>1.00</a:t>
            </a:r>
            <a:r>
              <a:rPr kumimoji="1" lang="en-US" altLang="ja-JP" sz="1400" dirty="0">
                <a:solidFill>
                  <a:schemeClr val="bg1"/>
                </a:solidFill>
                <a:latin typeface="Consolas" panose="020B0609020204030204" pitchFamily="49" charset="0"/>
              </a:rPr>
              <a:t> Last updated on 2025/09/09</a:t>
            </a:r>
            <a:endParaRPr kumimoji="1" lang="ja-JP" altLang="en-US" sz="14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715238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lstStyle/>
          <a:p>
            <a:r>
              <a:rPr lang="ja-JP" altLang="en-US"/>
              <a:t>本日の説明会の趣旨</a:t>
            </a:r>
            <a:endParaRPr kumimoji="1" lang="ja-JP" altLang="en-US"/>
          </a:p>
        </p:txBody>
      </p:sp>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p:txBody>
          <a:bodyPr>
            <a:normAutofit/>
          </a:bodyPr>
          <a:lstStyle/>
          <a:p>
            <a:pPr>
              <a:lnSpc>
                <a:spcPct val="100000"/>
              </a:lnSpc>
            </a:pPr>
            <a:r>
              <a:rPr lang="ja-JP" altLang="en-US"/>
              <a:t>東京大学の情報システム・コミュニケーションツールの概要説明</a:t>
            </a:r>
            <a:endParaRPr lang="en-US" altLang="ja-JP"/>
          </a:p>
          <a:p>
            <a:pPr lvl="1">
              <a:lnSpc>
                <a:spcPct val="100000"/>
              </a:lnSpc>
            </a:pPr>
            <a:r>
              <a:rPr lang="en-US" altLang="ja-JP" err="1"/>
              <a:t>utelecon</a:t>
            </a:r>
            <a:r>
              <a:rPr lang="en-US" altLang="ja-JP"/>
              <a:t> </a:t>
            </a:r>
            <a:r>
              <a:rPr lang="ja-JP" altLang="en-US"/>
              <a:t>プロジェクトでは，各セメスターの始期にあわせて教育研究活動・業務に利用する各システムの説明会を開催しています</a:t>
            </a:r>
            <a:endParaRPr lang="en-US" altLang="ja-JP"/>
          </a:p>
          <a:p>
            <a:pPr>
              <a:lnSpc>
                <a:spcPct val="100000"/>
              </a:lnSpc>
            </a:pPr>
            <a:r>
              <a:rPr lang="ja-JP" altLang="en-US"/>
              <a:t>説明会を通じて，以下のことを知ることができます</a:t>
            </a:r>
            <a:endParaRPr lang="en-US" altLang="ja-JP"/>
          </a:p>
          <a:p>
            <a:pPr lvl="1">
              <a:lnSpc>
                <a:spcPct val="100000"/>
              </a:lnSpc>
            </a:pPr>
            <a:r>
              <a:rPr lang="ja-JP" altLang="en-US"/>
              <a:t>東京大学ではどのような情報システムを利用しなければならないか，</a:t>
            </a:r>
            <a:br>
              <a:rPr lang="en-US" altLang="ja-JP"/>
            </a:br>
            <a:r>
              <a:rPr lang="ja-JP" altLang="en-US"/>
              <a:t>どのような情報システムを利用することができるか</a:t>
            </a:r>
            <a:endParaRPr lang="en-US" altLang="ja-JP"/>
          </a:p>
          <a:p>
            <a:pPr lvl="1">
              <a:lnSpc>
                <a:spcPct val="100000"/>
              </a:lnSpc>
            </a:pPr>
            <a:r>
              <a:rPr lang="ja-JP" altLang="en-US"/>
              <a:t>情報システムの利用にあたってどのようなサポートを受けることができるか</a:t>
            </a:r>
            <a:endParaRPr lang="en-US" altLang="ja-JP"/>
          </a:p>
        </p:txBody>
      </p:sp>
      <p:sp>
        <p:nvSpPr>
          <p:cNvPr id="4" name="日付プレースホルダー 3">
            <a:extLst>
              <a:ext uri="{FF2B5EF4-FFF2-40B4-BE49-F238E27FC236}">
                <a16:creationId xmlns:a16="http://schemas.microsoft.com/office/drawing/2014/main" id="{FF173D9E-A9BF-3ACB-5FF1-961DBDFA87A8}"/>
              </a:ext>
            </a:extLst>
          </p:cNvPr>
          <p:cNvSpPr>
            <a:spLocks noGrp="1"/>
          </p:cNvSpPr>
          <p:nvPr>
            <p:ph type="dt" sz="half" idx="10"/>
          </p:nvPr>
        </p:nvSpPr>
        <p:spPr/>
        <p:txBody>
          <a:bodyPr/>
          <a:lstStyle/>
          <a:p>
            <a:r>
              <a:rPr kumimoji="1" lang="en-US" altLang="ja-JP"/>
              <a:t>2025/9/10</a:t>
            </a:r>
            <a:endParaRPr kumimoji="1" lang="ja-JP" altLang="en-US"/>
          </a:p>
        </p:txBody>
      </p:sp>
      <p:sp>
        <p:nvSpPr>
          <p:cNvPr id="5" name="フッター プレースホルダー 4">
            <a:extLst>
              <a:ext uri="{FF2B5EF4-FFF2-40B4-BE49-F238E27FC236}">
                <a16:creationId xmlns:a16="http://schemas.microsoft.com/office/drawing/2014/main" id="{E26036A5-960F-98C9-0D72-433A46205B66}"/>
              </a:ext>
            </a:extLst>
          </p:cNvPr>
          <p:cNvSpPr>
            <a:spLocks noGrp="1"/>
          </p:cNvSpPr>
          <p:nvPr>
            <p:ph type="ftr" sz="quarter" idx="11"/>
          </p:nvPr>
        </p:nvSpPr>
        <p:spPr/>
        <p:txBody>
          <a:bodyPr/>
          <a:lstStyle/>
          <a:p>
            <a:r>
              <a:rPr kumimoji="1" lang="en-US" altLang="ja-JP"/>
              <a:t>2025 A</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CC9D5891-B2BB-31CD-A959-A301F04C82D0}"/>
              </a:ext>
            </a:extLst>
          </p:cNvPr>
          <p:cNvSpPr>
            <a:spLocks noGrp="1"/>
          </p:cNvSpPr>
          <p:nvPr>
            <p:ph type="sldNum" sz="quarter" idx="12"/>
          </p:nvPr>
        </p:nvSpPr>
        <p:spPr/>
        <p:txBody>
          <a:bodyPr/>
          <a:lstStyle/>
          <a:p>
            <a:fld id="{238D974C-B194-4AA9-B594-062E052A82EF}" type="slidenum">
              <a:rPr kumimoji="1" lang="ja-JP" altLang="en-US" smtClean="0"/>
              <a:t>2</a:t>
            </a:fld>
            <a:endParaRPr kumimoji="1" lang="ja-JP" altLang="en-US"/>
          </a:p>
        </p:txBody>
      </p:sp>
      <p:cxnSp>
        <p:nvCxnSpPr>
          <p:cNvPr id="7" name="直線コネクタ 6">
            <a:extLst>
              <a:ext uri="{FF2B5EF4-FFF2-40B4-BE49-F238E27FC236}">
                <a16:creationId xmlns:a16="http://schemas.microsoft.com/office/drawing/2014/main" id="{7B5CE019-8D0C-39A1-9089-D074E514E8BC}"/>
              </a:ext>
            </a:extLst>
          </p:cNvPr>
          <p:cNvCxnSpPr>
            <a:cxnSpLocks/>
          </p:cNvCxnSpPr>
          <p:nvPr/>
        </p:nvCxnSpPr>
        <p:spPr>
          <a:xfrm>
            <a:off x="826008" y="4371864"/>
            <a:ext cx="10527792" cy="0"/>
          </a:xfrm>
          <a:prstGeom prst="line">
            <a:avLst/>
          </a:prstGeom>
          <a:ln w="12700">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7049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lstStyle/>
          <a:p>
            <a:r>
              <a:rPr kumimoji="1" lang="ja-JP" altLang="en-US"/>
              <a:t>本日の説明会の内容</a:t>
            </a:r>
          </a:p>
        </p:txBody>
      </p:sp>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a:xfrm>
            <a:off x="838199" y="1251284"/>
            <a:ext cx="12735297" cy="5174716"/>
          </a:xfrm>
        </p:spPr>
        <p:txBody>
          <a:bodyPr>
            <a:normAutofit/>
          </a:bodyPr>
          <a:lstStyle/>
          <a:p>
            <a:pPr>
              <a:lnSpc>
                <a:spcPct val="130000"/>
              </a:lnSpc>
            </a:pPr>
            <a:r>
              <a:rPr kumimoji="1" lang="en-US" altLang="ja-JP" sz="2600"/>
              <a:t>Part I: </a:t>
            </a:r>
            <a:r>
              <a:rPr kumimoji="1" lang="ja-JP" altLang="en-US" sz="2600"/>
              <a:t>東京大学における情報システムの基礎</a:t>
            </a:r>
            <a:r>
              <a:rPr lang="en-US" altLang="ja-JP" sz="2600"/>
              <a:t>			</a:t>
            </a:r>
            <a:endParaRPr kumimoji="1" lang="en-US" altLang="ja-JP" sz="2600"/>
          </a:p>
          <a:p>
            <a:pPr lvl="1">
              <a:lnSpc>
                <a:spcPct val="130000"/>
              </a:lnSpc>
            </a:pPr>
            <a:r>
              <a:rPr kumimoji="1" lang="en-US" altLang="ja-JP" err="1"/>
              <a:t>UTokyo</a:t>
            </a:r>
            <a:r>
              <a:rPr kumimoji="1" lang="en-US" altLang="ja-JP"/>
              <a:t> Account</a:t>
            </a:r>
            <a:r>
              <a:rPr kumimoji="1" lang="ja-JP" altLang="en-US"/>
              <a:t>，情報セキュリティ，</a:t>
            </a:r>
            <a:r>
              <a:rPr kumimoji="1" lang="en-US" altLang="ja-JP" err="1"/>
              <a:t>UTokyo</a:t>
            </a:r>
            <a:r>
              <a:rPr kumimoji="1" lang="en-US" altLang="ja-JP"/>
              <a:t> Wi-Fi</a:t>
            </a:r>
          </a:p>
          <a:p>
            <a:pPr>
              <a:lnSpc>
                <a:spcPct val="130000"/>
              </a:lnSpc>
            </a:pPr>
            <a:r>
              <a:rPr kumimoji="1" lang="en-US" altLang="ja-JP" sz="2600"/>
              <a:t>Part II: </a:t>
            </a:r>
            <a:r>
              <a:rPr kumimoji="1" lang="ja-JP" altLang="en-US" sz="1800"/>
              <a:t>東京大学で利用可能な</a:t>
            </a:r>
            <a:r>
              <a:rPr kumimoji="1" lang="ja-JP" altLang="en-US" sz="2600"/>
              <a:t>コミュニケーションツールとクラウドサービス</a:t>
            </a:r>
            <a:endParaRPr kumimoji="1" lang="en-US" altLang="ja-JP" sz="2600"/>
          </a:p>
          <a:p>
            <a:pPr lvl="1">
              <a:lnSpc>
                <a:spcPct val="130000"/>
              </a:lnSpc>
            </a:pPr>
            <a:r>
              <a:rPr kumimoji="1" lang="en-US" altLang="ja-JP"/>
              <a:t>Zoom, Slack, Google, Microsoft </a:t>
            </a:r>
            <a:r>
              <a:rPr kumimoji="1" lang="ja-JP" altLang="en-US"/>
              <a:t>の各種サービスなどとサポート体制</a:t>
            </a:r>
            <a:endParaRPr lang="en-US" altLang="ja-JP" sz="2800"/>
          </a:p>
          <a:p>
            <a:pPr>
              <a:lnSpc>
                <a:spcPct val="130000"/>
              </a:lnSpc>
            </a:pPr>
            <a:r>
              <a:rPr kumimoji="1" lang="en-US" altLang="ja-JP" sz="2600"/>
              <a:t>Part III: </a:t>
            </a:r>
            <a:r>
              <a:rPr kumimoji="1" lang="ja-JP" altLang="en-US" sz="1800"/>
              <a:t>東京大学での</a:t>
            </a:r>
            <a:r>
              <a:rPr kumimoji="1" lang="ja-JP" altLang="en-US" sz="2600"/>
              <a:t>教育活動に利用する情報システム </a:t>
            </a:r>
            <a:r>
              <a:rPr kumimoji="1" lang="en-US" altLang="ja-JP" sz="2600"/>
              <a:t>– UTAS </a:t>
            </a:r>
            <a:r>
              <a:rPr kumimoji="1" lang="ja-JP" altLang="en-US" sz="2600"/>
              <a:t>と </a:t>
            </a:r>
            <a:r>
              <a:rPr kumimoji="1" lang="en-US" altLang="ja-JP" sz="2600"/>
              <a:t>UTOL		</a:t>
            </a:r>
          </a:p>
          <a:p>
            <a:pPr lvl="1">
              <a:lnSpc>
                <a:spcPct val="130000"/>
              </a:lnSpc>
            </a:pPr>
            <a:r>
              <a:rPr kumimoji="1" lang="en-US" altLang="ja-JP"/>
              <a:t>UTAS</a:t>
            </a:r>
            <a:r>
              <a:rPr kumimoji="1" lang="ja-JP" altLang="en-US" sz="2000"/>
              <a:t>（学務システム）</a:t>
            </a:r>
            <a:r>
              <a:rPr kumimoji="1" lang="ja-JP" altLang="en-US"/>
              <a:t>，</a:t>
            </a:r>
            <a:r>
              <a:rPr kumimoji="1" lang="en-US" altLang="ja-JP"/>
              <a:t>UTOL</a:t>
            </a:r>
            <a:r>
              <a:rPr kumimoji="1" lang="ja-JP" altLang="en-US" sz="2000"/>
              <a:t>（</a:t>
            </a:r>
            <a:r>
              <a:rPr kumimoji="1" lang="en-US" altLang="ja-JP" sz="2000" err="1"/>
              <a:t>UTokyo</a:t>
            </a:r>
            <a:r>
              <a:rPr kumimoji="1" lang="en-US" altLang="ja-JP" sz="2000"/>
              <a:t> LMS</a:t>
            </a:r>
            <a:r>
              <a:rPr kumimoji="1" lang="ja-JP" altLang="en-US" sz="2000"/>
              <a:t>）</a:t>
            </a:r>
            <a:r>
              <a:rPr kumimoji="1" lang="en-US" altLang="ja-JP" sz="2600"/>
              <a:t>				</a:t>
            </a:r>
          </a:p>
          <a:p>
            <a:pPr>
              <a:lnSpc>
                <a:spcPct val="130000"/>
              </a:lnSpc>
            </a:pPr>
            <a:endParaRPr lang="en-US" altLang="ja-JP" sz="2600"/>
          </a:p>
          <a:p>
            <a:pPr>
              <a:lnSpc>
                <a:spcPct val="130000"/>
              </a:lnSpc>
            </a:pPr>
            <a:r>
              <a:rPr lang="ja-JP" altLang="en-US" sz="2600"/>
              <a:t>質疑応答</a:t>
            </a:r>
            <a:endParaRPr kumimoji="1" lang="ja-JP" altLang="en-US" sz="2600"/>
          </a:p>
        </p:txBody>
      </p:sp>
      <p:sp>
        <p:nvSpPr>
          <p:cNvPr id="4" name="日付プレースホルダー 3">
            <a:extLst>
              <a:ext uri="{FF2B5EF4-FFF2-40B4-BE49-F238E27FC236}">
                <a16:creationId xmlns:a16="http://schemas.microsoft.com/office/drawing/2014/main" id="{80625966-9149-9B91-A8C2-BC8A7B3E0A3B}"/>
              </a:ext>
            </a:extLst>
          </p:cNvPr>
          <p:cNvSpPr>
            <a:spLocks noGrp="1"/>
          </p:cNvSpPr>
          <p:nvPr>
            <p:ph type="dt" sz="half" idx="10"/>
          </p:nvPr>
        </p:nvSpPr>
        <p:spPr/>
        <p:txBody>
          <a:bodyPr/>
          <a:lstStyle/>
          <a:p>
            <a:r>
              <a:rPr kumimoji="1" lang="en-US" altLang="ja-JP"/>
              <a:t>2025/9/10</a:t>
            </a:r>
            <a:endParaRPr kumimoji="1" lang="ja-JP" altLang="en-US"/>
          </a:p>
        </p:txBody>
      </p:sp>
      <p:sp>
        <p:nvSpPr>
          <p:cNvPr id="5" name="フッター プレースホルダー 4">
            <a:extLst>
              <a:ext uri="{FF2B5EF4-FFF2-40B4-BE49-F238E27FC236}">
                <a16:creationId xmlns:a16="http://schemas.microsoft.com/office/drawing/2014/main" id="{2DEC9E21-7755-3009-0192-B7F1439A04F5}"/>
              </a:ext>
            </a:extLst>
          </p:cNvPr>
          <p:cNvSpPr>
            <a:spLocks noGrp="1"/>
          </p:cNvSpPr>
          <p:nvPr>
            <p:ph type="ftr" sz="quarter" idx="11"/>
          </p:nvPr>
        </p:nvSpPr>
        <p:spPr/>
        <p:txBody>
          <a:bodyPr/>
          <a:lstStyle/>
          <a:p>
            <a:r>
              <a:rPr kumimoji="1" lang="en-US" altLang="ja-JP"/>
              <a:t>2025 A</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66C4B9FB-773E-A133-FC71-9D1729E200DF}"/>
              </a:ext>
            </a:extLst>
          </p:cNvPr>
          <p:cNvSpPr>
            <a:spLocks noGrp="1"/>
          </p:cNvSpPr>
          <p:nvPr>
            <p:ph type="sldNum" sz="quarter" idx="12"/>
          </p:nvPr>
        </p:nvSpPr>
        <p:spPr/>
        <p:txBody>
          <a:bodyPr/>
          <a:lstStyle/>
          <a:p>
            <a:fld id="{238D974C-B194-4AA9-B594-062E052A82EF}" type="slidenum">
              <a:rPr kumimoji="1" lang="ja-JP" altLang="en-US" smtClean="0"/>
              <a:t>3</a:t>
            </a:fld>
            <a:endParaRPr kumimoji="1" lang="ja-JP" altLang="en-US"/>
          </a:p>
        </p:txBody>
      </p:sp>
      <p:cxnSp>
        <p:nvCxnSpPr>
          <p:cNvPr id="10" name="直線コネクタ 9">
            <a:extLst>
              <a:ext uri="{FF2B5EF4-FFF2-40B4-BE49-F238E27FC236}">
                <a16:creationId xmlns:a16="http://schemas.microsoft.com/office/drawing/2014/main" id="{AF79F8FE-73B5-2644-FAF7-C0F467147391}"/>
              </a:ext>
            </a:extLst>
          </p:cNvPr>
          <p:cNvCxnSpPr>
            <a:cxnSpLocks/>
          </p:cNvCxnSpPr>
          <p:nvPr/>
        </p:nvCxnSpPr>
        <p:spPr>
          <a:xfrm>
            <a:off x="826008" y="5134735"/>
            <a:ext cx="7415784" cy="0"/>
          </a:xfrm>
          <a:prstGeom prst="line">
            <a:avLst/>
          </a:prstGeom>
          <a:ln w="12700">
            <a:prstDash val="dash"/>
          </a:ln>
        </p:spPr>
        <p:style>
          <a:lnRef idx="2">
            <a:schemeClr val="accent1"/>
          </a:lnRef>
          <a:fillRef idx="0">
            <a:schemeClr val="accent1"/>
          </a:fillRef>
          <a:effectRef idx="1">
            <a:schemeClr val="accent1"/>
          </a:effectRef>
          <a:fontRef idx="minor">
            <a:schemeClr val="tx1"/>
          </a:fontRef>
        </p:style>
      </p:cxnSp>
      <p:cxnSp>
        <p:nvCxnSpPr>
          <p:cNvPr id="20" name="直線矢印コネクタ 19">
            <a:extLst>
              <a:ext uri="{FF2B5EF4-FFF2-40B4-BE49-F238E27FC236}">
                <a16:creationId xmlns:a16="http://schemas.microsoft.com/office/drawing/2014/main" id="{DB0B2E53-9F0A-AD6D-2845-AB454AAF0571}"/>
              </a:ext>
            </a:extLst>
          </p:cNvPr>
          <p:cNvCxnSpPr>
            <a:cxnSpLocks/>
          </p:cNvCxnSpPr>
          <p:nvPr/>
        </p:nvCxnSpPr>
        <p:spPr>
          <a:xfrm flipH="1">
            <a:off x="2790701" y="5748717"/>
            <a:ext cx="5619213" cy="0"/>
          </a:xfrm>
          <a:prstGeom prst="straightConnector1">
            <a:avLst/>
          </a:prstGeom>
          <a:ln>
            <a:solidFill>
              <a:srgbClr val="1B8139"/>
            </a:solidFill>
            <a:tailEnd type="triangle" w="lg" len="lg"/>
          </a:ln>
        </p:spPr>
        <p:style>
          <a:lnRef idx="2">
            <a:schemeClr val="accent1"/>
          </a:lnRef>
          <a:fillRef idx="0">
            <a:schemeClr val="accent1"/>
          </a:fillRef>
          <a:effectRef idx="1">
            <a:schemeClr val="accent1"/>
          </a:effectRef>
          <a:fontRef idx="minor">
            <a:schemeClr val="tx1"/>
          </a:fontRef>
        </p:style>
      </p:cxnSp>
      <p:sp>
        <p:nvSpPr>
          <p:cNvPr id="7" name="四角形: 角を丸くする 6">
            <a:extLst>
              <a:ext uri="{FF2B5EF4-FFF2-40B4-BE49-F238E27FC236}">
                <a16:creationId xmlns:a16="http://schemas.microsoft.com/office/drawing/2014/main" id="{E7BA58CC-4B4F-B7AB-72EB-DA16E18A8B94}"/>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A00CD406-41CB-BA34-86D6-B3197EA732FB}"/>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2"/>
              </a:rPr>
              <a:t>このリンク</a:t>
            </a:r>
            <a:r>
              <a:rPr lang="ja-JP" altLang="en-US" dirty="0"/>
              <a:t>にアクセスするか，</a:t>
            </a:r>
            <a:endParaRPr lang="en-US" altLang="ja-JP" dirty="0"/>
          </a:p>
          <a:p>
            <a:pPr>
              <a:lnSpc>
                <a:spcPct val="150000"/>
              </a:lnSpc>
            </a:pPr>
            <a:r>
              <a:rPr lang="en-US" altLang="ja-JP" dirty="0">
                <a:hlinkClick r:id="rId3"/>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utelecon20250910</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1" name="テキスト ボックス 10">
            <a:extLst>
              <a:ext uri="{FF2B5EF4-FFF2-40B4-BE49-F238E27FC236}">
                <a16:creationId xmlns:a16="http://schemas.microsoft.com/office/drawing/2014/main" id="{32B4F8ED-3049-CE5B-ADF1-29E97A01BB9A}"/>
              </a:ext>
            </a:extLst>
          </p:cNvPr>
          <p:cNvSpPr txBox="1"/>
          <p:nvPr/>
        </p:nvSpPr>
        <p:spPr>
          <a:xfrm>
            <a:off x="8452899" y="4302220"/>
            <a:ext cx="3653758" cy="400110"/>
          </a:xfrm>
          <a:prstGeom prst="rect">
            <a:avLst/>
          </a:prstGeom>
          <a:noFill/>
        </p:spPr>
        <p:txBody>
          <a:bodyPr wrap="square">
            <a:spAutoFit/>
          </a:bodyPr>
          <a:lstStyle/>
          <a:p>
            <a:r>
              <a:rPr lang="ja-JP" altLang="en-US" sz="2000" b="1"/>
              <a:t>質問を</a:t>
            </a:r>
            <a:r>
              <a:rPr lang="en-US" altLang="ja-JP" sz="2000" b="1" err="1">
                <a:solidFill>
                  <a:srgbClr val="127C32"/>
                </a:solidFill>
              </a:rPr>
              <a:t>slido</a:t>
            </a:r>
            <a:r>
              <a:rPr lang="ja-JP" altLang="en-US" sz="2000" b="1"/>
              <a:t>でお寄せください</a:t>
            </a:r>
            <a:endParaRPr lang="en-US" altLang="ja-JP" sz="2000" b="1"/>
          </a:p>
        </p:txBody>
      </p:sp>
      <p:sp>
        <p:nvSpPr>
          <p:cNvPr id="8" name="テキスト ボックス 7">
            <a:extLst>
              <a:ext uri="{FF2B5EF4-FFF2-40B4-BE49-F238E27FC236}">
                <a16:creationId xmlns:a16="http://schemas.microsoft.com/office/drawing/2014/main" id="{56A5A8D6-96CD-3385-D263-2063DDDDCDCE}"/>
              </a:ext>
            </a:extLst>
          </p:cNvPr>
          <p:cNvSpPr txBox="1"/>
          <p:nvPr/>
        </p:nvSpPr>
        <p:spPr>
          <a:xfrm>
            <a:off x="922887" y="5983128"/>
            <a:ext cx="5493812" cy="369332"/>
          </a:xfrm>
          <a:prstGeom prst="rect">
            <a:avLst/>
          </a:prstGeom>
          <a:noFill/>
        </p:spPr>
        <p:txBody>
          <a:bodyPr wrap="none" rtlCol="0">
            <a:spAutoFit/>
          </a:bodyPr>
          <a:lstStyle/>
          <a:p>
            <a:r>
              <a:rPr kumimoji="1" lang="ja-JP" altLang="en-US"/>
              <a:t>（説明会の途中でも</a:t>
            </a:r>
            <a:r>
              <a:rPr kumimoji="1" lang="ja-JP" altLang="en-US" b="1">
                <a:solidFill>
                  <a:schemeClr val="accent6"/>
                </a:solidFill>
              </a:rPr>
              <a:t>随時質問を受け付けています</a:t>
            </a:r>
            <a:r>
              <a:rPr kumimoji="1" lang="ja-JP" altLang="en-US"/>
              <a:t>）</a:t>
            </a:r>
          </a:p>
        </p:txBody>
      </p:sp>
    </p:spTree>
    <p:extLst>
      <p:ext uri="{BB962C8B-B14F-4D97-AF65-F5344CB8AC3E}">
        <p14:creationId xmlns:p14="http://schemas.microsoft.com/office/powerpoint/2010/main" val="3275520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lstStyle/>
          <a:p>
            <a:r>
              <a:rPr kumimoji="1" lang="ja-JP" altLang="en-US"/>
              <a:t>説明会の資料とレコーディング</a:t>
            </a:r>
          </a:p>
        </p:txBody>
      </p:sp>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a:xfrm>
            <a:off x="838199" y="1251284"/>
            <a:ext cx="12735297" cy="5174716"/>
          </a:xfrm>
        </p:spPr>
        <p:txBody>
          <a:bodyPr>
            <a:normAutofit/>
          </a:bodyPr>
          <a:lstStyle/>
          <a:p>
            <a:pPr>
              <a:lnSpc>
                <a:spcPct val="130000"/>
              </a:lnSpc>
            </a:pPr>
            <a:r>
              <a:rPr kumimoji="1" lang="ja-JP" altLang="en-US" sz="2600" dirty="0"/>
              <a:t>この説明会の資料は </a:t>
            </a:r>
            <a:r>
              <a:rPr kumimoji="1" lang="en-US" altLang="ja-JP" sz="2600" err="1">
                <a:hlinkClick r:id="rId2"/>
              </a:rPr>
              <a:t>utelecon</a:t>
            </a:r>
            <a:r>
              <a:rPr kumimoji="1" lang="en-US" altLang="ja-JP" sz="2600" dirty="0">
                <a:hlinkClick r:id="rId2"/>
              </a:rPr>
              <a:t> </a:t>
            </a:r>
            <a:r>
              <a:rPr kumimoji="1" lang="ja-JP" altLang="en-US" sz="2600" dirty="0">
                <a:hlinkClick r:id="rId2"/>
              </a:rPr>
              <a:t>のページ</a:t>
            </a:r>
            <a:r>
              <a:rPr kumimoji="1" lang="ja-JP" altLang="en-US" sz="2600" dirty="0"/>
              <a:t>で公開しています</a:t>
            </a:r>
            <a:endParaRPr lang="en-US" altLang="ja-JP" sz="2200" dirty="0"/>
          </a:p>
          <a:p>
            <a:pPr lvl="1">
              <a:lnSpc>
                <a:spcPct val="130000"/>
              </a:lnSpc>
            </a:pPr>
            <a:r>
              <a:rPr kumimoji="1" lang="ja-JP" altLang="en-US" sz="2200" dirty="0"/>
              <a:t>録画</a:t>
            </a:r>
            <a:r>
              <a:rPr lang="ja-JP" altLang="en-US" sz="2200" dirty="0"/>
              <a:t>も</a:t>
            </a:r>
            <a:r>
              <a:rPr kumimoji="1" lang="ja-JP" altLang="en-US" sz="2200" dirty="0"/>
              <a:t>後日アップロードします</a:t>
            </a:r>
          </a:p>
        </p:txBody>
      </p:sp>
      <p:sp>
        <p:nvSpPr>
          <p:cNvPr id="4" name="日付プレースホルダー 3">
            <a:extLst>
              <a:ext uri="{FF2B5EF4-FFF2-40B4-BE49-F238E27FC236}">
                <a16:creationId xmlns:a16="http://schemas.microsoft.com/office/drawing/2014/main" id="{80625966-9149-9B91-A8C2-BC8A7B3E0A3B}"/>
              </a:ext>
            </a:extLst>
          </p:cNvPr>
          <p:cNvSpPr>
            <a:spLocks noGrp="1"/>
          </p:cNvSpPr>
          <p:nvPr>
            <p:ph type="dt" sz="half" idx="10"/>
          </p:nvPr>
        </p:nvSpPr>
        <p:spPr/>
        <p:txBody>
          <a:bodyPr/>
          <a:lstStyle/>
          <a:p>
            <a:r>
              <a:rPr kumimoji="1" lang="en-US" altLang="ja-JP"/>
              <a:t>2025/9/10</a:t>
            </a:r>
            <a:endParaRPr kumimoji="1" lang="ja-JP" altLang="en-US"/>
          </a:p>
        </p:txBody>
      </p:sp>
      <p:sp>
        <p:nvSpPr>
          <p:cNvPr id="5" name="フッター プレースホルダー 4">
            <a:extLst>
              <a:ext uri="{FF2B5EF4-FFF2-40B4-BE49-F238E27FC236}">
                <a16:creationId xmlns:a16="http://schemas.microsoft.com/office/drawing/2014/main" id="{2DEC9E21-7755-3009-0192-B7F1439A04F5}"/>
              </a:ext>
            </a:extLst>
          </p:cNvPr>
          <p:cNvSpPr>
            <a:spLocks noGrp="1"/>
          </p:cNvSpPr>
          <p:nvPr>
            <p:ph type="ftr" sz="quarter" idx="11"/>
          </p:nvPr>
        </p:nvSpPr>
        <p:spPr/>
        <p:txBody>
          <a:bodyPr/>
          <a:lstStyle/>
          <a:p>
            <a:r>
              <a:rPr kumimoji="1" lang="en-US" altLang="ja-JP"/>
              <a:t>2025 A</a:t>
            </a:r>
            <a:r>
              <a:rPr kumimoji="1" lang="ja-JP" altLang="en-US"/>
              <a:t>セメスタ</a:t>
            </a:r>
            <a:r>
              <a:rPr kumimoji="1" lang="en-US" altLang="ja-JP"/>
              <a:t>utelcon</a:t>
            </a:r>
            <a:r>
              <a:rPr kumimoji="1" lang="ja-JP" altLang="en-US"/>
              <a:t>説明会</a:t>
            </a:r>
          </a:p>
        </p:txBody>
      </p:sp>
      <p:sp>
        <p:nvSpPr>
          <p:cNvPr id="6" name="スライド番号プレースホルダー 5">
            <a:extLst>
              <a:ext uri="{FF2B5EF4-FFF2-40B4-BE49-F238E27FC236}">
                <a16:creationId xmlns:a16="http://schemas.microsoft.com/office/drawing/2014/main" id="{66C4B9FB-773E-A133-FC71-9D1729E200DF}"/>
              </a:ext>
            </a:extLst>
          </p:cNvPr>
          <p:cNvSpPr>
            <a:spLocks noGrp="1"/>
          </p:cNvSpPr>
          <p:nvPr>
            <p:ph type="sldNum" sz="quarter" idx="12"/>
          </p:nvPr>
        </p:nvSpPr>
        <p:spPr/>
        <p:txBody>
          <a:bodyPr/>
          <a:lstStyle/>
          <a:p>
            <a:fld id="{238D974C-B194-4AA9-B594-062E052A82EF}" type="slidenum">
              <a:rPr kumimoji="1" lang="ja-JP" altLang="en-US" smtClean="0"/>
              <a:t>4</a:t>
            </a:fld>
            <a:endParaRPr kumimoji="1" lang="ja-JP" altLang="en-US"/>
          </a:p>
        </p:txBody>
      </p:sp>
    </p:spTree>
    <p:extLst>
      <p:ext uri="{BB962C8B-B14F-4D97-AF65-F5344CB8AC3E}">
        <p14:creationId xmlns:p14="http://schemas.microsoft.com/office/powerpoint/2010/main" val="246410480"/>
      </p:ext>
    </p:extLst>
  </p:cSld>
  <p:clrMapOvr>
    <a:masterClrMapping/>
  </p:clrMapOvr>
</p:sld>
</file>

<file path=ppt/theme/theme1.xml><?xml version="1.0" encoding="utf-8"?>
<a:theme xmlns:a="http://schemas.openxmlformats.org/drawingml/2006/main" name="Office テーマ">
  <a:themeElements>
    <a:clrScheme name="青緑">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ユーザー定義 1">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b060e5a1-51d4-46e7-9a5b-f495fb1d1068" xsi:nil="true"/>
    <lcf76f155ced4ddcb4097134ff3c332f xmlns="f7d78b45-837d-4ce6-9082-fef648083af7">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877763BC7A02A247BF541BEEA2238C01" ma:contentTypeVersion="14" ma:contentTypeDescription="新しいドキュメントを作成します。" ma:contentTypeScope="" ma:versionID="ad27d2933186c9f45b16420b923bc165">
  <xsd:schema xmlns:xsd="http://www.w3.org/2001/XMLSchema" xmlns:xs="http://www.w3.org/2001/XMLSchema" xmlns:p="http://schemas.microsoft.com/office/2006/metadata/properties" xmlns:ns2="f7d78b45-837d-4ce6-9082-fef648083af7" xmlns:ns3="b060e5a1-51d4-46e7-9a5b-f495fb1d1068" targetNamespace="http://schemas.microsoft.com/office/2006/metadata/properties" ma:root="true" ma:fieldsID="411a77e0b3410c82da6a43fffdee55d4" ns2:_="" ns3:_="">
    <xsd:import namespace="f7d78b45-837d-4ce6-9082-fef648083af7"/>
    <xsd:import namespace="b060e5a1-51d4-46e7-9a5b-f495fb1d1068"/>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ObjectDetectorVersions" minOccurs="0"/>
                <xsd:element ref="ns2:MediaLengthInSeconds" minOccurs="0"/>
                <xsd:element ref="ns2:MediaServiceSearchPropertie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d78b45-837d-4ce6-9082-fef648083af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画像タグ" ma:readOnly="false" ma:fieldId="{5cf76f15-5ced-4ddc-b409-7134ff3c332f}" ma:taxonomyMulti="true" ma:sspId="43c67a92-a372-452b-99e4-c34048beba6f"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SearchProperties" ma:index="20" nillable="true" ma:displayName="MediaServiceSearchProperties" ma:hidden="true" ma:internalName="MediaServiceSearchProperties" ma:readOnly="true">
      <xsd:simpleType>
        <xsd:restriction base="dms:Note"/>
      </xsd:simpleType>
    </xsd:element>
    <xsd:element name="MediaServiceDateTaken" ma:index="21"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060e5a1-51d4-46e7-9a5b-f495fb1d1068"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726bb0f7-a36e-4c6f-ae28-e638033d25d5}" ma:internalName="TaxCatchAll" ma:showField="CatchAllData" ma:web="b060e5a1-51d4-46e7-9a5b-f495fb1d1068">
      <xsd:complexType>
        <xsd:complexContent>
          <xsd:extension base="dms:MultiChoiceLookup">
            <xsd:sequence>
              <xsd:element name="Value" type="dms:Lookup" maxOccurs="unbounded" minOccurs="0" nillable="true"/>
            </xsd:sequence>
          </xsd:extension>
        </xsd:complexContent>
      </xsd:complexType>
    </xsd:element>
    <xsd:element name="SharedWithUsers" ma:index="16"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3B5A8C-C2D2-4C49-A03B-B41437F9A3AD}">
  <ds:schemaRefs>
    <ds:schemaRef ds:uri="334cf2e0-0245-4f40-82a3-a831e5e7775a"/>
    <ds:schemaRef ds:uri="b060e5a1-51d4-46e7-9a5b-f495fb1d1068"/>
    <ds:schemaRef ds:uri="d89fd5b0-f297-46a7-8c43-79b7b7b34272"/>
    <ds:schemaRef ds:uri="f7d78b45-837d-4ce6-9082-fef648083af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130639F-8A0E-4631-BB2C-1307E9C18413}">
  <ds:schemaRefs>
    <ds:schemaRef ds:uri="http://schemas.microsoft.com/sharepoint/v3/contenttype/forms"/>
  </ds:schemaRefs>
</ds:datastoreItem>
</file>

<file path=customXml/itemProps3.xml><?xml version="1.0" encoding="utf-8"?>
<ds:datastoreItem xmlns:ds="http://schemas.openxmlformats.org/officeDocument/2006/customXml" ds:itemID="{33B6B114-3FD7-4A99-B114-D10B97B093F9}">
  <ds:schemaRefs>
    <ds:schemaRef ds:uri="b060e5a1-51d4-46e7-9a5b-f495fb1d1068"/>
    <ds:schemaRef ds:uri="f7d78b45-837d-4ce6-9082-fef648083af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24</TotalTime>
  <Words>322</Words>
  <Application>Microsoft Office PowerPoint</Application>
  <PresentationFormat>ワイド画面</PresentationFormat>
  <Paragraphs>39</Paragraphs>
  <Slides>4</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4</vt:i4>
      </vt:variant>
    </vt:vector>
  </HeadingPairs>
  <TitlesOfParts>
    <vt:vector size="11" baseType="lpstr">
      <vt:lpstr>メイリオ</vt:lpstr>
      <vt:lpstr>游ゴシック</vt:lpstr>
      <vt:lpstr>Arial</vt:lpstr>
      <vt:lpstr>Calibri</vt:lpstr>
      <vt:lpstr>Consolas</vt:lpstr>
      <vt:lpstr>Courier New</vt:lpstr>
      <vt:lpstr>Office テーマ</vt:lpstr>
      <vt:lpstr>説明会： 東京大学における情報システムと コミュニケーションツール</vt:lpstr>
      <vt:lpstr>本日の説明会の趣旨</vt:lpstr>
      <vt:lpstr>本日の説明会の内容</vt:lpstr>
      <vt:lpstr>説明会の資料とレコーディング</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東京大学における情報システムとコミュニケーションツール (index)</dc:title>
  <dc:creator>佐藤　寛也</dc:creator>
  <cp:lastModifiedBy>田浦　健次朗</cp:lastModifiedBy>
  <cp:revision>2</cp:revision>
  <dcterms:created xsi:type="dcterms:W3CDTF">2024-06-30T03:32:06Z</dcterms:created>
  <dcterms:modified xsi:type="dcterms:W3CDTF">2025-09-09T01:20:33Z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0x010100877763BC7A02A247BF541BEEA2238C01</vt:lpwstr>
  </property>
  <property fmtid="{D5CDD505-2E9C-101B-9397-08002B2CF9AE}" pid="3" name="MediaServiceImageTags">
    <vt:lpwstr/>
  </property>
</Properties>
</file>