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365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94656" autoAdjust="0"/>
  </p:normalViewPr>
  <p:slideViewPr>
    <p:cSldViewPr>
      <p:cViewPr>
        <p:scale>
          <a:sx n="50" d="100"/>
          <a:sy n="50" d="100"/>
        </p:scale>
        <p:origin x="-260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2020/4/16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2020/3/26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kumimoji="1" lang="en-US" altLang="ja-JP" dirty="0" smtClean="0"/>
              <a:t>utelecon.github.io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2020/3/26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2020/3/26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2020/3/26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2020/3/26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2020/3/26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2020/3/26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2020/3/26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2020/3/26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2020/3/26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2020/3/26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smtClean="0"/>
              <a:t>2020/3/26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24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 smtClean="0"/>
              <a:t>utelecon.github.io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180528" y="2500306"/>
            <a:ext cx="9324528" cy="1512888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説明会：</a:t>
            </a:r>
            <a:r>
              <a:rPr lang="en-US" altLang="ja-JP" dirty="0" smtClean="0"/>
              <a:t>S</a:t>
            </a:r>
            <a:r>
              <a:rPr lang="ja-JP" altLang="en-US" dirty="0" smtClean="0"/>
              <a:t>セメスタ開始</a:t>
            </a:r>
            <a:r>
              <a:rPr lang="en-US" altLang="ja-JP" dirty="0" smtClean="0"/>
              <a:t>2</a:t>
            </a:r>
            <a:r>
              <a:rPr lang="ja-JP" altLang="en-US" dirty="0" smtClean="0"/>
              <a:t>週間を経て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kumimoji="1" lang="ja-JP" altLang="en-US" dirty="0" smtClean="0"/>
              <a:t>情報基盤センター </a:t>
            </a:r>
            <a:r>
              <a:rPr kumimoji="1" lang="ja-JP" altLang="en-US" u="sng" dirty="0" smtClean="0"/>
              <a:t>田浦健次</a:t>
            </a:r>
            <a:r>
              <a:rPr kumimoji="1" lang="ja-JP" altLang="en-US" u="sng" dirty="0" smtClean="0"/>
              <a:t>朗</a:t>
            </a:r>
            <a:endParaRPr kumimoji="1" lang="en-US" altLang="ja-JP" u="sng" dirty="0" smtClean="0"/>
          </a:p>
          <a:p>
            <a:pPr algn="l"/>
            <a:r>
              <a:rPr lang="ja-JP" altLang="en-US" dirty="0" smtClean="0"/>
              <a:t>情報基盤</a:t>
            </a:r>
            <a:r>
              <a:rPr lang="ja-JP" altLang="en-US" dirty="0" smtClean="0"/>
              <a:t>センター 工藤知宏</a:t>
            </a:r>
            <a:endParaRPr lang="en-US" altLang="ja-JP" dirty="0" smtClean="0"/>
          </a:p>
          <a:p>
            <a:pPr algn="l"/>
            <a:r>
              <a:rPr kumimoji="1" lang="ja-JP" altLang="en-US" dirty="0" smtClean="0"/>
              <a:t>大学総合教育研究</a:t>
            </a:r>
            <a:r>
              <a:rPr kumimoji="1" lang="ja-JP" altLang="en-US" dirty="0" smtClean="0"/>
              <a:t>センター 吉田塁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趣旨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</a:t>
            </a:r>
            <a:r>
              <a:rPr kumimoji="1" lang="ja-JP" altLang="en-US" dirty="0" smtClean="0"/>
              <a:t>セメスターが開始され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週間を経たところで、共有したい情報をまとめて共有</a:t>
            </a:r>
            <a:endParaRPr kumimoji="1" lang="en-US" altLang="ja-JP" dirty="0" smtClean="0"/>
          </a:p>
          <a:p>
            <a:r>
              <a:rPr kumimoji="1" lang="ja-JP" altLang="en-US" dirty="0" smtClean="0"/>
              <a:t>今後検討すべき課題に関する意識共有</a:t>
            </a:r>
            <a:endParaRPr kumimoji="1" lang="en-US" altLang="ja-JP" dirty="0" smtClean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2020/3/26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議題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ja-JP" dirty="0" smtClean="0"/>
              <a:t>1. </a:t>
            </a:r>
            <a:r>
              <a:rPr lang="ja-JP" altLang="en-US" dirty="0" smtClean="0"/>
              <a:t>オンライン授業</a:t>
            </a:r>
            <a:r>
              <a:rPr lang="en-US" altLang="ja-JP" dirty="0" smtClean="0"/>
              <a:t>URL</a:t>
            </a:r>
            <a:r>
              <a:rPr lang="ja-JP" altLang="en-US" dirty="0" smtClean="0"/>
              <a:t>通知方法 ～ </a:t>
            </a:r>
            <a:r>
              <a:rPr lang="en-US" altLang="ja-JP" dirty="0" smtClean="0"/>
              <a:t>3/26</a:t>
            </a:r>
            <a:r>
              <a:rPr lang="ja-JP" altLang="en-US" dirty="0" smtClean="0"/>
              <a:t>からの更新情報（田浦）</a:t>
            </a:r>
            <a:r>
              <a:rPr lang="en-US" altLang="ja-JP" dirty="0" smtClean="0"/>
              <a:t> </a:t>
            </a:r>
          </a:p>
          <a:p>
            <a:r>
              <a:rPr lang="en-US" altLang="ja-JP" dirty="0" smtClean="0"/>
              <a:t>2. </a:t>
            </a:r>
            <a:r>
              <a:rPr lang="ja-JP" altLang="en-US" dirty="0" smtClean="0"/>
              <a:t>学生のケアと学科・専攻の連絡体制（田浦）</a:t>
            </a:r>
            <a:endParaRPr lang="en-US" altLang="ja-JP" dirty="0" smtClean="0"/>
          </a:p>
          <a:p>
            <a:r>
              <a:rPr lang="en-US" altLang="ja-JP" dirty="0" smtClean="0"/>
              <a:t>3. </a:t>
            </a:r>
            <a:r>
              <a:rPr lang="ja-JP" altLang="en-US" dirty="0" smtClean="0"/>
              <a:t>オンライン授業受講のためのネットワーク環境支援ついて（田浦）</a:t>
            </a:r>
            <a:endParaRPr lang="en-US" altLang="ja-JP" dirty="0" smtClean="0"/>
          </a:p>
          <a:p>
            <a:r>
              <a:rPr lang="en-US" altLang="ja-JP" dirty="0" smtClean="0"/>
              <a:t>4. </a:t>
            </a:r>
            <a:r>
              <a:rPr lang="ja-JP" altLang="en-US" dirty="0" smtClean="0"/>
              <a:t>クラスサポータについて（田浦）</a:t>
            </a:r>
            <a:endParaRPr lang="en-US" altLang="ja-JP" dirty="0" smtClean="0"/>
          </a:p>
          <a:p>
            <a:r>
              <a:rPr lang="en-US" altLang="ja-JP" dirty="0" smtClean="0"/>
              <a:t>5. </a:t>
            </a:r>
            <a:r>
              <a:rPr lang="ja-JP" altLang="en-US" dirty="0" smtClean="0"/>
              <a:t>著作物の利用に関する</a:t>
            </a:r>
            <a:r>
              <a:rPr lang="en-US" altLang="ja-JP" dirty="0" smtClean="0"/>
              <a:t>SARTRAS</a:t>
            </a:r>
            <a:r>
              <a:rPr lang="ja-JP" altLang="en-US" dirty="0" smtClean="0"/>
              <a:t>決定（田浦）</a:t>
            </a:r>
            <a:endParaRPr lang="en-US" altLang="ja-JP" dirty="0" smtClean="0"/>
          </a:p>
          <a:p>
            <a:r>
              <a:rPr lang="en-US" altLang="ja-JP" dirty="0" smtClean="0"/>
              <a:t>6. </a:t>
            </a:r>
            <a:r>
              <a:rPr lang="ja-JP" altLang="en-US" dirty="0" smtClean="0"/>
              <a:t>アカウントとメールアドレス（工藤）</a:t>
            </a:r>
            <a:endParaRPr lang="en-US" altLang="ja-JP" dirty="0" smtClean="0"/>
          </a:p>
          <a:p>
            <a:r>
              <a:rPr lang="en-US" altLang="ja-JP" dirty="0" smtClean="0"/>
              <a:t>7. </a:t>
            </a:r>
            <a:r>
              <a:rPr lang="ja-JP" altLang="en-US" dirty="0" smtClean="0"/>
              <a:t>オンライン授業の</a:t>
            </a:r>
            <a:r>
              <a:rPr lang="ja-JP" altLang="en-US" dirty="0" smtClean="0"/>
              <a:t>通信量（</a:t>
            </a:r>
            <a:r>
              <a:rPr lang="ja-JP" altLang="en-US" dirty="0" smtClean="0"/>
              <a:t>工藤）</a:t>
            </a:r>
            <a:endParaRPr lang="en-US" altLang="ja-JP" dirty="0" smtClean="0"/>
          </a:p>
          <a:p>
            <a:r>
              <a:rPr lang="en-US" altLang="ja-JP" dirty="0" smtClean="0"/>
              <a:t>8. </a:t>
            </a:r>
            <a:r>
              <a:rPr lang="en-US" altLang="ja-JP" dirty="0" smtClean="0"/>
              <a:t>Zoom</a:t>
            </a:r>
            <a:r>
              <a:rPr lang="ja-JP" altLang="en-US" dirty="0" smtClean="0"/>
              <a:t>に関するアップデート（</a:t>
            </a:r>
            <a:r>
              <a:rPr lang="ja-JP" altLang="en-US" dirty="0" smtClean="0"/>
              <a:t>吉田）</a:t>
            </a:r>
            <a:endParaRPr lang="en-US" altLang="ja-JP" dirty="0" smtClean="0"/>
          </a:p>
          <a:p>
            <a:r>
              <a:rPr kumimoji="1" lang="en-US" altLang="ja-JP" dirty="0" smtClean="0"/>
              <a:t>9. </a:t>
            </a:r>
            <a:r>
              <a:rPr kumimoji="1" lang="ja-JP" altLang="en-US" dirty="0" smtClean="0"/>
              <a:t>オンライン授業</a:t>
            </a:r>
            <a:r>
              <a:rPr kumimoji="1" lang="en-US" altLang="ja-JP" dirty="0" smtClean="0"/>
              <a:t>Tips</a:t>
            </a:r>
            <a:r>
              <a:rPr lang="ja-JP" altLang="en-US" dirty="0" smtClean="0"/>
              <a:t>（</a:t>
            </a:r>
            <a:r>
              <a:rPr lang="ja-JP" altLang="en-US" dirty="0" smtClean="0"/>
              <a:t>吉田）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2020/3/26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グレースケール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8093</TotalTime>
  <Words>163</Words>
  <Application>Microsoft Office PowerPoint</Application>
  <PresentationFormat>画面に合わせる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雪藤</vt:lpstr>
      <vt:lpstr>説明会：Sセメスタ開始2週間を経て</vt:lpstr>
      <vt:lpstr>趣旨</vt:lpstr>
      <vt:lpstr>議題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tau</cp:lastModifiedBy>
  <cp:revision>471</cp:revision>
  <dcterms:created xsi:type="dcterms:W3CDTF">2020-03-09T13:20:48Z</dcterms:created>
  <dcterms:modified xsi:type="dcterms:W3CDTF">2020-04-16T07:26:49Z</dcterms:modified>
</cp:coreProperties>
</file>