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375" r:id="rId3"/>
    <p:sldId id="368" r:id="rId4"/>
    <p:sldId id="372" r:id="rId5"/>
    <p:sldId id="373" r:id="rId6"/>
    <p:sldId id="370" r:id="rId7"/>
    <p:sldId id="378" r:id="rId8"/>
    <p:sldId id="37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forms/takecarestud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forms/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7200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学生のケアと学科・専攻の連絡体制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以下の通知に対応する説明です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8" name="図 7" descr="ca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340768"/>
            <a:ext cx="5400600" cy="5079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最近増えている問い合わせ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〇〇先生の授業が明日だが</a:t>
            </a:r>
            <a:r>
              <a:rPr lang="en-US" altLang="ja-JP" dirty="0" smtClean="0">
                <a:solidFill>
                  <a:srgbClr val="FF0000"/>
                </a:solidFill>
              </a:rPr>
              <a:t>UTAS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</a:rPr>
              <a:t>URL</a:t>
            </a:r>
            <a:r>
              <a:rPr lang="ja-JP" altLang="en-US" dirty="0" smtClean="0">
                <a:solidFill>
                  <a:srgbClr val="FF0000"/>
                </a:solidFill>
              </a:rPr>
              <a:t>が載っていない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〇〇先生の授業に入ろうとしたら</a:t>
            </a:r>
            <a:r>
              <a:rPr lang="ja-JP" altLang="en-US" dirty="0" smtClean="0">
                <a:solidFill>
                  <a:srgbClr val="FF0000"/>
                </a:solidFill>
              </a:rPr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100</a:t>
            </a:r>
            <a:r>
              <a:rPr lang="ja-JP" altLang="en-US" dirty="0" smtClean="0">
                <a:solidFill>
                  <a:srgbClr val="FF0000"/>
                </a:solidFill>
              </a:rPr>
              <a:t>人以上は入れない」</a:t>
            </a:r>
            <a:r>
              <a:rPr lang="ja-JP" altLang="en-US" dirty="0" smtClean="0"/>
              <a:t>と言われて入れなかった（何が起きているかは後の節で説明）</a:t>
            </a:r>
            <a:endParaRPr lang="en-US" altLang="ja-JP" dirty="0" smtClean="0"/>
          </a:p>
          <a:p>
            <a:r>
              <a:rPr lang="ja-JP" altLang="en-US" dirty="0" smtClean="0"/>
              <a:t>〇〇先生の授業に入ろうとしたら</a:t>
            </a:r>
            <a:r>
              <a:rPr lang="ja-JP" altLang="en-US" dirty="0" smtClean="0">
                <a:solidFill>
                  <a:srgbClr val="FF0000"/>
                </a:solidFill>
              </a:rPr>
              <a:t>「権限のある人しか入れない」</a:t>
            </a:r>
            <a:r>
              <a:rPr lang="ja-JP" altLang="en-US" dirty="0" smtClean="0"/>
              <a:t>みたいなことを言われて入れなかった</a:t>
            </a:r>
            <a:r>
              <a:rPr lang="ja-JP" altLang="en-US" sz="2600" dirty="0" smtClean="0"/>
              <a:t>（何が起きているかは後の節で説明）</a:t>
            </a:r>
            <a:endParaRPr lang="en-US" altLang="ja-JP" dirty="0" smtClean="0"/>
          </a:p>
          <a:p>
            <a:r>
              <a:rPr lang="ja-JP" altLang="en-US" dirty="0" smtClean="0"/>
              <a:t>授業が本格化するにつれ増えると予想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それ以外の重要な問い合わせ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ネット環境が悪くてオンライン授業を受ける準備が整っていない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作りたい連絡体制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学生が直接学科・専攻に問い合わせをしているケースが多いとは思います</a:t>
            </a:r>
            <a:endParaRPr kumimoji="1" lang="en-US" altLang="ja-JP" dirty="0" smtClean="0"/>
          </a:p>
          <a:p>
            <a:r>
              <a:rPr lang="ja-JP" altLang="en-US" dirty="0" smtClean="0"/>
              <a:t>が、それもわからないときに我々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utelecon</a:t>
            </a:r>
            <a:r>
              <a:rPr lang="ja-JP" altLang="en-US" dirty="0" smtClean="0"/>
              <a:t>ポータル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に連絡が来ます</a:t>
            </a:r>
            <a:endParaRPr lang="en-US" altLang="ja-JP" dirty="0" smtClean="0"/>
          </a:p>
          <a:p>
            <a:r>
              <a:rPr kumimoji="1" lang="ja-JP" altLang="en-US" dirty="0" smtClean="0"/>
              <a:t>そのような連絡のうち、学科・専攻に見ていただくのが適切なものを転送します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580112" y="5301208"/>
            <a:ext cx="1296144" cy="48235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utelecon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75656" y="4653136"/>
            <a:ext cx="129614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〇〇学科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75656" y="5013176"/>
            <a:ext cx="129614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〇〇専攻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373216"/>
            <a:ext cx="129614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〇〇学科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75656" y="5733256"/>
            <a:ext cx="129614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〇〇専攻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656" y="6093296"/>
            <a:ext cx="129614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8" idx="3"/>
            <a:endCxn id="7" idx="1"/>
          </p:cNvCxnSpPr>
          <p:nvPr/>
        </p:nvCxnSpPr>
        <p:spPr>
          <a:xfrm>
            <a:off x="2771800" y="4797152"/>
            <a:ext cx="2808312" cy="7452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0" idx="3"/>
            <a:endCxn id="7" idx="1"/>
          </p:cNvCxnSpPr>
          <p:nvPr/>
        </p:nvCxnSpPr>
        <p:spPr>
          <a:xfrm>
            <a:off x="2771800" y="5157192"/>
            <a:ext cx="2808312" cy="385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3"/>
            <a:endCxn id="7" idx="1"/>
          </p:cNvCxnSpPr>
          <p:nvPr/>
        </p:nvCxnSpPr>
        <p:spPr>
          <a:xfrm>
            <a:off x="2771800" y="5517232"/>
            <a:ext cx="2808312" cy="25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3"/>
            <a:endCxn id="7" idx="1"/>
          </p:cNvCxnSpPr>
          <p:nvPr/>
        </p:nvCxnSpPr>
        <p:spPr>
          <a:xfrm flipV="1">
            <a:off x="2771800" y="5542384"/>
            <a:ext cx="2808312" cy="3348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3"/>
            <a:endCxn id="7" idx="1"/>
          </p:cNvCxnSpPr>
          <p:nvPr/>
        </p:nvCxnSpPr>
        <p:spPr>
          <a:xfrm flipV="1">
            <a:off x="2771800" y="5542384"/>
            <a:ext cx="2808312" cy="6949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72514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〇〇学科〇〇先生の授業が受けられなかった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63888" y="5877272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Zoom</a:t>
            </a:r>
            <a:r>
              <a:rPr kumimoji="1" lang="ja-JP" altLang="en-US" dirty="0" smtClean="0"/>
              <a:t>の〇〇機能がよくわからない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学科・専攻にお願い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担当を決める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学科・専攻から教員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+ </a:t>
            </a:r>
            <a:r>
              <a:rPr lang="ja-JP" altLang="en-US" dirty="0" smtClean="0"/>
              <a:t>追加の教員または職員</a:t>
            </a:r>
            <a:endParaRPr lang="en-US" altLang="ja-JP" dirty="0" smtClean="0"/>
          </a:p>
          <a:p>
            <a:r>
              <a:rPr lang="ja-JP" altLang="en-US" dirty="0" smtClean="0"/>
              <a:t>学生ケア 学科・専攻 担当登録フォーム</a:t>
            </a:r>
            <a:r>
              <a:rPr lang="en-US" altLang="ja-JP" dirty="0" smtClean="0">
                <a:hlinkClick r:id="rId2"/>
              </a:rPr>
              <a:t>https://utelecon.github.io/forms/takecarestudents</a:t>
            </a:r>
            <a:r>
              <a:rPr lang="ja-JP" altLang="en-US" dirty="0" smtClean="0"/>
              <a:t> から登録お願いします</a:t>
            </a:r>
            <a:endParaRPr lang="en-US" altLang="ja-JP" dirty="0" smtClean="0"/>
          </a:p>
          <a:p>
            <a:r>
              <a:rPr lang="ja-JP" altLang="en-US" dirty="0" smtClean="0"/>
              <a:t>同じ人が複数（例えば〇〇学科と〇〇専攻）を担当する場合、恐れ入りますがそれぞれ登録お願いします</a:t>
            </a:r>
            <a:r>
              <a:rPr lang="en-US" altLang="ja-JP" dirty="0" smtClean="0"/>
              <a:t>m(_ _)m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登録</a:t>
            </a:r>
            <a:r>
              <a:rPr kumimoji="1" lang="ja-JP" altLang="en-US" dirty="0" smtClean="0"/>
              <a:t>すると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メーリングリスト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utelecon-tcs</a:t>
            </a:r>
            <a:r>
              <a:rPr kumimoji="1" lang="en-US" altLang="ja-JP" dirty="0" smtClean="0">
                <a:solidFill>
                  <a:srgbClr val="0070C0"/>
                </a:solidFill>
              </a:rPr>
              <a:t>@...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を予定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に登</a:t>
            </a:r>
            <a:r>
              <a:rPr kumimoji="1" lang="ja-JP" altLang="en-US" dirty="0" smtClean="0"/>
              <a:t>録されます</a:t>
            </a:r>
            <a:endParaRPr kumimoji="1" lang="en-US" altLang="ja-JP" dirty="0" smtClean="0"/>
          </a:p>
          <a:p>
            <a:r>
              <a:rPr lang="ja-JP" altLang="en-US" dirty="0" smtClean="0"/>
              <a:t>専攻・学科への転送がふさわしい連絡・問い合わせ・陳情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を転送します</a:t>
            </a:r>
            <a:endParaRPr lang="en-US" altLang="ja-JP" dirty="0" smtClean="0"/>
          </a:p>
          <a:p>
            <a:r>
              <a:rPr kumimoji="1" lang="ja-JP" altLang="en-US" dirty="0" smtClean="0"/>
              <a:t>個々の専攻・学科への振り分けは行いません</a:t>
            </a:r>
            <a:r>
              <a:rPr lang="ja-JP" altLang="en-US" dirty="0" smtClean="0"/>
              <a:t>がご容赦ください（非常に件数が増えた場合には再考いたします）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学生用トラブル報告フォーム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https://utelecon.github.io/forms/et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8204</TotalTime>
  <Words>364</Words>
  <Application>Microsoft Office PowerPoint</Application>
  <PresentationFormat>画面に合わせる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雪藤</vt:lpstr>
      <vt:lpstr>学生のケアと学科・専攻の連絡体制</vt:lpstr>
      <vt:lpstr>以下の通知に対応する説明です</vt:lpstr>
      <vt:lpstr>最近増えている問い合わせ</vt:lpstr>
      <vt:lpstr>それ以外の重要な問い合わせ</vt:lpstr>
      <vt:lpstr>作りたい連絡体制</vt:lpstr>
      <vt:lpstr>学科・専攻にお願い</vt:lpstr>
      <vt:lpstr>登録すると</vt:lpstr>
      <vt:lpstr>学生用トラブル報告フォーム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499</cp:revision>
  <dcterms:created xsi:type="dcterms:W3CDTF">2020-03-09T13:20:48Z</dcterms:created>
  <dcterms:modified xsi:type="dcterms:W3CDTF">2020-04-16T02:58:58Z</dcterms:modified>
</cp:coreProperties>
</file>