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379" r:id="rId3"/>
    <p:sldId id="371" r:id="rId4"/>
    <p:sldId id="38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>
        <p:scale>
          <a:sx n="50" d="100"/>
          <a:sy n="50" d="100"/>
        </p:scale>
        <p:origin x="-26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2020/4/16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github.io/mobil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c-lms.ecc.u-tokyo.ac.jp/lms/course/syllabus?idnumber=20197J919010V02" TargetMode="External"/><Relationship Id="rId2" Type="http://schemas.openxmlformats.org/officeDocument/2006/relationships/hyperlink" Target="https://utelecon.github.io/mobi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GCohoPpwhIpxYIZuO6ZGwjwAjGFVpaiVa4TKYN4VoPk/edit?usp=sharing" TargetMode="External"/><Relationship Id="rId4" Type="http://schemas.openxmlformats.org/officeDocument/2006/relationships/hyperlink" Target="https://univtokyo-my.sharepoint.com/:x:/g/personal/2615215597_utac_u-tokyo_ac_jp/ESEjHc7AYBpPqjooTPGoJMsBqcl0bN20iSUVwunnTGL2hg?e=pKOR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kkei.com/article/DGXMZO57666150T00C20A4EA1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0528" y="2500306"/>
            <a:ext cx="9324528" cy="151288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オンライン授業受講のための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ネットワーク環境支援</a:t>
            </a:r>
            <a:r>
              <a:rPr lang="ja-JP" altLang="en-US" dirty="0" smtClean="0"/>
              <a:t>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 https://utelecon.github.io/mobile/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情報基盤センター 田浦健次朗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以下の通知</a:t>
            </a:r>
            <a:r>
              <a:rPr lang="en-US" altLang="ja-JP" dirty="0" smtClean="0"/>
              <a:t>(4/15)</a:t>
            </a:r>
            <a:r>
              <a:rPr lang="ja-JP" altLang="en-US" dirty="0" smtClean="0"/>
              <a:t>に関する説明です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7" name="図 6" descr="suppo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098331"/>
            <a:ext cx="5112568" cy="5268847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支援内容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hlinkClick r:id="rId2"/>
              </a:rPr>
              <a:t>https://utelecon.github.io/mobile/</a:t>
            </a:r>
            <a:endParaRPr lang="en-US" altLang="ja-JP" dirty="0" smtClean="0"/>
          </a:p>
          <a:p>
            <a:r>
              <a:rPr lang="en-US" altLang="ja-JP" dirty="0" smtClean="0"/>
              <a:t>50GB/</a:t>
            </a:r>
            <a:r>
              <a:rPr lang="ja-JP" altLang="en-US" dirty="0" smtClean="0"/>
              <a:t>月までの高速通信が可能なモバイル</a:t>
            </a:r>
            <a:r>
              <a:rPr lang="en-US" altLang="ja-JP" dirty="0" err="1" smtClean="0"/>
              <a:t>WiFi</a:t>
            </a:r>
            <a:r>
              <a:rPr lang="ja-JP" altLang="en-US" dirty="0" smtClean="0"/>
              <a:t>ルータの貸し出し </a:t>
            </a:r>
            <a:endParaRPr lang="en-US" altLang="ja-JP" dirty="0" smtClean="0"/>
          </a:p>
          <a:p>
            <a:r>
              <a:rPr lang="ja-JP" altLang="en-US" dirty="0" smtClean="0"/>
              <a:t>締め切り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  <a:r>
              <a:rPr lang="ja-JP" altLang="en-US" dirty="0" smtClean="0">
                <a:solidFill>
                  <a:srgbClr val="FF0000"/>
                </a:solidFill>
              </a:rPr>
              <a:t>月</a:t>
            </a:r>
            <a:r>
              <a:rPr lang="en-US" altLang="ja-JP" dirty="0" smtClean="0">
                <a:solidFill>
                  <a:srgbClr val="FF0000"/>
                </a:solidFill>
              </a:rPr>
              <a:t>21</a:t>
            </a:r>
            <a:r>
              <a:rPr lang="ja-JP" altLang="en-US" dirty="0" smtClean="0">
                <a:solidFill>
                  <a:srgbClr val="FF0000"/>
                </a:solidFill>
              </a:rPr>
              <a:t>日（火曜日）</a:t>
            </a:r>
            <a:r>
              <a:rPr lang="en-US" altLang="ja-JP" dirty="0" smtClean="0">
                <a:solidFill>
                  <a:srgbClr val="FF0000"/>
                </a:solidFill>
              </a:rPr>
              <a:t>23</a:t>
            </a:r>
            <a:r>
              <a:rPr lang="ja-JP" altLang="en-US" dirty="0" smtClean="0">
                <a:solidFill>
                  <a:srgbClr val="FF0000"/>
                </a:solidFill>
              </a:rPr>
              <a:t>時</a:t>
            </a:r>
            <a:r>
              <a:rPr lang="en-US" altLang="ja-JP" dirty="0" smtClean="0">
                <a:solidFill>
                  <a:srgbClr val="FF0000"/>
                </a:solidFill>
              </a:rPr>
              <a:t>59</a:t>
            </a:r>
            <a:r>
              <a:rPr lang="ja-JP" altLang="en-US" dirty="0" smtClean="0">
                <a:solidFill>
                  <a:srgbClr val="FF0000"/>
                </a:solidFill>
              </a:rPr>
              <a:t>分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申込み</a:t>
            </a:r>
            <a:r>
              <a:rPr lang="en-US" altLang="ja-JP" dirty="0" smtClean="0"/>
              <a:t>URL</a:t>
            </a:r>
          </a:p>
          <a:p>
            <a:pPr lvl="1"/>
            <a:r>
              <a:rPr lang="ja-JP" altLang="en-US" sz="2600" dirty="0" smtClean="0">
                <a:hlinkClick r:id="rId2"/>
              </a:rPr>
              <a:t>上記ページ</a:t>
            </a:r>
            <a:r>
              <a:rPr lang="ja-JP" altLang="en-US" sz="2600" dirty="0" smtClean="0"/>
              <a:t> </a:t>
            </a:r>
            <a:r>
              <a:rPr lang="en-US" altLang="ja-JP" sz="2600" dirty="0" smtClean="0"/>
              <a:t>-&gt; {</a:t>
            </a:r>
            <a:r>
              <a:rPr lang="en-US" altLang="ja-JP" sz="2600" dirty="0" smtClean="0">
                <a:hlinkClick r:id="rId3"/>
              </a:rPr>
              <a:t>ITC-LMS</a:t>
            </a:r>
            <a:r>
              <a:rPr lang="en-US" altLang="ja-JP" sz="2600" dirty="0" smtClean="0"/>
              <a:t>, </a:t>
            </a:r>
            <a:r>
              <a:rPr lang="en-US" altLang="ja-JP" sz="2600" dirty="0" smtClean="0">
                <a:hlinkClick r:id="rId4"/>
              </a:rPr>
              <a:t>Office</a:t>
            </a:r>
            <a:r>
              <a:rPr lang="en-US" altLang="ja-JP" sz="2600" dirty="0" smtClean="0"/>
              <a:t>, </a:t>
            </a:r>
            <a:r>
              <a:rPr lang="en-US" altLang="ja-JP" sz="2600" dirty="0" smtClean="0">
                <a:hlinkClick r:id="rId5"/>
              </a:rPr>
              <a:t>Google Spreadsheet</a:t>
            </a:r>
            <a:r>
              <a:rPr lang="en-US" altLang="ja-JP" sz="2600" dirty="0" smtClean="0"/>
              <a:t>}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UTAS</a:t>
            </a:r>
            <a:r>
              <a:rPr lang="ja-JP" altLang="en-US" dirty="0" smtClean="0"/>
              <a:t>の掲示板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先のメール（無事転送されれば）</a:t>
            </a:r>
            <a:endParaRPr lang="en-US" altLang="ja-JP" dirty="0" smtClean="0"/>
          </a:p>
          <a:p>
            <a:r>
              <a:rPr lang="ja-JP" altLang="en-US" dirty="0" smtClean="0"/>
              <a:t>勉強のために真に支援を必要とする人に対するサポートです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その他のオプション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携帯</a:t>
            </a:r>
            <a:r>
              <a:rPr lang="en-US" altLang="ja-JP" dirty="0" smtClean="0"/>
              <a:t>3</a:t>
            </a:r>
            <a:r>
              <a:rPr lang="ja-JP" altLang="en-US" dirty="0" smtClean="0"/>
              <a:t>社 データ</a:t>
            </a:r>
            <a:r>
              <a:rPr lang="ja-JP" altLang="en-US" dirty="0" smtClean="0"/>
              <a:t>通信料を一部無償化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://www.nikkei.com/article/DGXMZO57666150T00C20A4EA1000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現状のアナウンス：</a:t>
            </a:r>
            <a:r>
              <a:rPr lang="en-US" altLang="ja-JP" dirty="0" smtClean="0"/>
              <a:t>25</a:t>
            </a:r>
            <a:r>
              <a:rPr lang="ja-JP" altLang="en-US" dirty="0" smtClean="0"/>
              <a:t>歳以下</a:t>
            </a:r>
            <a:r>
              <a:rPr lang="en-US" altLang="ja-JP" smtClean="0"/>
              <a:t>, 4</a:t>
            </a:r>
            <a:r>
              <a:rPr lang="ja-JP" altLang="en-US" dirty="0" smtClean="0"/>
              <a:t>月または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月末まで</a:t>
            </a:r>
            <a:endParaRPr lang="en-US" altLang="ja-JP" dirty="0" smtClean="0"/>
          </a:p>
          <a:p>
            <a:r>
              <a:rPr lang="ja-JP" altLang="en-US" dirty="0" smtClean="0"/>
              <a:t>学部・研究科で独自の</a:t>
            </a:r>
            <a:r>
              <a:rPr lang="ja-JP" altLang="en-US" dirty="0" smtClean="0"/>
              <a:t>プログラムが</a:t>
            </a:r>
            <a:r>
              <a:rPr lang="ja-JP" altLang="en-US" dirty="0" smtClean="0"/>
              <a:t>ある場合もあるのでそちらも調べてください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8208</TotalTime>
  <Words>152</Words>
  <Application>Microsoft Office PowerPoint</Application>
  <PresentationFormat>画面に合わせる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雪藤</vt:lpstr>
      <vt:lpstr>オンライン授業受講のための ネットワーク環境支援ついて  https://utelecon.github.io/mobile/</vt:lpstr>
      <vt:lpstr>以下の通知(4/15)に関する説明です</vt:lpstr>
      <vt:lpstr>支援内容</vt:lpstr>
      <vt:lpstr>その他のオプション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tau</cp:lastModifiedBy>
  <cp:revision>505</cp:revision>
  <dcterms:created xsi:type="dcterms:W3CDTF">2020-03-09T13:20:48Z</dcterms:created>
  <dcterms:modified xsi:type="dcterms:W3CDTF">2020-04-16T06:58:08Z</dcterms:modified>
</cp:coreProperties>
</file>