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365"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varScale="1">
        <p:scale>
          <a:sx n="84" d="100"/>
          <a:sy n="84" d="100"/>
        </p:scale>
        <p:origin x="1542" y="8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a:t>
            </a:r>
            <a:r>
              <a:rPr lang="en-US" altLang="ja-JP" dirty="0"/>
              <a:t>A</a:t>
            </a:r>
            <a:r>
              <a:rPr lang="ja-JP" altLang="en-US" dirty="0"/>
              <a:t>セメスターのオンライン・ハイブリッド授業に向けて </a:t>
            </a:r>
            <a:r>
              <a:rPr lang="en-US" altLang="ja-JP" dirty="0"/>
              <a:t>― S</a:t>
            </a:r>
            <a:r>
              <a:rPr lang="ja-JP" altLang="en-US" dirty="0"/>
              <a:t>セメスターを振り返って</a:t>
            </a:r>
            <a:br>
              <a:rPr lang="en-US" altLang="ja-JP"/>
            </a:br>
            <a:br>
              <a:rPr lang="en-US" altLang="ja-JP"/>
            </a:br>
            <a:r>
              <a:rPr lang="en-US" altLang="ja-JP"/>
              <a:t>15:00</a:t>
            </a:r>
            <a:r>
              <a:rPr lang="ja-JP" altLang="en-US" dirty="0"/>
              <a:t>～</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lang="ja-JP" altLang="en-US" dirty="0"/>
              <a:t>情報基盤センター 　　　　　柴山悦哉</a:t>
            </a:r>
            <a:endParaRPr lang="en-US" altLang="ja-JP" dirty="0"/>
          </a:p>
          <a:p>
            <a:pPr algn="l"/>
            <a:r>
              <a:rPr kumimoji="1" lang="ja-JP" altLang="en-US" dirty="0"/>
              <a:t>大学総合教育研究センター 　吉田塁</a:t>
            </a:r>
            <a:endParaRPr kumimoji="1" lang="en-US" altLang="ja-JP" dirty="0"/>
          </a:p>
          <a:p>
            <a:pPr algn="l"/>
            <a:r>
              <a:rPr kumimoji="1" lang="ja-JP" altLang="en-US" dirty="0"/>
              <a:t>情報システム本部 　　　　　</a:t>
            </a:r>
            <a:r>
              <a:rPr kumimoji="1" lang="ja-JP" altLang="en-US"/>
              <a:t>玉造潤</a:t>
            </a:r>
            <a:r>
              <a:rPr lang="ja-JP" altLang="en-US"/>
              <a:t>史</a:t>
            </a:r>
            <a:endParaRPr kumimoji="1" lang="ja-JP" altLang="en-US"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2AA54749-F52A-415D-98C0-2A3833340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444" y="4013493"/>
            <a:ext cx="2342857" cy="23428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コンテンツ プレースホルダ 2"/>
          <p:cNvSpPr>
            <a:spLocks noGrp="1"/>
          </p:cNvSpPr>
          <p:nvPr>
            <p:ph idx="1"/>
          </p:nvPr>
        </p:nvSpPr>
        <p:spPr/>
        <p:txBody>
          <a:bodyPr>
            <a:normAutofit fontScale="92500" lnSpcReduction="10000"/>
          </a:bodyPr>
          <a:lstStyle/>
          <a:p>
            <a:r>
              <a:rPr lang="en-US" altLang="ja-JP" dirty="0"/>
              <a:t>S</a:t>
            </a:r>
            <a:r>
              <a:rPr lang="ja-JP" altLang="en-US" dirty="0"/>
              <a:t>セメスタにオンライン授業にご対応いただいた先生方（おそらくほとんどの先生は初めて）ありがとうございました</a:t>
            </a:r>
            <a:endParaRPr lang="en-US" altLang="ja-JP" dirty="0"/>
          </a:p>
          <a:p>
            <a:r>
              <a:rPr kumimoji="1" lang="ja-JP" altLang="en-US" dirty="0"/>
              <a:t>本日は</a:t>
            </a:r>
            <a:endParaRPr kumimoji="1" lang="en-US" altLang="ja-JP" dirty="0"/>
          </a:p>
          <a:p>
            <a:pPr lvl="1"/>
            <a:r>
              <a:rPr kumimoji="1" lang="en-US" altLang="ja-JP" dirty="0"/>
              <a:t>A</a:t>
            </a:r>
            <a:r>
              <a:rPr kumimoji="1" lang="ja-JP" altLang="en-US" dirty="0"/>
              <a:t>セメスタが初めてのオンライン授業という先生方へ改めての情報整理</a:t>
            </a:r>
            <a:endParaRPr kumimoji="1" lang="en-US" altLang="ja-JP" dirty="0"/>
          </a:p>
          <a:p>
            <a:pPr lvl="1"/>
            <a:r>
              <a:rPr kumimoji="1" lang="en-US" altLang="ja-JP" dirty="0"/>
              <a:t>S</a:t>
            </a:r>
            <a:r>
              <a:rPr kumimoji="1" lang="ja-JP" altLang="en-US" dirty="0"/>
              <a:t>セメスタの振り返り</a:t>
            </a:r>
            <a:endParaRPr kumimoji="1" lang="en-US" altLang="ja-JP" dirty="0"/>
          </a:p>
          <a:p>
            <a:pPr lvl="1"/>
            <a:r>
              <a:rPr kumimoji="1" lang="en-US" altLang="ja-JP" dirty="0"/>
              <a:t>A</a:t>
            </a:r>
            <a:r>
              <a:rPr kumimoji="1" lang="ja-JP" altLang="en-US" dirty="0"/>
              <a:t>セメスタ固有の情報</a:t>
            </a:r>
            <a:endParaRPr kumimoji="1" lang="en-US" altLang="ja-JP" dirty="0"/>
          </a:p>
          <a:p>
            <a:pPr marL="457200" lvl="1" indent="0">
              <a:buNone/>
            </a:pPr>
            <a:r>
              <a:rPr kumimoji="1" lang="ja-JP" altLang="en-US" dirty="0"/>
              <a:t>を提供しつつ</a:t>
            </a:r>
            <a:r>
              <a:rPr kumimoji="1" lang="ja-JP" altLang="en-US"/>
              <a:t>、質問受付、</a:t>
            </a:r>
            <a:r>
              <a:rPr kumimoji="1" lang="ja-JP" altLang="en-US" dirty="0"/>
              <a:t>課題共有を行いたいと思います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p:txBody>
          <a:bodyPr>
            <a:normAutofit/>
          </a:bodyPr>
          <a:lstStyle/>
          <a:p>
            <a:r>
              <a:rPr lang="en-US" altLang="ja-JP" dirty="0"/>
              <a:t>1.</a:t>
            </a:r>
            <a:r>
              <a:rPr lang="ja-JP" altLang="en-US" dirty="0"/>
              <a:t>授業に必要な</a:t>
            </a:r>
            <a:r>
              <a:rPr lang="en-US" altLang="ja-JP" dirty="0"/>
              <a:t>ICT</a:t>
            </a:r>
            <a:r>
              <a:rPr lang="ja-JP" altLang="en-US" dirty="0"/>
              <a:t>システムの概要</a:t>
            </a:r>
            <a:r>
              <a:rPr lang="ja-JP" altLang="en-US" sz="2000" dirty="0"/>
              <a:t> </a:t>
            </a:r>
            <a:r>
              <a:rPr kumimoji="1" lang="en-US" altLang="ja-JP" sz="2000" dirty="0"/>
              <a:t>(</a:t>
            </a:r>
            <a:r>
              <a:rPr kumimoji="1" lang="ja-JP" altLang="en-US" sz="2000" dirty="0"/>
              <a:t>田浦</a:t>
            </a:r>
            <a:r>
              <a:rPr kumimoji="1" lang="en-US" altLang="ja-JP" sz="2000" dirty="0"/>
              <a:t>; 20</a:t>
            </a:r>
            <a:r>
              <a:rPr kumimoji="1" lang="ja-JP" altLang="en-US" sz="2000" dirty="0"/>
              <a:t>分</a:t>
            </a:r>
            <a:r>
              <a:rPr kumimoji="1" lang="en-US" altLang="ja-JP" sz="2000" dirty="0"/>
              <a:t>)</a:t>
            </a:r>
            <a:r>
              <a:rPr kumimoji="1" lang="en-US" altLang="ja-JP" dirty="0"/>
              <a:t> </a:t>
            </a:r>
            <a:endParaRPr lang="en-US" altLang="ja-JP" dirty="0"/>
          </a:p>
          <a:p>
            <a:r>
              <a:rPr kumimoji="1" lang="en-US" altLang="ja-JP" dirty="0"/>
              <a:t>2. S</a:t>
            </a:r>
            <a:r>
              <a:rPr kumimoji="1" lang="ja-JP" altLang="en-US" dirty="0"/>
              <a:t>セメスタの振り返り</a:t>
            </a:r>
            <a:r>
              <a:rPr kumimoji="1" lang="ja-JP" altLang="en-US" sz="2000" dirty="0"/>
              <a:t> </a:t>
            </a:r>
            <a:r>
              <a:rPr kumimoji="1" lang="en-US" altLang="ja-JP" sz="2000" dirty="0"/>
              <a:t>(</a:t>
            </a:r>
            <a:r>
              <a:rPr kumimoji="1" lang="ja-JP" altLang="en-US" sz="2000" dirty="0"/>
              <a:t>田浦</a:t>
            </a:r>
            <a:r>
              <a:rPr kumimoji="1" lang="en-US" altLang="ja-JP" sz="2000" dirty="0"/>
              <a:t>; </a:t>
            </a:r>
            <a:r>
              <a:rPr lang="en-US" altLang="ja-JP" sz="2000" dirty="0"/>
              <a:t>20</a:t>
            </a:r>
            <a:r>
              <a:rPr kumimoji="1" lang="ja-JP" altLang="en-US" sz="2000" dirty="0"/>
              <a:t>分</a:t>
            </a:r>
            <a:r>
              <a:rPr kumimoji="1" lang="en-US" altLang="ja-JP" sz="2000" dirty="0"/>
              <a:t>)</a:t>
            </a:r>
            <a:endParaRPr kumimoji="1" lang="en-US" altLang="ja-JP" dirty="0"/>
          </a:p>
          <a:p>
            <a:r>
              <a:rPr kumimoji="1" lang="en-US" altLang="ja-JP" dirty="0"/>
              <a:t>3. </a:t>
            </a:r>
            <a:r>
              <a:rPr kumimoji="1" lang="ja-JP" altLang="en-US" dirty="0"/>
              <a:t>教育用</a:t>
            </a:r>
            <a:r>
              <a:rPr kumimoji="1" lang="en-US" altLang="ja-JP" dirty="0"/>
              <a:t>ICT</a:t>
            </a:r>
            <a:r>
              <a:rPr kumimoji="1" lang="ja-JP" altLang="en-US" dirty="0"/>
              <a:t>システムの活用</a:t>
            </a:r>
            <a:r>
              <a:rPr kumimoji="1" lang="ja-JP" altLang="en-US" sz="2000" dirty="0"/>
              <a:t> </a:t>
            </a:r>
            <a:r>
              <a:rPr kumimoji="1" lang="en-US" altLang="ja-JP" sz="2000" dirty="0"/>
              <a:t>(</a:t>
            </a:r>
            <a:r>
              <a:rPr kumimoji="1" lang="ja-JP" altLang="en-US" sz="2000" dirty="0"/>
              <a:t>柴山</a:t>
            </a:r>
            <a:r>
              <a:rPr kumimoji="1" lang="en-US" altLang="ja-JP" sz="2000" dirty="0"/>
              <a:t>; 25</a:t>
            </a:r>
            <a:r>
              <a:rPr kumimoji="1" lang="ja-JP" altLang="en-US" sz="2000" dirty="0"/>
              <a:t>分</a:t>
            </a:r>
            <a:r>
              <a:rPr kumimoji="1" lang="en-US" altLang="ja-JP" sz="2000" dirty="0"/>
              <a:t>)</a:t>
            </a:r>
            <a:endParaRPr lang="en-US" altLang="ja-JP" dirty="0"/>
          </a:p>
          <a:p>
            <a:r>
              <a:rPr kumimoji="1" lang="en-US" altLang="ja-JP" dirty="0"/>
              <a:t>4. </a:t>
            </a:r>
            <a:r>
              <a:rPr kumimoji="1" lang="ja-JP" altLang="en-US" dirty="0"/>
              <a:t>各種授業形式とポイント</a:t>
            </a:r>
            <a:r>
              <a:rPr kumimoji="1" lang="ja-JP" altLang="en-US" sz="2000" dirty="0"/>
              <a:t> </a:t>
            </a:r>
            <a:r>
              <a:rPr kumimoji="1" lang="en-US" altLang="ja-JP" sz="2000" dirty="0"/>
              <a:t>(</a:t>
            </a:r>
            <a:r>
              <a:rPr lang="ja-JP" altLang="en-US" sz="2000" dirty="0"/>
              <a:t>吉田</a:t>
            </a:r>
            <a:r>
              <a:rPr kumimoji="1" lang="en-US" altLang="ja-JP" sz="2000" dirty="0"/>
              <a:t>; 25</a:t>
            </a:r>
            <a:r>
              <a:rPr kumimoji="1" lang="ja-JP" altLang="en-US" sz="2000" dirty="0"/>
              <a:t>分</a:t>
            </a:r>
            <a:r>
              <a:rPr kumimoji="1" lang="en-US" altLang="ja-JP" sz="2000" dirty="0"/>
              <a:t>)</a:t>
            </a:r>
            <a:endParaRPr kumimoji="1" lang="en-US" altLang="ja-JP" dirty="0"/>
          </a:p>
          <a:p>
            <a:r>
              <a:rPr kumimoji="1" lang="en-US" altLang="ja-JP" dirty="0"/>
              <a:t>5. </a:t>
            </a:r>
            <a:r>
              <a:rPr lang="ja-JP" altLang="en-US" dirty="0"/>
              <a:t>各種</a:t>
            </a:r>
            <a:r>
              <a:rPr kumimoji="1" lang="ja-JP" altLang="en-US" dirty="0"/>
              <a:t>サポータ制度</a:t>
            </a:r>
            <a:r>
              <a:rPr kumimoji="1" lang="ja-JP" altLang="en-US" sz="2000" dirty="0"/>
              <a:t> </a:t>
            </a:r>
            <a:r>
              <a:rPr kumimoji="1" lang="en-US" altLang="ja-JP" sz="2000" dirty="0"/>
              <a:t>(</a:t>
            </a:r>
            <a:r>
              <a:rPr lang="ja-JP" altLang="en-US" sz="2000" dirty="0"/>
              <a:t>吉田</a:t>
            </a:r>
            <a:r>
              <a:rPr kumimoji="1" lang="en-US" altLang="ja-JP" sz="2000" dirty="0"/>
              <a:t>; 5</a:t>
            </a:r>
            <a:r>
              <a:rPr kumimoji="1" lang="ja-JP" altLang="en-US" sz="2000" dirty="0"/>
              <a:t>分</a:t>
            </a:r>
            <a:r>
              <a:rPr kumimoji="1" lang="en-US" altLang="ja-JP" sz="2000" dirty="0"/>
              <a:t>)</a:t>
            </a:r>
            <a:endParaRPr lang="en-US" altLang="ja-JP" dirty="0"/>
          </a:p>
          <a:p>
            <a:r>
              <a:rPr kumimoji="1" lang="en-US" altLang="ja-JP" dirty="0"/>
              <a:t>6. </a:t>
            </a:r>
            <a:r>
              <a:rPr kumimoji="1" lang="ja-JP" altLang="en-US" dirty="0"/>
              <a:t>キャンパス</a:t>
            </a:r>
            <a:r>
              <a:rPr kumimoji="1" lang="en-US" altLang="ja-JP" dirty="0" err="1"/>
              <a:t>WiFi</a:t>
            </a:r>
            <a:r>
              <a:rPr kumimoji="1" lang="ja-JP" altLang="en-US" dirty="0"/>
              <a:t>（</a:t>
            </a:r>
            <a:r>
              <a:rPr kumimoji="1" lang="en-US" altLang="ja-JP" dirty="0" err="1"/>
              <a:t>UTokyo-Wifi</a:t>
            </a:r>
            <a:r>
              <a:rPr kumimoji="1" lang="ja-JP" altLang="en-US" dirty="0"/>
              <a:t>）について</a:t>
            </a:r>
            <a:r>
              <a:rPr kumimoji="1" lang="en-US" altLang="ja-JP" sz="2000" dirty="0"/>
              <a:t>(</a:t>
            </a:r>
            <a:r>
              <a:rPr lang="ja-JP" altLang="en-US" sz="2000" dirty="0"/>
              <a:t>玉造</a:t>
            </a:r>
            <a:r>
              <a:rPr kumimoji="1" lang="en-US" altLang="ja-JP" sz="2000" dirty="0"/>
              <a:t>; 10</a:t>
            </a:r>
            <a:r>
              <a:rPr kumimoji="1" lang="ja-JP" altLang="en-US" sz="2000" dirty="0"/>
              <a:t>分</a:t>
            </a:r>
            <a:r>
              <a:rPr kumimoji="1" lang="en-US" altLang="ja-JP" sz="2000" dirty="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8376</TotalTime>
  <Words>410</Words>
  <Application>Microsoft Office PowerPoint</Application>
  <PresentationFormat>On-screen Show (4:3)</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Cambria</vt:lpstr>
      <vt:lpstr>Wingdings</vt:lpstr>
      <vt:lpstr>雪藤</vt:lpstr>
      <vt:lpstr>説明会：Aセメスターのオンライン・ハイブリッド授業に向けて ― Sセメスターを振り返って  15:00～</vt:lpstr>
      <vt:lpstr>はじめに</vt:lpstr>
      <vt:lpstr>本日説明する内容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490</cp:revision>
  <dcterms:created xsi:type="dcterms:W3CDTF">2020-03-09T13:20:48Z</dcterms:created>
  <dcterms:modified xsi:type="dcterms:W3CDTF">2020-09-11T05:37:34Z</dcterms:modified>
</cp:coreProperties>
</file>