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402" r:id="rId3"/>
    <p:sldId id="367" r:id="rId4"/>
    <p:sldId id="403" r:id="rId5"/>
    <p:sldId id="404" r:id="rId6"/>
    <p:sldId id="406" r:id="rId7"/>
    <p:sldId id="407" r:id="rId8"/>
    <p:sldId id="408" r:id="rId9"/>
    <p:sldId id="409" r:id="rId10"/>
    <p:sldId id="411" r:id="rId11"/>
    <p:sldId id="410" r:id="rId12"/>
    <p:sldId id="412" r:id="rId13"/>
    <p:sldId id="413" r:id="rId14"/>
    <p:sldId id="414" r:id="rId15"/>
    <p:sldId id="415" r:id="rId16"/>
    <p:sldId id="416" r:id="rId17"/>
    <p:sldId id="417" r:id="rId18"/>
    <p:sldId id="418" r:id="rId19"/>
    <p:sldId id="419" r:id="rId20"/>
    <p:sldId id="368" r:id="rId21"/>
    <p:sldId id="422" r:id="rId22"/>
    <p:sldId id="423" r:id="rId23"/>
    <p:sldId id="424" r:id="rId24"/>
    <p:sldId id="428" r:id="rId25"/>
    <p:sldId id="425" r:id="rId26"/>
    <p:sldId id="426" r:id="rId27"/>
    <p:sldId id="429" r:id="rId2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10D5"/>
    <a:srgbClr val="CC9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652" autoAdjust="0"/>
    <p:restoredTop sz="94723" autoAdjust="0"/>
  </p:normalViewPr>
  <p:slideViewPr>
    <p:cSldViewPr>
      <p:cViewPr varScale="1">
        <p:scale>
          <a:sx n="128" d="100"/>
          <a:sy n="128" d="100"/>
        </p:scale>
        <p:origin x="44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5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>
      <p:cViewPr varScale="1">
        <p:scale>
          <a:sx n="35" d="100"/>
          <a:sy n="35" d="100"/>
        </p:scale>
        <p:origin x="-1528" y="-9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利用したコースの割合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メッセージ</c:v>
                </c:pt>
                <c:pt idx="1">
                  <c:v>掲示板</c:v>
                </c:pt>
                <c:pt idx="2">
                  <c:v>お知らせ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>
                  <c:v>0.18540000000000001</c:v>
                </c:pt>
                <c:pt idx="1">
                  <c:v>0.223</c:v>
                </c:pt>
                <c:pt idx="2">
                  <c:v>0.84909999999999997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607-6F49-8245-9DED2A0A42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919161567"/>
        <c:axId val="919163199"/>
      </c:barChart>
      <c:catAx>
        <c:axId val="91916156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19163199"/>
        <c:crosses val="autoZero"/>
        <c:auto val="1"/>
        <c:lblAlgn val="ctr"/>
        <c:lblOffset val="100"/>
        <c:noMultiLvlLbl val="0"/>
      </c:catAx>
      <c:valAx>
        <c:axId val="919163199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191615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/>
              <a:t>4</a:t>
            </a:r>
            <a:r>
              <a:rPr lang="ja-JP" altLang="en-US"/>
              <a:t>月</a:t>
            </a:r>
            <a:r>
              <a:rPr lang="en-US" altLang="ja-JP" dirty="0"/>
              <a:t>21</a:t>
            </a:r>
            <a:r>
              <a:rPr lang="ja-JP" altLang="en-US"/>
              <a:t>日</a:t>
            </a:r>
            <a:r>
              <a:rPr lang="en-US" altLang="ja-JP" dirty="0"/>
              <a:t>(</a:t>
            </a:r>
            <a:r>
              <a:rPr lang="ja-JP" altLang="en-US"/>
              <a:t>火</a:t>
            </a:r>
            <a:r>
              <a:rPr lang="en-US" altLang="ja-JP" dirty="0"/>
              <a:t>)</a:t>
            </a:r>
            <a:r>
              <a:rPr lang="ja-JP" altLang="en-US"/>
              <a:t>のコーストップ表示回数</a:t>
            </a:r>
            <a:r>
              <a:rPr lang="en-US" altLang="ja-JP" dirty="0"/>
              <a:t> (</a:t>
            </a:r>
            <a:r>
              <a:rPr lang="ja-JP" altLang="en-US"/>
              <a:t>回</a:t>
            </a:r>
            <a:r>
              <a:rPr lang="en-US" altLang="ja-JP" dirty="0"/>
              <a:t>/</a:t>
            </a:r>
            <a:r>
              <a:rPr lang="ja-JP" altLang="en-US"/>
              <a:t>分</a:t>
            </a:r>
            <a:r>
              <a:rPr lang="en-US" altLang="ja-JP" dirty="0"/>
              <a:t>)</a:t>
            </a:r>
            <a:endParaRPr lang="ja-JP" altLang="en-US"/>
          </a:p>
        </c:rich>
      </c:tx>
      <c:layout>
        <c:manualLayout>
          <c:xMode val="edge"/>
          <c:yMode val="edge"/>
          <c:x val="0.21351747953931047"/>
          <c:y val="0.1202517902051287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4月21日</c:v>
                </c:pt>
              </c:strCache>
            </c:strRef>
          </c:tx>
          <c:spPr>
            <a:ln w="19050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Sheet1!$A$2:$A$1441</c:f>
              <c:numCache>
                <c:formatCode>h:mm</c:formatCode>
                <c:ptCount val="1440"/>
                <c:pt idx="0">
                  <c:v>0</c:v>
                </c:pt>
                <c:pt idx="1">
                  <c:v>6.9444444444444447E-4</c:v>
                </c:pt>
                <c:pt idx="2">
                  <c:v>1.3888888888888889E-3</c:v>
                </c:pt>
                <c:pt idx="3">
                  <c:v>2.0833333333333333E-3</c:v>
                </c:pt>
                <c:pt idx="4">
                  <c:v>2.7777777777777779E-3</c:v>
                </c:pt>
                <c:pt idx="5">
                  <c:v>3.472222222222222E-3</c:v>
                </c:pt>
                <c:pt idx="6">
                  <c:v>4.1666666666666666E-3</c:v>
                </c:pt>
                <c:pt idx="7">
                  <c:v>4.8611111111111112E-3</c:v>
                </c:pt>
                <c:pt idx="8">
                  <c:v>5.5555555555555558E-3</c:v>
                </c:pt>
                <c:pt idx="9">
                  <c:v>6.2499999999999995E-3</c:v>
                </c:pt>
                <c:pt idx="10">
                  <c:v>6.9444444444444441E-3</c:v>
                </c:pt>
                <c:pt idx="11">
                  <c:v>7.6388888888888886E-3</c:v>
                </c:pt>
                <c:pt idx="12">
                  <c:v>8.3333333333333332E-3</c:v>
                </c:pt>
                <c:pt idx="13">
                  <c:v>9.0277777777777787E-3</c:v>
                </c:pt>
                <c:pt idx="14">
                  <c:v>9.7222222222222224E-3</c:v>
                </c:pt>
                <c:pt idx="15">
                  <c:v>1.0416666666666666E-2</c:v>
                </c:pt>
                <c:pt idx="16">
                  <c:v>1.1111111111111112E-2</c:v>
                </c:pt>
                <c:pt idx="17">
                  <c:v>1.1805555555555555E-2</c:v>
                </c:pt>
                <c:pt idx="18">
                  <c:v>1.2499999999999999E-2</c:v>
                </c:pt>
                <c:pt idx="19">
                  <c:v>1.3194444444444444E-2</c:v>
                </c:pt>
                <c:pt idx="20">
                  <c:v>1.3888888888888888E-2</c:v>
                </c:pt>
                <c:pt idx="21">
                  <c:v>1.4583333333333332E-2</c:v>
                </c:pt>
                <c:pt idx="22">
                  <c:v>1.5277777777777777E-2</c:v>
                </c:pt>
                <c:pt idx="23">
                  <c:v>1.5972222222222224E-2</c:v>
                </c:pt>
                <c:pt idx="24">
                  <c:v>1.6666666666666666E-2</c:v>
                </c:pt>
                <c:pt idx="25">
                  <c:v>1.7361111111111112E-2</c:v>
                </c:pt>
                <c:pt idx="26">
                  <c:v>1.8055555555555557E-2</c:v>
                </c:pt>
                <c:pt idx="27">
                  <c:v>1.8749999999999999E-2</c:v>
                </c:pt>
                <c:pt idx="28">
                  <c:v>1.9444444444444445E-2</c:v>
                </c:pt>
                <c:pt idx="29">
                  <c:v>2.013888888888889E-2</c:v>
                </c:pt>
                <c:pt idx="30">
                  <c:v>2.0833333333333332E-2</c:v>
                </c:pt>
                <c:pt idx="31">
                  <c:v>2.1527777777777781E-2</c:v>
                </c:pt>
                <c:pt idx="32">
                  <c:v>2.2222222222222223E-2</c:v>
                </c:pt>
                <c:pt idx="33">
                  <c:v>2.2916666666666669E-2</c:v>
                </c:pt>
                <c:pt idx="34">
                  <c:v>2.361111111111111E-2</c:v>
                </c:pt>
                <c:pt idx="35">
                  <c:v>2.4305555555555556E-2</c:v>
                </c:pt>
                <c:pt idx="36">
                  <c:v>2.4999999999999998E-2</c:v>
                </c:pt>
                <c:pt idx="37">
                  <c:v>2.5694444444444447E-2</c:v>
                </c:pt>
                <c:pt idx="38">
                  <c:v>2.6388888888888889E-2</c:v>
                </c:pt>
                <c:pt idx="39">
                  <c:v>2.7083333333333334E-2</c:v>
                </c:pt>
                <c:pt idx="40">
                  <c:v>2.7777777777777776E-2</c:v>
                </c:pt>
                <c:pt idx="41">
                  <c:v>2.8472222222222222E-2</c:v>
                </c:pt>
                <c:pt idx="42">
                  <c:v>2.9166666666666664E-2</c:v>
                </c:pt>
                <c:pt idx="43">
                  <c:v>2.9861111111111113E-2</c:v>
                </c:pt>
                <c:pt idx="44">
                  <c:v>3.0555555555555555E-2</c:v>
                </c:pt>
                <c:pt idx="45">
                  <c:v>3.125E-2</c:v>
                </c:pt>
                <c:pt idx="46">
                  <c:v>3.1944444444444449E-2</c:v>
                </c:pt>
                <c:pt idx="47">
                  <c:v>3.2638888888888891E-2</c:v>
                </c:pt>
                <c:pt idx="48">
                  <c:v>3.3333333333333333E-2</c:v>
                </c:pt>
                <c:pt idx="49">
                  <c:v>3.4027777777777775E-2</c:v>
                </c:pt>
                <c:pt idx="50">
                  <c:v>3.4722222222222224E-2</c:v>
                </c:pt>
                <c:pt idx="51">
                  <c:v>3.5416666666666666E-2</c:v>
                </c:pt>
                <c:pt idx="52">
                  <c:v>3.6111111111111115E-2</c:v>
                </c:pt>
                <c:pt idx="53">
                  <c:v>3.6805555555555557E-2</c:v>
                </c:pt>
                <c:pt idx="54">
                  <c:v>3.7499999999999999E-2</c:v>
                </c:pt>
                <c:pt idx="55">
                  <c:v>3.8194444444444441E-2</c:v>
                </c:pt>
                <c:pt idx="56">
                  <c:v>3.888888888888889E-2</c:v>
                </c:pt>
                <c:pt idx="57">
                  <c:v>3.9583333333333331E-2</c:v>
                </c:pt>
                <c:pt idx="58">
                  <c:v>4.027777777777778E-2</c:v>
                </c:pt>
                <c:pt idx="59">
                  <c:v>4.0972222222222222E-2</c:v>
                </c:pt>
                <c:pt idx="60">
                  <c:v>4.1666666666666664E-2</c:v>
                </c:pt>
                <c:pt idx="61">
                  <c:v>4.2361111111111106E-2</c:v>
                </c:pt>
                <c:pt idx="62">
                  <c:v>4.3055555555555562E-2</c:v>
                </c:pt>
                <c:pt idx="63">
                  <c:v>4.3750000000000004E-2</c:v>
                </c:pt>
                <c:pt idx="64">
                  <c:v>4.4444444444444446E-2</c:v>
                </c:pt>
                <c:pt idx="65">
                  <c:v>4.5138888888888888E-2</c:v>
                </c:pt>
                <c:pt idx="66">
                  <c:v>4.5833333333333337E-2</c:v>
                </c:pt>
                <c:pt idx="67">
                  <c:v>4.6527777777777779E-2</c:v>
                </c:pt>
                <c:pt idx="68">
                  <c:v>4.7222222222222221E-2</c:v>
                </c:pt>
                <c:pt idx="69">
                  <c:v>4.7916666666666663E-2</c:v>
                </c:pt>
                <c:pt idx="70">
                  <c:v>4.8611111111111112E-2</c:v>
                </c:pt>
                <c:pt idx="71">
                  <c:v>4.9305555555555554E-2</c:v>
                </c:pt>
                <c:pt idx="72">
                  <c:v>4.9999999999999996E-2</c:v>
                </c:pt>
                <c:pt idx="73">
                  <c:v>5.0694444444444452E-2</c:v>
                </c:pt>
                <c:pt idx="74">
                  <c:v>5.1388888888888894E-2</c:v>
                </c:pt>
                <c:pt idx="75">
                  <c:v>5.2083333333333336E-2</c:v>
                </c:pt>
                <c:pt idx="76">
                  <c:v>5.2777777777777778E-2</c:v>
                </c:pt>
                <c:pt idx="77">
                  <c:v>5.347222222222222E-2</c:v>
                </c:pt>
                <c:pt idx="78">
                  <c:v>5.4166666666666669E-2</c:v>
                </c:pt>
                <c:pt idx="79">
                  <c:v>5.486111111111111E-2</c:v>
                </c:pt>
                <c:pt idx="80">
                  <c:v>5.5555555555555552E-2</c:v>
                </c:pt>
                <c:pt idx="81">
                  <c:v>5.6250000000000001E-2</c:v>
                </c:pt>
                <c:pt idx="82">
                  <c:v>5.6944444444444443E-2</c:v>
                </c:pt>
                <c:pt idx="83">
                  <c:v>5.7638888888888885E-2</c:v>
                </c:pt>
                <c:pt idx="84">
                  <c:v>5.8333333333333327E-2</c:v>
                </c:pt>
                <c:pt idx="85">
                  <c:v>5.9027777777777783E-2</c:v>
                </c:pt>
                <c:pt idx="86">
                  <c:v>5.9722222222222225E-2</c:v>
                </c:pt>
                <c:pt idx="87">
                  <c:v>6.0416666666666667E-2</c:v>
                </c:pt>
                <c:pt idx="88">
                  <c:v>6.1111111111111116E-2</c:v>
                </c:pt>
                <c:pt idx="89">
                  <c:v>6.1805555555555558E-2</c:v>
                </c:pt>
                <c:pt idx="90">
                  <c:v>6.25E-2</c:v>
                </c:pt>
                <c:pt idx="91">
                  <c:v>6.3194444444444442E-2</c:v>
                </c:pt>
                <c:pt idx="92">
                  <c:v>6.3888888888888884E-2</c:v>
                </c:pt>
                <c:pt idx="93">
                  <c:v>6.458333333333334E-2</c:v>
                </c:pt>
                <c:pt idx="94">
                  <c:v>6.5277777777777782E-2</c:v>
                </c:pt>
                <c:pt idx="95">
                  <c:v>6.5972222222222224E-2</c:v>
                </c:pt>
                <c:pt idx="96">
                  <c:v>6.6666666666666666E-2</c:v>
                </c:pt>
                <c:pt idx="97">
                  <c:v>6.7361111111111108E-2</c:v>
                </c:pt>
                <c:pt idx="98">
                  <c:v>6.805555555555555E-2</c:v>
                </c:pt>
                <c:pt idx="99">
                  <c:v>6.8749999999999992E-2</c:v>
                </c:pt>
                <c:pt idx="100">
                  <c:v>6.9444444444444434E-2</c:v>
                </c:pt>
                <c:pt idx="101">
                  <c:v>7.013888888888889E-2</c:v>
                </c:pt>
                <c:pt idx="102">
                  <c:v>7.0833333333333331E-2</c:v>
                </c:pt>
                <c:pt idx="103">
                  <c:v>7.1527777777777787E-2</c:v>
                </c:pt>
                <c:pt idx="104">
                  <c:v>7.2222222222222229E-2</c:v>
                </c:pt>
                <c:pt idx="105">
                  <c:v>7.2916666666666671E-2</c:v>
                </c:pt>
                <c:pt idx="106">
                  <c:v>7.3611111111111113E-2</c:v>
                </c:pt>
                <c:pt idx="107">
                  <c:v>7.4305555555555555E-2</c:v>
                </c:pt>
                <c:pt idx="108">
                  <c:v>7.4999999999999997E-2</c:v>
                </c:pt>
                <c:pt idx="109">
                  <c:v>7.5694444444444439E-2</c:v>
                </c:pt>
                <c:pt idx="110">
                  <c:v>7.6388888888888895E-2</c:v>
                </c:pt>
                <c:pt idx="111">
                  <c:v>7.7083333333333337E-2</c:v>
                </c:pt>
                <c:pt idx="112">
                  <c:v>7.7777777777777779E-2</c:v>
                </c:pt>
                <c:pt idx="113">
                  <c:v>7.8472222222222221E-2</c:v>
                </c:pt>
                <c:pt idx="114">
                  <c:v>7.9166666666666663E-2</c:v>
                </c:pt>
                <c:pt idx="115">
                  <c:v>7.9861111111111105E-2</c:v>
                </c:pt>
                <c:pt idx="116">
                  <c:v>8.0555555555555561E-2</c:v>
                </c:pt>
                <c:pt idx="117">
                  <c:v>8.1250000000000003E-2</c:v>
                </c:pt>
                <c:pt idx="118">
                  <c:v>8.1944444444444445E-2</c:v>
                </c:pt>
                <c:pt idx="119">
                  <c:v>8.2638888888888887E-2</c:v>
                </c:pt>
                <c:pt idx="120">
                  <c:v>8.3333333333333329E-2</c:v>
                </c:pt>
                <c:pt idx="121">
                  <c:v>8.4027777777777771E-2</c:v>
                </c:pt>
                <c:pt idx="122">
                  <c:v>8.4722222222222213E-2</c:v>
                </c:pt>
                <c:pt idx="123">
                  <c:v>8.5416666666666655E-2</c:v>
                </c:pt>
                <c:pt idx="124">
                  <c:v>8.6111111111111124E-2</c:v>
                </c:pt>
                <c:pt idx="125">
                  <c:v>8.6805555555555566E-2</c:v>
                </c:pt>
                <c:pt idx="126">
                  <c:v>8.7500000000000008E-2</c:v>
                </c:pt>
                <c:pt idx="127">
                  <c:v>8.819444444444445E-2</c:v>
                </c:pt>
                <c:pt idx="128">
                  <c:v>8.8888888888888892E-2</c:v>
                </c:pt>
                <c:pt idx="129">
                  <c:v>8.9583333333333334E-2</c:v>
                </c:pt>
                <c:pt idx="130">
                  <c:v>9.0277777777777776E-2</c:v>
                </c:pt>
                <c:pt idx="131">
                  <c:v>9.0972222222222218E-2</c:v>
                </c:pt>
                <c:pt idx="132">
                  <c:v>9.1666666666666674E-2</c:v>
                </c:pt>
                <c:pt idx="133">
                  <c:v>9.2361111111111116E-2</c:v>
                </c:pt>
                <c:pt idx="134">
                  <c:v>9.3055555555555558E-2</c:v>
                </c:pt>
                <c:pt idx="135">
                  <c:v>9.375E-2</c:v>
                </c:pt>
                <c:pt idx="136">
                  <c:v>9.4444444444444442E-2</c:v>
                </c:pt>
                <c:pt idx="137">
                  <c:v>9.5138888888888884E-2</c:v>
                </c:pt>
                <c:pt idx="138">
                  <c:v>9.5833333333333326E-2</c:v>
                </c:pt>
                <c:pt idx="139">
                  <c:v>9.6527777777777768E-2</c:v>
                </c:pt>
                <c:pt idx="140">
                  <c:v>9.7222222222222224E-2</c:v>
                </c:pt>
                <c:pt idx="141">
                  <c:v>9.7916666666666666E-2</c:v>
                </c:pt>
                <c:pt idx="142">
                  <c:v>9.8611111111111108E-2</c:v>
                </c:pt>
                <c:pt idx="143">
                  <c:v>9.930555555555555E-2</c:v>
                </c:pt>
                <c:pt idx="144">
                  <c:v>9.9999999999999992E-2</c:v>
                </c:pt>
                <c:pt idx="145">
                  <c:v>0.10069444444444443</c:v>
                </c:pt>
                <c:pt idx="146">
                  <c:v>0.1013888888888889</c:v>
                </c:pt>
                <c:pt idx="147">
                  <c:v>0.10208333333333335</c:v>
                </c:pt>
                <c:pt idx="148">
                  <c:v>0.10277777777777779</c:v>
                </c:pt>
                <c:pt idx="149">
                  <c:v>0.10347222222222223</c:v>
                </c:pt>
                <c:pt idx="150">
                  <c:v>0.10416666666666667</c:v>
                </c:pt>
                <c:pt idx="151">
                  <c:v>0.10486111111111111</c:v>
                </c:pt>
                <c:pt idx="152">
                  <c:v>0.10555555555555556</c:v>
                </c:pt>
                <c:pt idx="153">
                  <c:v>0.10625</c:v>
                </c:pt>
                <c:pt idx="154">
                  <c:v>0.10694444444444444</c:v>
                </c:pt>
                <c:pt idx="155">
                  <c:v>0.1076388888888889</c:v>
                </c:pt>
                <c:pt idx="156">
                  <c:v>0.10833333333333334</c:v>
                </c:pt>
                <c:pt idx="157">
                  <c:v>0.10902777777777778</c:v>
                </c:pt>
                <c:pt idx="158">
                  <c:v>0.10972222222222222</c:v>
                </c:pt>
                <c:pt idx="159">
                  <c:v>0.11041666666666666</c:v>
                </c:pt>
                <c:pt idx="160">
                  <c:v>0.1111111111111111</c:v>
                </c:pt>
                <c:pt idx="161">
                  <c:v>0.11180555555555556</c:v>
                </c:pt>
                <c:pt idx="162">
                  <c:v>0.1125</c:v>
                </c:pt>
                <c:pt idx="163">
                  <c:v>0.11319444444444444</c:v>
                </c:pt>
                <c:pt idx="164">
                  <c:v>0.11388888888888889</c:v>
                </c:pt>
                <c:pt idx="165">
                  <c:v>0.11458333333333333</c:v>
                </c:pt>
                <c:pt idx="166">
                  <c:v>0.11527777777777777</c:v>
                </c:pt>
                <c:pt idx="167">
                  <c:v>0.11597222222222221</c:v>
                </c:pt>
                <c:pt idx="168">
                  <c:v>0.11666666666666665</c:v>
                </c:pt>
                <c:pt idx="169">
                  <c:v>0.1173611111111111</c:v>
                </c:pt>
                <c:pt idx="170">
                  <c:v>0.11805555555555557</c:v>
                </c:pt>
                <c:pt idx="171">
                  <c:v>0.11875000000000001</c:v>
                </c:pt>
                <c:pt idx="172">
                  <c:v>0.11944444444444445</c:v>
                </c:pt>
                <c:pt idx="173">
                  <c:v>0.12013888888888889</c:v>
                </c:pt>
                <c:pt idx="174">
                  <c:v>0.12083333333333333</c:v>
                </c:pt>
                <c:pt idx="175">
                  <c:v>0.12152777777777778</c:v>
                </c:pt>
                <c:pt idx="176">
                  <c:v>0.12222222222222223</c:v>
                </c:pt>
                <c:pt idx="177">
                  <c:v>0.12291666666666667</c:v>
                </c:pt>
                <c:pt idx="178">
                  <c:v>0.12361111111111112</c:v>
                </c:pt>
                <c:pt idx="179">
                  <c:v>0.12430555555555556</c:v>
                </c:pt>
                <c:pt idx="180">
                  <c:v>0.125</c:v>
                </c:pt>
                <c:pt idx="181">
                  <c:v>0.12569444444444444</c:v>
                </c:pt>
                <c:pt idx="182">
                  <c:v>0.12638888888888888</c:v>
                </c:pt>
                <c:pt idx="183">
                  <c:v>0.12708333333333333</c:v>
                </c:pt>
                <c:pt idx="184">
                  <c:v>0.1277777777777778</c:v>
                </c:pt>
                <c:pt idx="185">
                  <c:v>0.12847222222222224</c:v>
                </c:pt>
                <c:pt idx="186">
                  <c:v>0.12916666666666668</c:v>
                </c:pt>
                <c:pt idx="187">
                  <c:v>0.12986111111111112</c:v>
                </c:pt>
                <c:pt idx="188">
                  <c:v>0.13055555555555556</c:v>
                </c:pt>
                <c:pt idx="189">
                  <c:v>0.13125000000000001</c:v>
                </c:pt>
                <c:pt idx="190">
                  <c:v>0.13194444444444445</c:v>
                </c:pt>
                <c:pt idx="191">
                  <c:v>0.13263888888888889</c:v>
                </c:pt>
                <c:pt idx="192">
                  <c:v>0.13333333333333333</c:v>
                </c:pt>
                <c:pt idx="193">
                  <c:v>0.13402777777777777</c:v>
                </c:pt>
                <c:pt idx="194">
                  <c:v>0.13472222222222222</c:v>
                </c:pt>
                <c:pt idx="195">
                  <c:v>0.13541666666666666</c:v>
                </c:pt>
                <c:pt idx="196">
                  <c:v>0.1361111111111111</c:v>
                </c:pt>
                <c:pt idx="197">
                  <c:v>0.13680555555555554</c:v>
                </c:pt>
                <c:pt idx="198">
                  <c:v>0.13749999999999998</c:v>
                </c:pt>
                <c:pt idx="199">
                  <c:v>0.13819444444444443</c:v>
                </c:pt>
                <c:pt idx="200">
                  <c:v>0.1388888888888889</c:v>
                </c:pt>
                <c:pt idx="201">
                  <c:v>0.13958333333333334</c:v>
                </c:pt>
                <c:pt idx="202">
                  <c:v>0.14027777777777778</c:v>
                </c:pt>
                <c:pt idx="203">
                  <c:v>0.14097222222222222</c:v>
                </c:pt>
                <c:pt idx="204">
                  <c:v>0.14166666666666666</c:v>
                </c:pt>
                <c:pt idx="205">
                  <c:v>0.1423611111111111</c:v>
                </c:pt>
                <c:pt idx="206">
                  <c:v>0.14305555555555557</c:v>
                </c:pt>
                <c:pt idx="207">
                  <c:v>0.14375000000000002</c:v>
                </c:pt>
                <c:pt idx="208">
                  <c:v>0.14444444444444446</c:v>
                </c:pt>
                <c:pt idx="209">
                  <c:v>0.1451388888888889</c:v>
                </c:pt>
                <c:pt idx="210">
                  <c:v>0.14583333333333334</c:v>
                </c:pt>
                <c:pt idx="211">
                  <c:v>0.14652777777777778</c:v>
                </c:pt>
                <c:pt idx="212">
                  <c:v>0.14722222222222223</c:v>
                </c:pt>
                <c:pt idx="213">
                  <c:v>0.14791666666666667</c:v>
                </c:pt>
                <c:pt idx="214">
                  <c:v>0.14861111111111111</c:v>
                </c:pt>
                <c:pt idx="215">
                  <c:v>0.14930555555555555</c:v>
                </c:pt>
                <c:pt idx="216">
                  <c:v>0.15</c:v>
                </c:pt>
                <c:pt idx="217">
                  <c:v>0.15069444444444444</c:v>
                </c:pt>
                <c:pt idx="218">
                  <c:v>0.15138888888888888</c:v>
                </c:pt>
                <c:pt idx="219">
                  <c:v>0.15208333333333332</c:v>
                </c:pt>
                <c:pt idx="220">
                  <c:v>0.15277777777777776</c:v>
                </c:pt>
                <c:pt idx="221">
                  <c:v>0.15347222222222223</c:v>
                </c:pt>
                <c:pt idx="222">
                  <c:v>0.15416666666666667</c:v>
                </c:pt>
                <c:pt idx="223">
                  <c:v>0.15486111111111112</c:v>
                </c:pt>
                <c:pt idx="224">
                  <c:v>0.15555555555555556</c:v>
                </c:pt>
                <c:pt idx="225">
                  <c:v>0.15625</c:v>
                </c:pt>
                <c:pt idx="226">
                  <c:v>0.15694444444444444</c:v>
                </c:pt>
                <c:pt idx="227">
                  <c:v>0.15763888888888888</c:v>
                </c:pt>
                <c:pt idx="228">
                  <c:v>0.15833333333333333</c:v>
                </c:pt>
                <c:pt idx="229">
                  <c:v>0.15902777777777777</c:v>
                </c:pt>
                <c:pt idx="230">
                  <c:v>0.15972222222222224</c:v>
                </c:pt>
                <c:pt idx="231">
                  <c:v>0.16041666666666668</c:v>
                </c:pt>
                <c:pt idx="232">
                  <c:v>0.16111111111111112</c:v>
                </c:pt>
                <c:pt idx="233">
                  <c:v>0.16180555555555556</c:v>
                </c:pt>
                <c:pt idx="234">
                  <c:v>0.16250000000000001</c:v>
                </c:pt>
                <c:pt idx="235">
                  <c:v>0.16319444444444445</c:v>
                </c:pt>
                <c:pt idx="236">
                  <c:v>0.16388888888888889</c:v>
                </c:pt>
                <c:pt idx="237">
                  <c:v>0.16458333333333333</c:v>
                </c:pt>
                <c:pt idx="238">
                  <c:v>0.16527777777777777</c:v>
                </c:pt>
                <c:pt idx="239">
                  <c:v>0.16597222222222222</c:v>
                </c:pt>
                <c:pt idx="240">
                  <c:v>0.16666666666666666</c:v>
                </c:pt>
                <c:pt idx="241">
                  <c:v>0.1673611111111111</c:v>
                </c:pt>
                <c:pt idx="242">
                  <c:v>0.16805555555555554</c:v>
                </c:pt>
                <c:pt idx="243">
                  <c:v>0.16874999999999998</c:v>
                </c:pt>
                <c:pt idx="244">
                  <c:v>0.16944444444444443</c:v>
                </c:pt>
                <c:pt idx="245">
                  <c:v>0.17013888888888887</c:v>
                </c:pt>
                <c:pt idx="246">
                  <c:v>0.17083333333333331</c:v>
                </c:pt>
                <c:pt idx="247">
                  <c:v>0.17152777777777775</c:v>
                </c:pt>
                <c:pt idx="248">
                  <c:v>0.17222222222222225</c:v>
                </c:pt>
                <c:pt idx="249">
                  <c:v>0.17291666666666669</c:v>
                </c:pt>
                <c:pt idx="250">
                  <c:v>0.17361111111111113</c:v>
                </c:pt>
                <c:pt idx="251">
                  <c:v>0.17430555555555557</c:v>
                </c:pt>
                <c:pt idx="252">
                  <c:v>0.17500000000000002</c:v>
                </c:pt>
                <c:pt idx="253">
                  <c:v>0.17569444444444446</c:v>
                </c:pt>
                <c:pt idx="254">
                  <c:v>0.1763888888888889</c:v>
                </c:pt>
                <c:pt idx="255">
                  <c:v>0.17708333333333334</c:v>
                </c:pt>
                <c:pt idx="256">
                  <c:v>0.17777777777777778</c:v>
                </c:pt>
                <c:pt idx="257">
                  <c:v>0.17847222222222223</c:v>
                </c:pt>
                <c:pt idx="258">
                  <c:v>0.17916666666666667</c:v>
                </c:pt>
                <c:pt idx="259">
                  <c:v>0.17986111111111111</c:v>
                </c:pt>
                <c:pt idx="260">
                  <c:v>0.18055555555555555</c:v>
                </c:pt>
                <c:pt idx="261">
                  <c:v>0.18124999999999999</c:v>
                </c:pt>
                <c:pt idx="262">
                  <c:v>0.18194444444444444</c:v>
                </c:pt>
                <c:pt idx="263">
                  <c:v>0.18263888888888891</c:v>
                </c:pt>
                <c:pt idx="264">
                  <c:v>0.18333333333333335</c:v>
                </c:pt>
                <c:pt idx="265">
                  <c:v>0.18402777777777779</c:v>
                </c:pt>
                <c:pt idx="266">
                  <c:v>0.18472222222222223</c:v>
                </c:pt>
                <c:pt idx="267">
                  <c:v>0.18541666666666667</c:v>
                </c:pt>
                <c:pt idx="268">
                  <c:v>0.18611111111111112</c:v>
                </c:pt>
                <c:pt idx="269">
                  <c:v>0.18680555555555556</c:v>
                </c:pt>
                <c:pt idx="270">
                  <c:v>0.1875</c:v>
                </c:pt>
                <c:pt idx="271">
                  <c:v>0.18819444444444444</c:v>
                </c:pt>
                <c:pt idx="272">
                  <c:v>0.18888888888888888</c:v>
                </c:pt>
                <c:pt idx="273">
                  <c:v>0.18958333333333333</c:v>
                </c:pt>
                <c:pt idx="274">
                  <c:v>0.19027777777777777</c:v>
                </c:pt>
                <c:pt idx="275">
                  <c:v>0.19097222222222221</c:v>
                </c:pt>
                <c:pt idx="276">
                  <c:v>0.19166666666666665</c:v>
                </c:pt>
                <c:pt idx="277">
                  <c:v>0.19236111111111112</c:v>
                </c:pt>
                <c:pt idx="278">
                  <c:v>0.19305555555555554</c:v>
                </c:pt>
                <c:pt idx="279">
                  <c:v>0.19375000000000001</c:v>
                </c:pt>
                <c:pt idx="280">
                  <c:v>0.19444444444444445</c:v>
                </c:pt>
                <c:pt idx="281">
                  <c:v>0.19513888888888889</c:v>
                </c:pt>
                <c:pt idx="282">
                  <c:v>0.19583333333333333</c:v>
                </c:pt>
                <c:pt idx="283">
                  <c:v>0.19652777777777777</c:v>
                </c:pt>
                <c:pt idx="284">
                  <c:v>0.19722222222222222</c:v>
                </c:pt>
                <c:pt idx="285">
                  <c:v>0.19791666666666666</c:v>
                </c:pt>
                <c:pt idx="286">
                  <c:v>0.1986111111111111</c:v>
                </c:pt>
                <c:pt idx="287">
                  <c:v>0.19930555555555554</c:v>
                </c:pt>
                <c:pt idx="288">
                  <c:v>0.19999999999999998</c:v>
                </c:pt>
                <c:pt idx="289">
                  <c:v>0.20069444444444443</c:v>
                </c:pt>
                <c:pt idx="290">
                  <c:v>0.20138888888888887</c:v>
                </c:pt>
                <c:pt idx="291">
                  <c:v>0.20208333333333331</c:v>
                </c:pt>
                <c:pt idx="292">
                  <c:v>0.20277777777777781</c:v>
                </c:pt>
                <c:pt idx="293">
                  <c:v>0.20347222222222219</c:v>
                </c:pt>
                <c:pt idx="294">
                  <c:v>0.20416666666666669</c:v>
                </c:pt>
                <c:pt idx="295">
                  <c:v>0.20486111111111113</c:v>
                </c:pt>
                <c:pt idx="296">
                  <c:v>0.20555555555555557</c:v>
                </c:pt>
                <c:pt idx="297">
                  <c:v>0.20625000000000002</c:v>
                </c:pt>
                <c:pt idx="298">
                  <c:v>0.20694444444444446</c:v>
                </c:pt>
                <c:pt idx="299">
                  <c:v>0.2076388888888889</c:v>
                </c:pt>
                <c:pt idx="300">
                  <c:v>0.20833333333333334</c:v>
                </c:pt>
                <c:pt idx="301">
                  <c:v>0.20902777777777778</c:v>
                </c:pt>
                <c:pt idx="302">
                  <c:v>0.20972222222222223</c:v>
                </c:pt>
                <c:pt idx="303">
                  <c:v>0.21041666666666667</c:v>
                </c:pt>
                <c:pt idx="304">
                  <c:v>0.21111111111111111</c:v>
                </c:pt>
                <c:pt idx="305">
                  <c:v>0.21180555555555555</c:v>
                </c:pt>
                <c:pt idx="306">
                  <c:v>0.21249999999999999</c:v>
                </c:pt>
                <c:pt idx="307">
                  <c:v>0.21319444444444444</c:v>
                </c:pt>
                <c:pt idx="308">
                  <c:v>0.21388888888888891</c:v>
                </c:pt>
                <c:pt idx="309">
                  <c:v>0.21458333333333335</c:v>
                </c:pt>
                <c:pt idx="310">
                  <c:v>0.21527777777777779</c:v>
                </c:pt>
                <c:pt idx="311">
                  <c:v>0.21597222222222223</c:v>
                </c:pt>
                <c:pt idx="312">
                  <c:v>0.21666666666666667</c:v>
                </c:pt>
                <c:pt idx="313">
                  <c:v>0.21736111111111112</c:v>
                </c:pt>
                <c:pt idx="314">
                  <c:v>0.21805555555555556</c:v>
                </c:pt>
                <c:pt idx="315">
                  <c:v>0.21875</c:v>
                </c:pt>
                <c:pt idx="316">
                  <c:v>0.21944444444444444</c:v>
                </c:pt>
                <c:pt idx="317">
                  <c:v>0.22013888888888888</c:v>
                </c:pt>
                <c:pt idx="318">
                  <c:v>0.22083333333333333</c:v>
                </c:pt>
                <c:pt idx="319">
                  <c:v>0.22152777777777777</c:v>
                </c:pt>
                <c:pt idx="320">
                  <c:v>0.22222222222222221</c:v>
                </c:pt>
                <c:pt idx="321">
                  <c:v>0.22291666666666665</c:v>
                </c:pt>
                <c:pt idx="322">
                  <c:v>0.22361111111111109</c:v>
                </c:pt>
                <c:pt idx="323">
                  <c:v>0.22430555555555556</c:v>
                </c:pt>
                <c:pt idx="324">
                  <c:v>0.22500000000000001</c:v>
                </c:pt>
                <c:pt idx="325">
                  <c:v>0.22569444444444445</c:v>
                </c:pt>
                <c:pt idx="326">
                  <c:v>0.22638888888888889</c:v>
                </c:pt>
                <c:pt idx="327">
                  <c:v>0.22708333333333333</c:v>
                </c:pt>
                <c:pt idx="328">
                  <c:v>0.22777777777777777</c:v>
                </c:pt>
                <c:pt idx="329">
                  <c:v>0.22847222222222222</c:v>
                </c:pt>
                <c:pt idx="330">
                  <c:v>0.22916666666666666</c:v>
                </c:pt>
                <c:pt idx="331">
                  <c:v>0.2298611111111111</c:v>
                </c:pt>
                <c:pt idx="332">
                  <c:v>0.23055555555555554</c:v>
                </c:pt>
                <c:pt idx="333">
                  <c:v>0.23124999999999998</c:v>
                </c:pt>
                <c:pt idx="334">
                  <c:v>0.23194444444444443</c:v>
                </c:pt>
                <c:pt idx="335">
                  <c:v>0.23263888888888887</c:v>
                </c:pt>
                <c:pt idx="336">
                  <c:v>0.23333333333333331</c:v>
                </c:pt>
                <c:pt idx="337">
                  <c:v>0.23402777777777781</c:v>
                </c:pt>
                <c:pt idx="338">
                  <c:v>0.23472222222222219</c:v>
                </c:pt>
                <c:pt idx="339">
                  <c:v>0.23541666666666669</c:v>
                </c:pt>
                <c:pt idx="340">
                  <c:v>0.23611111111111113</c:v>
                </c:pt>
                <c:pt idx="341">
                  <c:v>0.23680555555555557</c:v>
                </c:pt>
                <c:pt idx="342">
                  <c:v>0.23750000000000002</c:v>
                </c:pt>
                <c:pt idx="343">
                  <c:v>0.23819444444444446</c:v>
                </c:pt>
                <c:pt idx="344">
                  <c:v>0.2388888888888889</c:v>
                </c:pt>
                <c:pt idx="345">
                  <c:v>0.23958333333333334</c:v>
                </c:pt>
                <c:pt idx="346">
                  <c:v>0.24027777777777778</c:v>
                </c:pt>
                <c:pt idx="347">
                  <c:v>0.24097222222222223</c:v>
                </c:pt>
                <c:pt idx="348">
                  <c:v>0.24166666666666667</c:v>
                </c:pt>
                <c:pt idx="349">
                  <c:v>0.24236111111111111</c:v>
                </c:pt>
                <c:pt idx="350">
                  <c:v>0.24305555555555555</c:v>
                </c:pt>
                <c:pt idx="351">
                  <c:v>0.24374999999999999</c:v>
                </c:pt>
                <c:pt idx="352">
                  <c:v>0.24444444444444446</c:v>
                </c:pt>
                <c:pt idx="353">
                  <c:v>0.24513888888888888</c:v>
                </c:pt>
                <c:pt idx="354">
                  <c:v>0.24583333333333335</c:v>
                </c:pt>
                <c:pt idx="355">
                  <c:v>0.24652777777777779</c:v>
                </c:pt>
                <c:pt idx="356">
                  <c:v>0.24722222222222223</c:v>
                </c:pt>
                <c:pt idx="357">
                  <c:v>0.24791666666666667</c:v>
                </c:pt>
                <c:pt idx="358">
                  <c:v>0.24861111111111112</c:v>
                </c:pt>
                <c:pt idx="359">
                  <c:v>0.24930555555555556</c:v>
                </c:pt>
                <c:pt idx="360">
                  <c:v>0.25</c:v>
                </c:pt>
                <c:pt idx="361">
                  <c:v>0.25069444444444444</c:v>
                </c:pt>
                <c:pt idx="362">
                  <c:v>0.25138888888888888</c:v>
                </c:pt>
                <c:pt idx="363">
                  <c:v>0.25208333333333333</c:v>
                </c:pt>
                <c:pt idx="364">
                  <c:v>0.25277777777777777</c:v>
                </c:pt>
                <c:pt idx="365">
                  <c:v>0.25347222222222221</c:v>
                </c:pt>
                <c:pt idx="366">
                  <c:v>0.25416666666666665</c:v>
                </c:pt>
                <c:pt idx="367">
                  <c:v>0.25486111111111109</c:v>
                </c:pt>
                <c:pt idx="368">
                  <c:v>0.25555555555555559</c:v>
                </c:pt>
                <c:pt idx="369">
                  <c:v>0.25625000000000003</c:v>
                </c:pt>
                <c:pt idx="370">
                  <c:v>0.25694444444444448</c:v>
                </c:pt>
                <c:pt idx="371">
                  <c:v>0.25763888888888892</c:v>
                </c:pt>
                <c:pt idx="372">
                  <c:v>0.25833333333333336</c:v>
                </c:pt>
                <c:pt idx="373">
                  <c:v>0.2590277777777778</c:v>
                </c:pt>
                <c:pt idx="374">
                  <c:v>0.25972222222222224</c:v>
                </c:pt>
                <c:pt idx="375">
                  <c:v>0.26041666666666669</c:v>
                </c:pt>
                <c:pt idx="376">
                  <c:v>0.26111111111111113</c:v>
                </c:pt>
                <c:pt idx="377">
                  <c:v>0.26180555555555557</c:v>
                </c:pt>
                <c:pt idx="378">
                  <c:v>0.26250000000000001</c:v>
                </c:pt>
                <c:pt idx="379">
                  <c:v>0.26319444444444445</c:v>
                </c:pt>
                <c:pt idx="380">
                  <c:v>0.2638888888888889</c:v>
                </c:pt>
                <c:pt idx="381">
                  <c:v>0.26458333333333334</c:v>
                </c:pt>
                <c:pt idx="382">
                  <c:v>0.26527777777777778</c:v>
                </c:pt>
                <c:pt idx="383">
                  <c:v>0.26597222222222222</c:v>
                </c:pt>
                <c:pt idx="384">
                  <c:v>0.26666666666666666</c:v>
                </c:pt>
                <c:pt idx="385">
                  <c:v>0.2673611111111111</c:v>
                </c:pt>
                <c:pt idx="386">
                  <c:v>0.26805555555555555</c:v>
                </c:pt>
                <c:pt idx="387">
                  <c:v>0.26874999999999999</c:v>
                </c:pt>
                <c:pt idx="388">
                  <c:v>0.26944444444444443</c:v>
                </c:pt>
                <c:pt idx="389">
                  <c:v>0.27013888888888887</c:v>
                </c:pt>
                <c:pt idx="390">
                  <c:v>0.27083333333333331</c:v>
                </c:pt>
                <c:pt idx="391">
                  <c:v>0.27152777777777776</c:v>
                </c:pt>
                <c:pt idx="392">
                  <c:v>0.2722222222222222</c:v>
                </c:pt>
                <c:pt idx="393">
                  <c:v>0.27291666666666664</c:v>
                </c:pt>
                <c:pt idx="394">
                  <c:v>0.27361111111111108</c:v>
                </c:pt>
                <c:pt idx="395">
                  <c:v>0.27430555555555552</c:v>
                </c:pt>
                <c:pt idx="396">
                  <c:v>0.27499999999999997</c:v>
                </c:pt>
                <c:pt idx="397">
                  <c:v>0.27569444444444446</c:v>
                </c:pt>
                <c:pt idx="398">
                  <c:v>0.27638888888888885</c:v>
                </c:pt>
                <c:pt idx="399">
                  <c:v>0.27708333333333335</c:v>
                </c:pt>
                <c:pt idx="400">
                  <c:v>0.27777777777777779</c:v>
                </c:pt>
                <c:pt idx="401">
                  <c:v>0.27847222222222223</c:v>
                </c:pt>
                <c:pt idx="402">
                  <c:v>0.27916666666666667</c:v>
                </c:pt>
                <c:pt idx="403">
                  <c:v>0.27986111111111112</c:v>
                </c:pt>
                <c:pt idx="404">
                  <c:v>0.28055555555555556</c:v>
                </c:pt>
                <c:pt idx="405">
                  <c:v>0.28125</c:v>
                </c:pt>
                <c:pt idx="406">
                  <c:v>0.28194444444444444</c:v>
                </c:pt>
                <c:pt idx="407">
                  <c:v>0.28263888888888888</c:v>
                </c:pt>
                <c:pt idx="408">
                  <c:v>0.28333333333333333</c:v>
                </c:pt>
                <c:pt idx="409">
                  <c:v>0.28402777777777777</c:v>
                </c:pt>
                <c:pt idx="410">
                  <c:v>0.28472222222222221</c:v>
                </c:pt>
                <c:pt idx="411">
                  <c:v>0.28541666666666665</c:v>
                </c:pt>
                <c:pt idx="412">
                  <c:v>0.28611111111111115</c:v>
                </c:pt>
                <c:pt idx="413">
                  <c:v>0.28680555555555554</c:v>
                </c:pt>
                <c:pt idx="414">
                  <c:v>0.28750000000000003</c:v>
                </c:pt>
                <c:pt idx="415">
                  <c:v>0.28819444444444448</c:v>
                </c:pt>
                <c:pt idx="416">
                  <c:v>0.28888888888888892</c:v>
                </c:pt>
                <c:pt idx="417">
                  <c:v>0.28958333333333336</c:v>
                </c:pt>
                <c:pt idx="418">
                  <c:v>0.2902777777777778</c:v>
                </c:pt>
                <c:pt idx="419">
                  <c:v>0.29097222222222224</c:v>
                </c:pt>
                <c:pt idx="420">
                  <c:v>0.29166666666666669</c:v>
                </c:pt>
                <c:pt idx="421">
                  <c:v>0.29236111111111113</c:v>
                </c:pt>
                <c:pt idx="422">
                  <c:v>0.29305555555555557</c:v>
                </c:pt>
                <c:pt idx="423">
                  <c:v>0.29375000000000001</c:v>
                </c:pt>
                <c:pt idx="424">
                  <c:v>0.29444444444444445</c:v>
                </c:pt>
                <c:pt idx="425">
                  <c:v>0.2951388888888889</c:v>
                </c:pt>
                <c:pt idx="426">
                  <c:v>0.29583333333333334</c:v>
                </c:pt>
                <c:pt idx="427">
                  <c:v>0.29652777777777778</c:v>
                </c:pt>
                <c:pt idx="428">
                  <c:v>0.29722222222222222</c:v>
                </c:pt>
                <c:pt idx="429">
                  <c:v>0.29791666666666666</c:v>
                </c:pt>
                <c:pt idx="430">
                  <c:v>0.2986111111111111</c:v>
                </c:pt>
                <c:pt idx="431">
                  <c:v>0.29930555555555555</c:v>
                </c:pt>
                <c:pt idx="432">
                  <c:v>0.3</c:v>
                </c:pt>
                <c:pt idx="433">
                  <c:v>0.30069444444444443</c:v>
                </c:pt>
                <c:pt idx="434">
                  <c:v>0.30138888888888887</c:v>
                </c:pt>
                <c:pt idx="435">
                  <c:v>0.30208333333333331</c:v>
                </c:pt>
                <c:pt idx="436">
                  <c:v>0.30277777777777776</c:v>
                </c:pt>
                <c:pt idx="437">
                  <c:v>0.3034722222222222</c:v>
                </c:pt>
                <c:pt idx="438">
                  <c:v>0.30416666666666664</c:v>
                </c:pt>
                <c:pt idx="439">
                  <c:v>0.30486111111111108</c:v>
                </c:pt>
                <c:pt idx="440">
                  <c:v>0.30555555555555552</c:v>
                </c:pt>
                <c:pt idx="441">
                  <c:v>0.30624999999999997</c:v>
                </c:pt>
                <c:pt idx="442">
                  <c:v>0.30694444444444441</c:v>
                </c:pt>
                <c:pt idx="443">
                  <c:v>0.30763888888888891</c:v>
                </c:pt>
                <c:pt idx="444">
                  <c:v>0.30833333333333335</c:v>
                </c:pt>
                <c:pt idx="445">
                  <c:v>0.30902777777777779</c:v>
                </c:pt>
                <c:pt idx="446">
                  <c:v>0.30972222222222223</c:v>
                </c:pt>
                <c:pt idx="447">
                  <c:v>0.31041666666666667</c:v>
                </c:pt>
                <c:pt idx="448">
                  <c:v>0.31111111111111112</c:v>
                </c:pt>
                <c:pt idx="449">
                  <c:v>0.31180555555555556</c:v>
                </c:pt>
                <c:pt idx="450">
                  <c:v>0.3125</c:v>
                </c:pt>
                <c:pt idx="451">
                  <c:v>0.31319444444444444</c:v>
                </c:pt>
                <c:pt idx="452">
                  <c:v>0.31388888888888888</c:v>
                </c:pt>
                <c:pt idx="453">
                  <c:v>0.31458333333333333</c:v>
                </c:pt>
                <c:pt idx="454">
                  <c:v>0.31527777777777777</c:v>
                </c:pt>
                <c:pt idx="455">
                  <c:v>0.31597222222222221</c:v>
                </c:pt>
                <c:pt idx="456">
                  <c:v>0.31666666666666665</c:v>
                </c:pt>
                <c:pt idx="457">
                  <c:v>0.31736111111111115</c:v>
                </c:pt>
                <c:pt idx="458">
                  <c:v>0.31805555555555554</c:v>
                </c:pt>
                <c:pt idx="459">
                  <c:v>0.31875000000000003</c:v>
                </c:pt>
                <c:pt idx="460">
                  <c:v>0.31944444444444448</c:v>
                </c:pt>
                <c:pt idx="461">
                  <c:v>0.32013888888888892</c:v>
                </c:pt>
                <c:pt idx="462">
                  <c:v>0.32083333333333336</c:v>
                </c:pt>
                <c:pt idx="463">
                  <c:v>0.3215277777777778</c:v>
                </c:pt>
                <c:pt idx="464">
                  <c:v>0.32222222222222224</c:v>
                </c:pt>
                <c:pt idx="465">
                  <c:v>0.32291666666666669</c:v>
                </c:pt>
                <c:pt idx="466">
                  <c:v>0.32361111111111113</c:v>
                </c:pt>
                <c:pt idx="467">
                  <c:v>0.32430555555555557</c:v>
                </c:pt>
                <c:pt idx="468">
                  <c:v>0.32500000000000001</c:v>
                </c:pt>
                <c:pt idx="469">
                  <c:v>0.32569444444444445</c:v>
                </c:pt>
                <c:pt idx="470">
                  <c:v>0.3263888888888889</c:v>
                </c:pt>
                <c:pt idx="471">
                  <c:v>0.32708333333333334</c:v>
                </c:pt>
                <c:pt idx="472">
                  <c:v>0.32777777777777778</c:v>
                </c:pt>
                <c:pt idx="473">
                  <c:v>0.32847222222222222</c:v>
                </c:pt>
                <c:pt idx="474">
                  <c:v>0.32916666666666666</c:v>
                </c:pt>
                <c:pt idx="475">
                  <c:v>0.3298611111111111</c:v>
                </c:pt>
                <c:pt idx="476">
                  <c:v>0.33055555555555555</c:v>
                </c:pt>
                <c:pt idx="477">
                  <c:v>0.33124999999999999</c:v>
                </c:pt>
                <c:pt idx="478">
                  <c:v>0.33194444444444443</c:v>
                </c:pt>
                <c:pt idx="479">
                  <c:v>0.33263888888888887</c:v>
                </c:pt>
                <c:pt idx="480">
                  <c:v>0.33333333333333331</c:v>
                </c:pt>
                <c:pt idx="481">
                  <c:v>0.33402777777777781</c:v>
                </c:pt>
                <c:pt idx="482">
                  <c:v>0.3347222222222222</c:v>
                </c:pt>
                <c:pt idx="483">
                  <c:v>0.3354166666666667</c:v>
                </c:pt>
                <c:pt idx="484">
                  <c:v>0.33611111111111108</c:v>
                </c:pt>
                <c:pt idx="485">
                  <c:v>0.33680555555555558</c:v>
                </c:pt>
                <c:pt idx="486">
                  <c:v>0.33749999999999997</c:v>
                </c:pt>
                <c:pt idx="487">
                  <c:v>0.33819444444444446</c:v>
                </c:pt>
                <c:pt idx="488">
                  <c:v>0.33888888888888885</c:v>
                </c:pt>
                <c:pt idx="489">
                  <c:v>0.33958333333333335</c:v>
                </c:pt>
                <c:pt idx="490">
                  <c:v>0.34027777777777773</c:v>
                </c:pt>
                <c:pt idx="491">
                  <c:v>0.34097222222222223</c:v>
                </c:pt>
                <c:pt idx="492">
                  <c:v>0.34166666666666662</c:v>
                </c:pt>
                <c:pt idx="493">
                  <c:v>0.34236111111111112</c:v>
                </c:pt>
                <c:pt idx="494">
                  <c:v>0.3430555555555555</c:v>
                </c:pt>
                <c:pt idx="495">
                  <c:v>0.34375</c:v>
                </c:pt>
                <c:pt idx="496">
                  <c:v>0.3444444444444445</c:v>
                </c:pt>
                <c:pt idx="497">
                  <c:v>0.34513888888888888</c:v>
                </c:pt>
                <c:pt idx="498">
                  <c:v>0.34583333333333338</c:v>
                </c:pt>
                <c:pt idx="499">
                  <c:v>0.34652777777777777</c:v>
                </c:pt>
                <c:pt idx="500">
                  <c:v>0.34722222222222227</c:v>
                </c:pt>
                <c:pt idx="501">
                  <c:v>0.34791666666666665</c:v>
                </c:pt>
                <c:pt idx="502">
                  <c:v>0.34861111111111115</c:v>
                </c:pt>
                <c:pt idx="503">
                  <c:v>0.34930555555555554</c:v>
                </c:pt>
                <c:pt idx="504">
                  <c:v>0.35000000000000003</c:v>
                </c:pt>
                <c:pt idx="505">
                  <c:v>0.35069444444444442</c:v>
                </c:pt>
                <c:pt idx="506">
                  <c:v>0.35138888888888892</c:v>
                </c:pt>
                <c:pt idx="507">
                  <c:v>0.3520833333333333</c:v>
                </c:pt>
                <c:pt idx="508">
                  <c:v>0.3527777777777778</c:v>
                </c:pt>
                <c:pt idx="509">
                  <c:v>0.35347222222222219</c:v>
                </c:pt>
                <c:pt idx="510">
                  <c:v>0.35416666666666669</c:v>
                </c:pt>
                <c:pt idx="511">
                  <c:v>0.35486111111111113</c:v>
                </c:pt>
                <c:pt idx="512">
                  <c:v>0.35555555555555557</c:v>
                </c:pt>
                <c:pt idx="513">
                  <c:v>0.35625000000000001</c:v>
                </c:pt>
                <c:pt idx="514">
                  <c:v>0.35694444444444445</c:v>
                </c:pt>
                <c:pt idx="515">
                  <c:v>0.3576388888888889</c:v>
                </c:pt>
                <c:pt idx="516">
                  <c:v>0.35833333333333334</c:v>
                </c:pt>
                <c:pt idx="517">
                  <c:v>0.35902777777777778</c:v>
                </c:pt>
                <c:pt idx="518">
                  <c:v>0.35972222222222222</c:v>
                </c:pt>
                <c:pt idx="519">
                  <c:v>0.36041666666666666</c:v>
                </c:pt>
                <c:pt idx="520">
                  <c:v>0.3611111111111111</c:v>
                </c:pt>
                <c:pt idx="521">
                  <c:v>0.36180555555555555</c:v>
                </c:pt>
                <c:pt idx="522">
                  <c:v>0.36249999999999999</c:v>
                </c:pt>
                <c:pt idx="523">
                  <c:v>0.36319444444444443</c:v>
                </c:pt>
                <c:pt idx="524">
                  <c:v>0.36388888888888887</c:v>
                </c:pt>
                <c:pt idx="525">
                  <c:v>0.36458333333333331</c:v>
                </c:pt>
                <c:pt idx="526">
                  <c:v>0.36527777777777781</c:v>
                </c:pt>
                <c:pt idx="527">
                  <c:v>0.3659722222222222</c:v>
                </c:pt>
                <c:pt idx="528">
                  <c:v>0.3666666666666667</c:v>
                </c:pt>
                <c:pt idx="529">
                  <c:v>0.36736111111111108</c:v>
                </c:pt>
                <c:pt idx="530">
                  <c:v>0.36805555555555558</c:v>
                </c:pt>
                <c:pt idx="531">
                  <c:v>0.36874999999999997</c:v>
                </c:pt>
                <c:pt idx="532">
                  <c:v>0.36944444444444446</c:v>
                </c:pt>
                <c:pt idx="533">
                  <c:v>0.37013888888888885</c:v>
                </c:pt>
                <c:pt idx="534">
                  <c:v>0.37083333333333335</c:v>
                </c:pt>
                <c:pt idx="535">
                  <c:v>0.37152777777777773</c:v>
                </c:pt>
                <c:pt idx="536">
                  <c:v>0.37222222222222223</c:v>
                </c:pt>
                <c:pt idx="537">
                  <c:v>0.37291666666666662</c:v>
                </c:pt>
                <c:pt idx="538">
                  <c:v>0.37361111111111112</c:v>
                </c:pt>
                <c:pt idx="539">
                  <c:v>0.3743055555555555</c:v>
                </c:pt>
                <c:pt idx="540">
                  <c:v>0.375</c:v>
                </c:pt>
                <c:pt idx="541">
                  <c:v>0.3756944444444445</c:v>
                </c:pt>
                <c:pt idx="542">
                  <c:v>0.37638888888888888</c:v>
                </c:pt>
                <c:pt idx="543">
                  <c:v>0.37708333333333338</c:v>
                </c:pt>
                <c:pt idx="544">
                  <c:v>0.37777777777777777</c:v>
                </c:pt>
                <c:pt idx="545">
                  <c:v>0.37847222222222227</c:v>
                </c:pt>
                <c:pt idx="546">
                  <c:v>0.37916666666666665</c:v>
                </c:pt>
                <c:pt idx="547">
                  <c:v>0.37986111111111115</c:v>
                </c:pt>
                <c:pt idx="548">
                  <c:v>0.38055555555555554</c:v>
                </c:pt>
                <c:pt idx="549">
                  <c:v>0.38125000000000003</c:v>
                </c:pt>
                <c:pt idx="550">
                  <c:v>0.38194444444444442</c:v>
                </c:pt>
                <c:pt idx="551">
                  <c:v>0.38263888888888892</c:v>
                </c:pt>
                <c:pt idx="552">
                  <c:v>0.3833333333333333</c:v>
                </c:pt>
                <c:pt idx="553">
                  <c:v>0.3840277777777778</c:v>
                </c:pt>
                <c:pt idx="554">
                  <c:v>0.38472222222222219</c:v>
                </c:pt>
                <c:pt idx="555">
                  <c:v>0.38541666666666669</c:v>
                </c:pt>
                <c:pt idx="556">
                  <c:v>0.38611111111111113</c:v>
                </c:pt>
                <c:pt idx="557">
                  <c:v>0.38680555555555557</c:v>
                </c:pt>
                <c:pt idx="558">
                  <c:v>0.38750000000000001</c:v>
                </c:pt>
                <c:pt idx="559">
                  <c:v>0.38819444444444445</c:v>
                </c:pt>
                <c:pt idx="560">
                  <c:v>0.3888888888888889</c:v>
                </c:pt>
                <c:pt idx="561">
                  <c:v>0.38958333333333334</c:v>
                </c:pt>
                <c:pt idx="562">
                  <c:v>0.39027777777777778</c:v>
                </c:pt>
                <c:pt idx="563">
                  <c:v>0.39097222222222222</c:v>
                </c:pt>
                <c:pt idx="564">
                  <c:v>0.39166666666666666</c:v>
                </c:pt>
                <c:pt idx="565">
                  <c:v>0.3923611111111111</c:v>
                </c:pt>
                <c:pt idx="566">
                  <c:v>0.39305555555555555</c:v>
                </c:pt>
                <c:pt idx="567">
                  <c:v>0.39374999999999999</c:v>
                </c:pt>
                <c:pt idx="568">
                  <c:v>0.39444444444444443</c:v>
                </c:pt>
                <c:pt idx="569">
                  <c:v>0.39513888888888887</c:v>
                </c:pt>
                <c:pt idx="570">
                  <c:v>0.39583333333333331</c:v>
                </c:pt>
                <c:pt idx="571">
                  <c:v>0.39652777777777781</c:v>
                </c:pt>
                <c:pt idx="572">
                  <c:v>0.3972222222222222</c:v>
                </c:pt>
                <c:pt idx="573">
                  <c:v>0.3979166666666667</c:v>
                </c:pt>
                <c:pt idx="574">
                  <c:v>0.39861111111111108</c:v>
                </c:pt>
                <c:pt idx="575">
                  <c:v>0.39930555555555558</c:v>
                </c:pt>
                <c:pt idx="576">
                  <c:v>0.39999999999999997</c:v>
                </c:pt>
                <c:pt idx="577">
                  <c:v>0.40069444444444446</c:v>
                </c:pt>
                <c:pt idx="578">
                  <c:v>0.40138888888888885</c:v>
                </c:pt>
                <c:pt idx="579">
                  <c:v>0.40208333333333335</c:v>
                </c:pt>
                <c:pt idx="580">
                  <c:v>0.40277777777777773</c:v>
                </c:pt>
                <c:pt idx="581">
                  <c:v>0.40347222222222223</c:v>
                </c:pt>
                <c:pt idx="582">
                  <c:v>0.40416666666666662</c:v>
                </c:pt>
                <c:pt idx="583">
                  <c:v>0.40486111111111112</c:v>
                </c:pt>
                <c:pt idx="584">
                  <c:v>0.4055555555555555</c:v>
                </c:pt>
                <c:pt idx="585">
                  <c:v>0.40625</c:v>
                </c:pt>
                <c:pt idx="586">
                  <c:v>0.4069444444444445</c:v>
                </c:pt>
                <c:pt idx="587">
                  <c:v>0.40763888888888888</c:v>
                </c:pt>
                <c:pt idx="588">
                  <c:v>0.40833333333333338</c:v>
                </c:pt>
                <c:pt idx="589">
                  <c:v>0.40902777777777777</c:v>
                </c:pt>
                <c:pt idx="590">
                  <c:v>0.40972222222222227</c:v>
                </c:pt>
                <c:pt idx="591">
                  <c:v>0.41041666666666665</c:v>
                </c:pt>
                <c:pt idx="592">
                  <c:v>0.41111111111111115</c:v>
                </c:pt>
                <c:pt idx="593">
                  <c:v>0.41180555555555554</c:v>
                </c:pt>
                <c:pt idx="594">
                  <c:v>0.41250000000000003</c:v>
                </c:pt>
                <c:pt idx="595">
                  <c:v>0.41319444444444442</c:v>
                </c:pt>
                <c:pt idx="596">
                  <c:v>0.41388888888888892</c:v>
                </c:pt>
                <c:pt idx="597">
                  <c:v>0.4145833333333333</c:v>
                </c:pt>
                <c:pt idx="598">
                  <c:v>0.4152777777777778</c:v>
                </c:pt>
                <c:pt idx="599">
                  <c:v>0.41597222222222219</c:v>
                </c:pt>
                <c:pt idx="600">
                  <c:v>0.41666666666666669</c:v>
                </c:pt>
                <c:pt idx="601">
                  <c:v>0.41736111111111113</c:v>
                </c:pt>
                <c:pt idx="602">
                  <c:v>0.41805555555555557</c:v>
                </c:pt>
                <c:pt idx="603">
                  <c:v>0.41875000000000001</c:v>
                </c:pt>
                <c:pt idx="604">
                  <c:v>0.41944444444444445</c:v>
                </c:pt>
                <c:pt idx="605">
                  <c:v>0.4201388888888889</c:v>
                </c:pt>
                <c:pt idx="606">
                  <c:v>0.42083333333333334</c:v>
                </c:pt>
                <c:pt idx="607">
                  <c:v>0.42152777777777778</c:v>
                </c:pt>
                <c:pt idx="608">
                  <c:v>0.42222222222222222</c:v>
                </c:pt>
                <c:pt idx="609">
                  <c:v>0.42291666666666666</c:v>
                </c:pt>
                <c:pt idx="610">
                  <c:v>0.4236111111111111</c:v>
                </c:pt>
                <c:pt idx="611">
                  <c:v>0.42430555555555555</c:v>
                </c:pt>
                <c:pt idx="612">
                  <c:v>0.42499999999999999</c:v>
                </c:pt>
                <c:pt idx="613">
                  <c:v>0.42569444444444443</c:v>
                </c:pt>
                <c:pt idx="614">
                  <c:v>0.42638888888888887</c:v>
                </c:pt>
                <c:pt idx="615">
                  <c:v>0.42708333333333331</c:v>
                </c:pt>
                <c:pt idx="616">
                  <c:v>0.42777777777777781</c:v>
                </c:pt>
                <c:pt idx="617">
                  <c:v>0.4284722222222222</c:v>
                </c:pt>
                <c:pt idx="618">
                  <c:v>0.4291666666666667</c:v>
                </c:pt>
                <c:pt idx="619">
                  <c:v>0.42986111111111108</c:v>
                </c:pt>
                <c:pt idx="620">
                  <c:v>0.43055555555555558</c:v>
                </c:pt>
                <c:pt idx="621">
                  <c:v>0.43124999999999997</c:v>
                </c:pt>
                <c:pt idx="622">
                  <c:v>0.43194444444444446</c:v>
                </c:pt>
                <c:pt idx="623">
                  <c:v>0.43263888888888885</c:v>
                </c:pt>
                <c:pt idx="624">
                  <c:v>0.43333333333333335</c:v>
                </c:pt>
                <c:pt idx="625">
                  <c:v>0.43402777777777773</c:v>
                </c:pt>
                <c:pt idx="626">
                  <c:v>0.43472222222222223</c:v>
                </c:pt>
                <c:pt idx="627">
                  <c:v>0.43541666666666662</c:v>
                </c:pt>
                <c:pt idx="628">
                  <c:v>0.43611111111111112</c:v>
                </c:pt>
                <c:pt idx="629">
                  <c:v>0.4368055555555555</c:v>
                </c:pt>
                <c:pt idx="630">
                  <c:v>0.4375</c:v>
                </c:pt>
                <c:pt idx="631">
                  <c:v>0.4381944444444445</c:v>
                </c:pt>
                <c:pt idx="632">
                  <c:v>0.43888888888888888</c:v>
                </c:pt>
                <c:pt idx="633">
                  <c:v>0.43958333333333338</c:v>
                </c:pt>
                <c:pt idx="634">
                  <c:v>0.44027777777777777</c:v>
                </c:pt>
                <c:pt idx="635">
                  <c:v>0.44097222222222227</c:v>
                </c:pt>
                <c:pt idx="636">
                  <c:v>0.44166666666666665</c:v>
                </c:pt>
                <c:pt idx="637">
                  <c:v>0.44236111111111115</c:v>
                </c:pt>
                <c:pt idx="638">
                  <c:v>0.44305555555555554</c:v>
                </c:pt>
                <c:pt idx="639">
                  <c:v>0.44375000000000003</c:v>
                </c:pt>
                <c:pt idx="640">
                  <c:v>0.44444444444444442</c:v>
                </c:pt>
                <c:pt idx="641">
                  <c:v>0.44513888888888892</c:v>
                </c:pt>
                <c:pt idx="642">
                  <c:v>0.4458333333333333</c:v>
                </c:pt>
                <c:pt idx="643">
                  <c:v>0.4465277777777778</c:v>
                </c:pt>
                <c:pt idx="644">
                  <c:v>0.44722222222222219</c:v>
                </c:pt>
                <c:pt idx="645">
                  <c:v>0.44791666666666669</c:v>
                </c:pt>
                <c:pt idx="646">
                  <c:v>0.44861111111111113</c:v>
                </c:pt>
                <c:pt idx="647">
                  <c:v>0.44930555555555557</c:v>
                </c:pt>
                <c:pt idx="648">
                  <c:v>0.45</c:v>
                </c:pt>
                <c:pt idx="649">
                  <c:v>0.45069444444444445</c:v>
                </c:pt>
                <c:pt idx="650">
                  <c:v>0.4513888888888889</c:v>
                </c:pt>
                <c:pt idx="651">
                  <c:v>0.45208333333333334</c:v>
                </c:pt>
                <c:pt idx="652">
                  <c:v>0.45277777777777778</c:v>
                </c:pt>
                <c:pt idx="653">
                  <c:v>0.45347222222222222</c:v>
                </c:pt>
                <c:pt idx="654">
                  <c:v>0.45416666666666666</c:v>
                </c:pt>
                <c:pt idx="655">
                  <c:v>0.4548611111111111</c:v>
                </c:pt>
                <c:pt idx="656">
                  <c:v>0.45555555555555555</c:v>
                </c:pt>
                <c:pt idx="657">
                  <c:v>0.45624999999999999</c:v>
                </c:pt>
                <c:pt idx="658">
                  <c:v>0.45694444444444443</c:v>
                </c:pt>
                <c:pt idx="659">
                  <c:v>0.45763888888888887</c:v>
                </c:pt>
                <c:pt idx="660">
                  <c:v>0.45833333333333331</c:v>
                </c:pt>
                <c:pt idx="661">
                  <c:v>0.45902777777777781</c:v>
                </c:pt>
                <c:pt idx="662">
                  <c:v>0.4597222222222222</c:v>
                </c:pt>
                <c:pt idx="663">
                  <c:v>0.4604166666666667</c:v>
                </c:pt>
                <c:pt idx="664">
                  <c:v>0.46111111111111108</c:v>
                </c:pt>
                <c:pt idx="665">
                  <c:v>0.46180555555555558</c:v>
                </c:pt>
                <c:pt idx="666">
                  <c:v>0.46249999999999997</c:v>
                </c:pt>
                <c:pt idx="667">
                  <c:v>0.46319444444444446</c:v>
                </c:pt>
                <c:pt idx="668">
                  <c:v>0.46388888888888885</c:v>
                </c:pt>
                <c:pt idx="669">
                  <c:v>0.46458333333333335</c:v>
                </c:pt>
                <c:pt idx="670">
                  <c:v>0.46527777777777773</c:v>
                </c:pt>
                <c:pt idx="671">
                  <c:v>0.46597222222222223</c:v>
                </c:pt>
                <c:pt idx="672">
                  <c:v>0.46666666666666662</c:v>
                </c:pt>
                <c:pt idx="673">
                  <c:v>0.46736111111111112</c:v>
                </c:pt>
                <c:pt idx="674">
                  <c:v>0.4680555555555555</c:v>
                </c:pt>
                <c:pt idx="675">
                  <c:v>0.46875</c:v>
                </c:pt>
                <c:pt idx="676">
                  <c:v>0.4694444444444445</c:v>
                </c:pt>
                <c:pt idx="677">
                  <c:v>0.47013888888888888</c:v>
                </c:pt>
                <c:pt idx="678">
                  <c:v>0.47083333333333338</c:v>
                </c:pt>
                <c:pt idx="679">
                  <c:v>0.47152777777777777</c:v>
                </c:pt>
                <c:pt idx="680">
                  <c:v>0.47222222222222227</c:v>
                </c:pt>
                <c:pt idx="681">
                  <c:v>0.47291666666666665</c:v>
                </c:pt>
                <c:pt idx="682">
                  <c:v>0.47361111111111115</c:v>
                </c:pt>
                <c:pt idx="683">
                  <c:v>0.47430555555555554</c:v>
                </c:pt>
                <c:pt idx="684">
                  <c:v>0.47500000000000003</c:v>
                </c:pt>
                <c:pt idx="685">
                  <c:v>0.47569444444444442</c:v>
                </c:pt>
                <c:pt idx="686">
                  <c:v>0.47638888888888892</c:v>
                </c:pt>
                <c:pt idx="687">
                  <c:v>0.4770833333333333</c:v>
                </c:pt>
                <c:pt idx="688">
                  <c:v>0.4777777777777778</c:v>
                </c:pt>
                <c:pt idx="689">
                  <c:v>0.47847222222222219</c:v>
                </c:pt>
                <c:pt idx="690">
                  <c:v>0.47916666666666669</c:v>
                </c:pt>
                <c:pt idx="691">
                  <c:v>0.47986111111111113</c:v>
                </c:pt>
                <c:pt idx="692">
                  <c:v>0.48055555555555557</c:v>
                </c:pt>
                <c:pt idx="693">
                  <c:v>0.48125000000000001</c:v>
                </c:pt>
                <c:pt idx="694">
                  <c:v>0.48194444444444445</c:v>
                </c:pt>
                <c:pt idx="695">
                  <c:v>0.4826388888888889</c:v>
                </c:pt>
                <c:pt idx="696">
                  <c:v>0.48333333333333334</c:v>
                </c:pt>
                <c:pt idx="697">
                  <c:v>0.48402777777777778</c:v>
                </c:pt>
                <c:pt idx="698">
                  <c:v>0.48472222222222222</c:v>
                </c:pt>
                <c:pt idx="699">
                  <c:v>0.48541666666666666</c:v>
                </c:pt>
                <c:pt idx="700">
                  <c:v>0.4861111111111111</c:v>
                </c:pt>
                <c:pt idx="701">
                  <c:v>0.48680555555555555</c:v>
                </c:pt>
                <c:pt idx="702">
                  <c:v>0.48749999999999999</c:v>
                </c:pt>
                <c:pt idx="703">
                  <c:v>0.48819444444444443</c:v>
                </c:pt>
                <c:pt idx="704">
                  <c:v>0.48888888888888887</c:v>
                </c:pt>
                <c:pt idx="705">
                  <c:v>0.48958333333333331</c:v>
                </c:pt>
                <c:pt idx="706">
                  <c:v>0.49027777777777781</c:v>
                </c:pt>
                <c:pt idx="707">
                  <c:v>0.4909722222222222</c:v>
                </c:pt>
                <c:pt idx="708">
                  <c:v>0.4916666666666667</c:v>
                </c:pt>
                <c:pt idx="709">
                  <c:v>0.49236111111111108</c:v>
                </c:pt>
                <c:pt idx="710">
                  <c:v>0.49305555555555558</c:v>
                </c:pt>
                <c:pt idx="711">
                  <c:v>0.49374999999999997</c:v>
                </c:pt>
                <c:pt idx="712">
                  <c:v>0.49444444444444446</c:v>
                </c:pt>
                <c:pt idx="713">
                  <c:v>0.49513888888888885</c:v>
                </c:pt>
                <c:pt idx="714">
                  <c:v>0.49583333333333335</c:v>
                </c:pt>
                <c:pt idx="715">
                  <c:v>0.49652777777777773</c:v>
                </c:pt>
                <c:pt idx="716">
                  <c:v>0.49722222222222223</c:v>
                </c:pt>
                <c:pt idx="717">
                  <c:v>0.49791666666666662</c:v>
                </c:pt>
                <c:pt idx="718">
                  <c:v>0.49861111111111112</c:v>
                </c:pt>
                <c:pt idx="719">
                  <c:v>0.4993055555555555</c:v>
                </c:pt>
                <c:pt idx="720">
                  <c:v>0.5</c:v>
                </c:pt>
                <c:pt idx="721">
                  <c:v>0.50069444444444444</c:v>
                </c:pt>
                <c:pt idx="722">
                  <c:v>0.50138888888888888</c:v>
                </c:pt>
                <c:pt idx="723">
                  <c:v>0.50208333333333333</c:v>
                </c:pt>
                <c:pt idx="724">
                  <c:v>0.50277777777777777</c:v>
                </c:pt>
                <c:pt idx="725">
                  <c:v>0.50347222222222221</c:v>
                </c:pt>
                <c:pt idx="726">
                  <c:v>0.50416666666666665</c:v>
                </c:pt>
                <c:pt idx="727">
                  <c:v>0.50486111111111109</c:v>
                </c:pt>
                <c:pt idx="728">
                  <c:v>0.50555555555555554</c:v>
                </c:pt>
                <c:pt idx="729">
                  <c:v>0.50624999999999998</c:v>
                </c:pt>
                <c:pt idx="730">
                  <c:v>0.50694444444444442</c:v>
                </c:pt>
                <c:pt idx="731">
                  <c:v>0.50763888888888886</c:v>
                </c:pt>
                <c:pt idx="732">
                  <c:v>0.5083333333333333</c:v>
                </c:pt>
                <c:pt idx="733">
                  <c:v>0.50902777777777775</c:v>
                </c:pt>
                <c:pt idx="734">
                  <c:v>0.50972222222222219</c:v>
                </c:pt>
                <c:pt idx="735">
                  <c:v>0.51041666666666663</c:v>
                </c:pt>
                <c:pt idx="736">
                  <c:v>0.51111111111111118</c:v>
                </c:pt>
                <c:pt idx="737">
                  <c:v>0.51180555555555551</c:v>
                </c:pt>
                <c:pt idx="738">
                  <c:v>0.51250000000000007</c:v>
                </c:pt>
                <c:pt idx="739">
                  <c:v>0.5131944444444444</c:v>
                </c:pt>
                <c:pt idx="740">
                  <c:v>0.51388888888888895</c:v>
                </c:pt>
                <c:pt idx="741">
                  <c:v>0.51458333333333328</c:v>
                </c:pt>
                <c:pt idx="742">
                  <c:v>0.51527777777777783</c:v>
                </c:pt>
                <c:pt idx="743">
                  <c:v>0.51597222222222217</c:v>
                </c:pt>
                <c:pt idx="744">
                  <c:v>0.51666666666666672</c:v>
                </c:pt>
                <c:pt idx="745">
                  <c:v>0.51736111111111105</c:v>
                </c:pt>
                <c:pt idx="746">
                  <c:v>0.5180555555555556</c:v>
                </c:pt>
                <c:pt idx="747">
                  <c:v>0.51874999999999993</c:v>
                </c:pt>
                <c:pt idx="748">
                  <c:v>0.51944444444444449</c:v>
                </c:pt>
                <c:pt idx="749">
                  <c:v>0.52013888888888882</c:v>
                </c:pt>
                <c:pt idx="750">
                  <c:v>0.52083333333333337</c:v>
                </c:pt>
                <c:pt idx="751">
                  <c:v>0.52152777777777781</c:v>
                </c:pt>
                <c:pt idx="752">
                  <c:v>0.52222222222222225</c:v>
                </c:pt>
                <c:pt idx="753">
                  <c:v>0.5229166666666667</c:v>
                </c:pt>
                <c:pt idx="754">
                  <c:v>0.52361111111111114</c:v>
                </c:pt>
                <c:pt idx="755">
                  <c:v>0.52430555555555558</c:v>
                </c:pt>
                <c:pt idx="756">
                  <c:v>0.52500000000000002</c:v>
                </c:pt>
                <c:pt idx="757">
                  <c:v>0.52569444444444446</c:v>
                </c:pt>
                <c:pt idx="758">
                  <c:v>0.52638888888888891</c:v>
                </c:pt>
                <c:pt idx="759">
                  <c:v>0.52708333333333335</c:v>
                </c:pt>
                <c:pt idx="760">
                  <c:v>0.52777777777777779</c:v>
                </c:pt>
                <c:pt idx="761">
                  <c:v>0.52847222222222223</c:v>
                </c:pt>
                <c:pt idx="762">
                  <c:v>0.52916666666666667</c:v>
                </c:pt>
                <c:pt idx="763">
                  <c:v>0.52986111111111112</c:v>
                </c:pt>
                <c:pt idx="764">
                  <c:v>0.53055555555555556</c:v>
                </c:pt>
                <c:pt idx="765">
                  <c:v>0.53125</c:v>
                </c:pt>
                <c:pt idx="766">
                  <c:v>0.53194444444444444</c:v>
                </c:pt>
                <c:pt idx="767">
                  <c:v>0.53263888888888888</c:v>
                </c:pt>
                <c:pt idx="768">
                  <c:v>0.53333333333333333</c:v>
                </c:pt>
                <c:pt idx="769">
                  <c:v>0.53402777777777777</c:v>
                </c:pt>
                <c:pt idx="770">
                  <c:v>0.53472222222222221</c:v>
                </c:pt>
                <c:pt idx="771">
                  <c:v>0.53541666666666665</c:v>
                </c:pt>
                <c:pt idx="772">
                  <c:v>0.53611111111111109</c:v>
                </c:pt>
                <c:pt idx="773">
                  <c:v>0.53680555555555554</c:v>
                </c:pt>
                <c:pt idx="774">
                  <c:v>0.53749999999999998</c:v>
                </c:pt>
                <c:pt idx="775">
                  <c:v>0.53819444444444442</c:v>
                </c:pt>
                <c:pt idx="776">
                  <c:v>0.53888888888888886</c:v>
                </c:pt>
                <c:pt idx="777">
                  <c:v>0.5395833333333333</c:v>
                </c:pt>
                <c:pt idx="778">
                  <c:v>0.54027777777777775</c:v>
                </c:pt>
                <c:pt idx="779">
                  <c:v>0.54097222222222219</c:v>
                </c:pt>
                <c:pt idx="780">
                  <c:v>0.54166666666666663</c:v>
                </c:pt>
                <c:pt idx="781">
                  <c:v>0.54236111111111118</c:v>
                </c:pt>
                <c:pt idx="782">
                  <c:v>0.54305555555555551</c:v>
                </c:pt>
                <c:pt idx="783">
                  <c:v>0.54375000000000007</c:v>
                </c:pt>
                <c:pt idx="784">
                  <c:v>0.5444444444444444</c:v>
                </c:pt>
                <c:pt idx="785">
                  <c:v>0.54513888888888895</c:v>
                </c:pt>
                <c:pt idx="786">
                  <c:v>0.54583333333333328</c:v>
                </c:pt>
                <c:pt idx="787">
                  <c:v>0.54652777777777783</c:v>
                </c:pt>
                <c:pt idx="788">
                  <c:v>0.54722222222222217</c:v>
                </c:pt>
                <c:pt idx="789">
                  <c:v>0.54791666666666672</c:v>
                </c:pt>
                <c:pt idx="790">
                  <c:v>0.54861111111111105</c:v>
                </c:pt>
                <c:pt idx="791">
                  <c:v>0.5493055555555556</c:v>
                </c:pt>
                <c:pt idx="792">
                  <c:v>0.54999999999999993</c:v>
                </c:pt>
                <c:pt idx="793">
                  <c:v>0.55069444444444449</c:v>
                </c:pt>
                <c:pt idx="794">
                  <c:v>0.55138888888888882</c:v>
                </c:pt>
                <c:pt idx="795">
                  <c:v>0.55208333333333337</c:v>
                </c:pt>
                <c:pt idx="796">
                  <c:v>0.55277777777777781</c:v>
                </c:pt>
                <c:pt idx="797">
                  <c:v>0.55347222222222225</c:v>
                </c:pt>
                <c:pt idx="798">
                  <c:v>0.5541666666666667</c:v>
                </c:pt>
                <c:pt idx="799">
                  <c:v>0.55486111111111114</c:v>
                </c:pt>
                <c:pt idx="800">
                  <c:v>0.55555555555555558</c:v>
                </c:pt>
                <c:pt idx="801">
                  <c:v>0.55625000000000002</c:v>
                </c:pt>
                <c:pt idx="802">
                  <c:v>0.55694444444444446</c:v>
                </c:pt>
                <c:pt idx="803">
                  <c:v>0.55763888888888891</c:v>
                </c:pt>
                <c:pt idx="804">
                  <c:v>0.55833333333333335</c:v>
                </c:pt>
                <c:pt idx="805">
                  <c:v>0.55902777777777779</c:v>
                </c:pt>
                <c:pt idx="806">
                  <c:v>0.55972222222222223</c:v>
                </c:pt>
                <c:pt idx="807">
                  <c:v>0.56041666666666667</c:v>
                </c:pt>
                <c:pt idx="808">
                  <c:v>0.56111111111111112</c:v>
                </c:pt>
                <c:pt idx="809">
                  <c:v>0.56180555555555556</c:v>
                </c:pt>
                <c:pt idx="810">
                  <c:v>0.5625</c:v>
                </c:pt>
                <c:pt idx="811">
                  <c:v>0.56319444444444444</c:v>
                </c:pt>
                <c:pt idx="812">
                  <c:v>0.56388888888888888</c:v>
                </c:pt>
                <c:pt idx="813">
                  <c:v>0.56458333333333333</c:v>
                </c:pt>
                <c:pt idx="814">
                  <c:v>0.56527777777777777</c:v>
                </c:pt>
                <c:pt idx="815">
                  <c:v>0.56597222222222221</c:v>
                </c:pt>
                <c:pt idx="816">
                  <c:v>0.56666666666666665</c:v>
                </c:pt>
                <c:pt idx="817">
                  <c:v>0.56736111111111109</c:v>
                </c:pt>
                <c:pt idx="818">
                  <c:v>0.56805555555555554</c:v>
                </c:pt>
                <c:pt idx="819">
                  <c:v>0.56874999999999998</c:v>
                </c:pt>
                <c:pt idx="820">
                  <c:v>0.56944444444444442</c:v>
                </c:pt>
                <c:pt idx="821">
                  <c:v>0.57013888888888886</c:v>
                </c:pt>
                <c:pt idx="822">
                  <c:v>0.5708333333333333</c:v>
                </c:pt>
                <c:pt idx="823">
                  <c:v>0.57152777777777775</c:v>
                </c:pt>
                <c:pt idx="824">
                  <c:v>0.57222222222222219</c:v>
                </c:pt>
                <c:pt idx="825">
                  <c:v>0.57291666666666663</c:v>
                </c:pt>
                <c:pt idx="826">
                  <c:v>0.57361111111111118</c:v>
                </c:pt>
                <c:pt idx="827">
                  <c:v>0.57430555555555551</c:v>
                </c:pt>
                <c:pt idx="828">
                  <c:v>0.57500000000000007</c:v>
                </c:pt>
                <c:pt idx="829">
                  <c:v>0.5756944444444444</c:v>
                </c:pt>
                <c:pt idx="830">
                  <c:v>0.57638888888888895</c:v>
                </c:pt>
                <c:pt idx="831">
                  <c:v>0.57708333333333328</c:v>
                </c:pt>
                <c:pt idx="832">
                  <c:v>0.57777777777777783</c:v>
                </c:pt>
                <c:pt idx="833">
                  <c:v>0.57847222222222217</c:v>
                </c:pt>
                <c:pt idx="834">
                  <c:v>0.57916666666666672</c:v>
                </c:pt>
                <c:pt idx="835">
                  <c:v>0.57986111111111105</c:v>
                </c:pt>
                <c:pt idx="836">
                  <c:v>0.5805555555555556</c:v>
                </c:pt>
                <c:pt idx="837">
                  <c:v>0.58124999999999993</c:v>
                </c:pt>
                <c:pt idx="838">
                  <c:v>0.58194444444444449</c:v>
                </c:pt>
                <c:pt idx="839">
                  <c:v>0.58263888888888882</c:v>
                </c:pt>
                <c:pt idx="840">
                  <c:v>0.58333333333333337</c:v>
                </c:pt>
                <c:pt idx="841">
                  <c:v>0.58402777777777781</c:v>
                </c:pt>
                <c:pt idx="842">
                  <c:v>0.58472222222222225</c:v>
                </c:pt>
                <c:pt idx="843">
                  <c:v>0.5854166666666667</c:v>
                </c:pt>
                <c:pt idx="844">
                  <c:v>0.58611111111111114</c:v>
                </c:pt>
                <c:pt idx="845">
                  <c:v>0.58680555555555558</c:v>
                </c:pt>
                <c:pt idx="846">
                  <c:v>0.58750000000000002</c:v>
                </c:pt>
                <c:pt idx="847">
                  <c:v>0.58819444444444446</c:v>
                </c:pt>
                <c:pt idx="848">
                  <c:v>0.58888888888888891</c:v>
                </c:pt>
                <c:pt idx="849">
                  <c:v>0.58958333333333335</c:v>
                </c:pt>
                <c:pt idx="850">
                  <c:v>0.59027777777777779</c:v>
                </c:pt>
                <c:pt idx="851">
                  <c:v>0.59097222222222223</c:v>
                </c:pt>
                <c:pt idx="852">
                  <c:v>0.59166666666666667</c:v>
                </c:pt>
                <c:pt idx="853">
                  <c:v>0.59236111111111112</c:v>
                </c:pt>
                <c:pt idx="854">
                  <c:v>0.59305555555555556</c:v>
                </c:pt>
                <c:pt idx="855">
                  <c:v>0.59375</c:v>
                </c:pt>
                <c:pt idx="856">
                  <c:v>0.59444444444444444</c:v>
                </c:pt>
                <c:pt idx="857">
                  <c:v>0.59513888888888888</c:v>
                </c:pt>
                <c:pt idx="858">
                  <c:v>0.59583333333333333</c:v>
                </c:pt>
                <c:pt idx="859">
                  <c:v>0.59652777777777777</c:v>
                </c:pt>
                <c:pt idx="860">
                  <c:v>0.59722222222222221</c:v>
                </c:pt>
                <c:pt idx="861">
                  <c:v>0.59791666666666665</c:v>
                </c:pt>
                <c:pt idx="862">
                  <c:v>0.59861111111111109</c:v>
                </c:pt>
                <c:pt idx="863">
                  <c:v>0.59930555555555554</c:v>
                </c:pt>
                <c:pt idx="864">
                  <c:v>0.6</c:v>
                </c:pt>
                <c:pt idx="865">
                  <c:v>0.60069444444444442</c:v>
                </c:pt>
                <c:pt idx="866">
                  <c:v>0.60138888888888886</c:v>
                </c:pt>
                <c:pt idx="867">
                  <c:v>0.6020833333333333</c:v>
                </c:pt>
                <c:pt idx="868">
                  <c:v>0.60277777777777775</c:v>
                </c:pt>
                <c:pt idx="869">
                  <c:v>0.60347222222222219</c:v>
                </c:pt>
                <c:pt idx="870">
                  <c:v>0.60416666666666663</c:v>
                </c:pt>
                <c:pt idx="871">
                  <c:v>0.60486111111111118</c:v>
                </c:pt>
                <c:pt idx="872">
                  <c:v>0.60555555555555551</c:v>
                </c:pt>
                <c:pt idx="873">
                  <c:v>0.60625000000000007</c:v>
                </c:pt>
                <c:pt idx="874">
                  <c:v>0.6069444444444444</c:v>
                </c:pt>
                <c:pt idx="875">
                  <c:v>0.60763888888888895</c:v>
                </c:pt>
                <c:pt idx="876">
                  <c:v>0.60833333333333328</c:v>
                </c:pt>
                <c:pt idx="877">
                  <c:v>0.60902777777777783</c:v>
                </c:pt>
                <c:pt idx="878">
                  <c:v>0.60972222222222217</c:v>
                </c:pt>
                <c:pt idx="879">
                  <c:v>0.61041666666666672</c:v>
                </c:pt>
                <c:pt idx="880">
                  <c:v>0.61111111111111105</c:v>
                </c:pt>
                <c:pt idx="881">
                  <c:v>0.6118055555555556</c:v>
                </c:pt>
                <c:pt idx="882">
                  <c:v>0.61249999999999993</c:v>
                </c:pt>
                <c:pt idx="883">
                  <c:v>0.61319444444444449</c:v>
                </c:pt>
                <c:pt idx="884">
                  <c:v>0.61388888888888882</c:v>
                </c:pt>
                <c:pt idx="885">
                  <c:v>0.61458333333333337</c:v>
                </c:pt>
                <c:pt idx="886">
                  <c:v>0.61527777777777781</c:v>
                </c:pt>
                <c:pt idx="887">
                  <c:v>0.61597222222222225</c:v>
                </c:pt>
                <c:pt idx="888">
                  <c:v>0.6166666666666667</c:v>
                </c:pt>
                <c:pt idx="889">
                  <c:v>0.61736111111111114</c:v>
                </c:pt>
                <c:pt idx="890">
                  <c:v>0.61805555555555558</c:v>
                </c:pt>
                <c:pt idx="891">
                  <c:v>0.61875000000000002</c:v>
                </c:pt>
                <c:pt idx="892">
                  <c:v>0.61944444444444446</c:v>
                </c:pt>
                <c:pt idx="893">
                  <c:v>0.62013888888888891</c:v>
                </c:pt>
                <c:pt idx="894">
                  <c:v>0.62083333333333335</c:v>
                </c:pt>
                <c:pt idx="895">
                  <c:v>0.62152777777777779</c:v>
                </c:pt>
                <c:pt idx="896">
                  <c:v>0.62222222222222223</c:v>
                </c:pt>
                <c:pt idx="897">
                  <c:v>0.62291666666666667</c:v>
                </c:pt>
                <c:pt idx="898">
                  <c:v>0.62361111111111112</c:v>
                </c:pt>
                <c:pt idx="899">
                  <c:v>0.62430555555555556</c:v>
                </c:pt>
                <c:pt idx="900">
                  <c:v>0.625</c:v>
                </c:pt>
                <c:pt idx="901">
                  <c:v>0.62569444444444444</c:v>
                </c:pt>
                <c:pt idx="902">
                  <c:v>0.62638888888888888</c:v>
                </c:pt>
                <c:pt idx="903">
                  <c:v>0.62708333333333333</c:v>
                </c:pt>
                <c:pt idx="904">
                  <c:v>0.62777777777777777</c:v>
                </c:pt>
                <c:pt idx="905">
                  <c:v>0.62847222222222221</c:v>
                </c:pt>
                <c:pt idx="906">
                  <c:v>0.62916666666666665</c:v>
                </c:pt>
                <c:pt idx="907">
                  <c:v>0.62986111111111109</c:v>
                </c:pt>
                <c:pt idx="908">
                  <c:v>0.63055555555555554</c:v>
                </c:pt>
                <c:pt idx="909">
                  <c:v>0.63124999999999998</c:v>
                </c:pt>
                <c:pt idx="910">
                  <c:v>0.63194444444444442</c:v>
                </c:pt>
                <c:pt idx="911">
                  <c:v>0.63263888888888886</c:v>
                </c:pt>
                <c:pt idx="912">
                  <c:v>0.6333333333333333</c:v>
                </c:pt>
                <c:pt idx="913">
                  <c:v>0.63402777777777775</c:v>
                </c:pt>
                <c:pt idx="914">
                  <c:v>0.63472222222222219</c:v>
                </c:pt>
                <c:pt idx="915">
                  <c:v>0.63541666666666663</c:v>
                </c:pt>
                <c:pt idx="916">
                  <c:v>0.63611111111111118</c:v>
                </c:pt>
                <c:pt idx="917">
                  <c:v>0.63680555555555551</c:v>
                </c:pt>
                <c:pt idx="918">
                  <c:v>0.63750000000000007</c:v>
                </c:pt>
                <c:pt idx="919">
                  <c:v>0.6381944444444444</c:v>
                </c:pt>
                <c:pt idx="920">
                  <c:v>0.63888888888888895</c:v>
                </c:pt>
                <c:pt idx="921">
                  <c:v>0.63958333333333328</c:v>
                </c:pt>
                <c:pt idx="922">
                  <c:v>0.64027777777777783</c:v>
                </c:pt>
                <c:pt idx="923">
                  <c:v>0.64097222222222217</c:v>
                </c:pt>
                <c:pt idx="924">
                  <c:v>0.64166666666666672</c:v>
                </c:pt>
                <c:pt idx="925">
                  <c:v>0.64236111111111105</c:v>
                </c:pt>
                <c:pt idx="926">
                  <c:v>0.6430555555555556</c:v>
                </c:pt>
                <c:pt idx="927">
                  <c:v>0.64374999999999993</c:v>
                </c:pt>
                <c:pt idx="928">
                  <c:v>0.64444444444444449</c:v>
                </c:pt>
                <c:pt idx="929">
                  <c:v>0.64513888888888882</c:v>
                </c:pt>
                <c:pt idx="930">
                  <c:v>0.64583333333333337</c:v>
                </c:pt>
                <c:pt idx="931">
                  <c:v>0.64652777777777781</c:v>
                </c:pt>
                <c:pt idx="932">
                  <c:v>0.64722222222222225</c:v>
                </c:pt>
                <c:pt idx="933">
                  <c:v>0.6479166666666667</c:v>
                </c:pt>
                <c:pt idx="934">
                  <c:v>0.64861111111111114</c:v>
                </c:pt>
                <c:pt idx="935">
                  <c:v>0.64930555555555558</c:v>
                </c:pt>
                <c:pt idx="936">
                  <c:v>0.65</c:v>
                </c:pt>
                <c:pt idx="937">
                  <c:v>0.65069444444444446</c:v>
                </c:pt>
                <c:pt idx="938">
                  <c:v>0.65138888888888891</c:v>
                </c:pt>
                <c:pt idx="939">
                  <c:v>0.65208333333333335</c:v>
                </c:pt>
                <c:pt idx="940">
                  <c:v>0.65277777777777779</c:v>
                </c:pt>
                <c:pt idx="941">
                  <c:v>0.65347222222222223</c:v>
                </c:pt>
                <c:pt idx="942">
                  <c:v>0.65416666666666667</c:v>
                </c:pt>
                <c:pt idx="943">
                  <c:v>0.65486111111111112</c:v>
                </c:pt>
                <c:pt idx="944">
                  <c:v>0.65555555555555556</c:v>
                </c:pt>
                <c:pt idx="945">
                  <c:v>0.65625</c:v>
                </c:pt>
                <c:pt idx="946">
                  <c:v>0.65694444444444444</c:v>
                </c:pt>
                <c:pt idx="947">
                  <c:v>0.65763888888888888</c:v>
                </c:pt>
                <c:pt idx="948">
                  <c:v>0.65833333333333333</c:v>
                </c:pt>
                <c:pt idx="949">
                  <c:v>0.65902777777777777</c:v>
                </c:pt>
                <c:pt idx="950">
                  <c:v>0.65972222222222221</c:v>
                </c:pt>
                <c:pt idx="951">
                  <c:v>0.66041666666666665</c:v>
                </c:pt>
                <c:pt idx="952">
                  <c:v>0.66111111111111109</c:v>
                </c:pt>
                <c:pt idx="953">
                  <c:v>0.66180555555555554</c:v>
                </c:pt>
                <c:pt idx="954">
                  <c:v>0.66249999999999998</c:v>
                </c:pt>
                <c:pt idx="955">
                  <c:v>0.66319444444444442</c:v>
                </c:pt>
                <c:pt idx="956">
                  <c:v>0.66388888888888886</c:v>
                </c:pt>
                <c:pt idx="957">
                  <c:v>0.6645833333333333</c:v>
                </c:pt>
                <c:pt idx="958">
                  <c:v>0.66527777777777775</c:v>
                </c:pt>
                <c:pt idx="959">
                  <c:v>0.66597222222222219</c:v>
                </c:pt>
                <c:pt idx="960">
                  <c:v>0.66666666666666663</c:v>
                </c:pt>
                <c:pt idx="961">
                  <c:v>0.66736111111111107</c:v>
                </c:pt>
                <c:pt idx="962">
                  <c:v>0.66805555555555562</c:v>
                </c:pt>
                <c:pt idx="963">
                  <c:v>0.66875000000000007</c:v>
                </c:pt>
                <c:pt idx="964">
                  <c:v>0.6694444444444444</c:v>
                </c:pt>
                <c:pt idx="965">
                  <c:v>0.67013888888888884</c:v>
                </c:pt>
                <c:pt idx="966">
                  <c:v>0.67083333333333339</c:v>
                </c:pt>
                <c:pt idx="967">
                  <c:v>0.67152777777777783</c:v>
                </c:pt>
                <c:pt idx="968">
                  <c:v>0.67222222222222217</c:v>
                </c:pt>
                <c:pt idx="969">
                  <c:v>0.67291666666666661</c:v>
                </c:pt>
                <c:pt idx="970">
                  <c:v>0.67361111111111116</c:v>
                </c:pt>
                <c:pt idx="971">
                  <c:v>0.6743055555555556</c:v>
                </c:pt>
                <c:pt idx="972">
                  <c:v>0.67499999999999993</c:v>
                </c:pt>
                <c:pt idx="973">
                  <c:v>0.67569444444444438</c:v>
                </c:pt>
                <c:pt idx="974">
                  <c:v>0.67638888888888893</c:v>
                </c:pt>
                <c:pt idx="975">
                  <c:v>0.67708333333333337</c:v>
                </c:pt>
                <c:pt idx="976">
                  <c:v>0.6777777777777777</c:v>
                </c:pt>
                <c:pt idx="977">
                  <c:v>0.67847222222222225</c:v>
                </c:pt>
                <c:pt idx="978">
                  <c:v>0.6791666666666667</c:v>
                </c:pt>
                <c:pt idx="979">
                  <c:v>0.67986111111111114</c:v>
                </c:pt>
                <c:pt idx="980">
                  <c:v>0.68055555555555547</c:v>
                </c:pt>
                <c:pt idx="981">
                  <c:v>0.68125000000000002</c:v>
                </c:pt>
                <c:pt idx="982">
                  <c:v>0.68194444444444446</c:v>
                </c:pt>
                <c:pt idx="983">
                  <c:v>0.68263888888888891</c:v>
                </c:pt>
                <c:pt idx="984">
                  <c:v>0.68333333333333324</c:v>
                </c:pt>
                <c:pt idx="985">
                  <c:v>0.68402777777777779</c:v>
                </c:pt>
                <c:pt idx="986">
                  <c:v>0.68472222222222223</c:v>
                </c:pt>
                <c:pt idx="987">
                  <c:v>0.68541666666666667</c:v>
                </c:pt>
                <c:pt idx="988">
                  <c:v>0.68611111111111101</c:v>
                </c:pt>
                <c:pt idx="989">
                  <c:v>0.68680555555555556</c:v>
                </c:pt>
                <c:pt idx="990">
                  <c:v>0.6875</c:v>
                </c:pt>
                <c:pt idx="991">
                  <c:v>0.68819444444444444</c:v>
                </c:pt>
                <c:pt idx="992">
                  <c:v>0.68888888888888899</c:v>
                </c:pt>
                <c:pt idx="993">
                  <c:v>0.68958333333333333</c:v>
                </c:pt>
                <c:pt idx="994">
                  <c:v>0.69027777777777777</c:v>
                </c:pt>
                <c:pt idx="995">
                  <c:v>0.69097222222222221</c:v>
                </c:pt>
                <c:pt idx="996">
                  <c:v>0.69166666666666676</c:v>
                </c:pt>
                <c:pt idx="997">
                  <c:v>0.69236111111111109</c:v>
                </c:pt>
                <c:pt idx="998">
                  <c:v>0.69305555555555554</c:v>
                </c:pt>
                <c:pt idx="999">
                  <c:v>0.69374999999999998</c:v>
                </c:pt>
                <c:pt idx="1000">
                  <c:v>0.69444444444444453</c:v>
                </c:pt>
                <c:pt idx="1001">
                  <c:v>0.69513888888888886</c:v>
                </c:pt>
                <c:pt idx="1002">
                  <c:v>0.6958333333333333</c:v>
                </c:pt>
                <c:pt idx="1003">
                  <c:v>0.69652777777777775</c:v>
                </c:pt>
                <c:pt idx="1004">
                  <c:v>0.6972222222222223</c:v>
                </c:pt>
                <c:pt idx="1005">
                  <c:v>0.69791666666666663</c:v>
                </c:pt>
                <c:pt idx="1006">
                  <c:v>0.69861111111111107</c:v>
                </c:pt>
                <c:pt idx="1007">
                  <c:v>0.69930555555555562</c:v>
                </c:pt>
                <c:pt idx="1008">
                  <c:v>0.70000000000000007</c:v>
                </c:pt>
                <c:pt idx="1009">
                  <c:v>0.7006944444444444</c:v>
                </c:pt>
                <c:pt idx="1010">
                  <c:v>0.70138888888888884</c:v>
                </c:pt>
                <c:pt idx="1011">
                  <c:v>0.70208333333333339</c:v>
                </c:pt>
                <c:pt idx="1012">
                  <c:v>0.70277777777777783</c:v>
                </c:pt>
                <c:pt idx="1013">
                  <c:v>0.70347222222222217</c:v>
                </c:pt>
                <c:pt idx="1014">
                  <c:v>0.70416666666666661</c:v>
                </c:pt>
                <c:pt idx="1015">
                  <c:v>0.70486111111111116</c:v>
                </c:pt>
                <c:pt idx="1016">
                  <c:v>0.7055555555555556</c:v>
                </c:pt>
                <c:pt idx="1017">
                  <c:v>0.70624999999999993</c:v>
                </c:pt>
                <c:pt idx="1018">
                  <c:v>0.70694444444444438</c:v>
                </c:pt>
                <c:pt idx="1019">
                  <c:v>0.70763888888888893</c:v>
                </c:pt>
                <c:pt idx="1020">
                  <c:v>0.70833333333333337</c:v>
                </c:pt>
                <c:pt idx="1021">
                  <c:v>0.7090277777777777</c:v>
                </c:pt>
                <c:pt idx="1022">
                  <c:v>0.70972222222222225</c:v>
                </c:pt>
                <c:pt idx="1023">
                  <c:v>0.7104166666666667</c:v>
                </c:pt>
                <c:pt idx="1024">
                  <c:v>0.71111111111111114</c:v>
                </c:pt>
                <c:pt idx="1025">
                  <c:v>0.71180555555555547</c:v>
                </c:pt>
                <c:pt idx="1026">
                  <c:v>0.71250000000000002</c:v>
                </c:pt>
                <c:pt idx="1027">
                  <c:v>0.71319444444444446</c:v>
                </c:pt>
                <c:pt idx="1028">
                  <c:v>0.71388888888888891</c:v>
                </c:pt>
                <c:pt idx="1029">
                  <c:v>0.71458333333333324</c:v>
                </c:pt>
                <c:pt idx="1030">
                  <c:v>0.71527777777777779</c:v>
                </c:pt>
                <c:pt idx="1031">
                  <c:v>0.71597222222222223</c:v>
                </c:pt>
                <c:pt idx="1032">
                  <c:v>0.71666666666666667</c:v>
                </c:pt>
                <c:pt idx="1033">
                  <c:v>0.71736111111111101</c:v>
                </c:pt>
                <c:pt idx="1034">
                  <c:v>0.71805555555555556</c:v>
                </c:pt>
                <c:pt idx="1035">
                  <c:v>0.71875</c:v>
                </c:pt>
                <c:pt idx="1036">
                  <c:v>0.71944444444444444</c:v>
                </c:pt>
                <c:pt idx="1037">
                  <c:v>0.72013888888888899</c:v>
                </c:pt>
                <c:pt idx="1038">
                  <c:v>0.72083333333333333</c:v>
                </c:pt>
                <c:pt idx="1039">
                  <c:v>0.72152777777777777</c:v>
                </c:pt>
                <c:pt idx="1040">
                  <c:v>0.72222222222222221</c:v>
                </c:pt>
                <c:pt idx="1041">
                  <c:v>0.72291666666666676</c:v>
                </c:pt>
                <c:pt idx="1042">
                  <c:v>0.72361111111111109</c:v>
                </c:pt>
                <c:pt idx="1043">
                  <c:v>0.72430555555555554</c:v>
                </c:pt>
                <c:pt idx="1044">
                  <c:v>0.72499999999999998</c:v>
                </c:pt>
                <c:pt idx="1045">
                  <c:v>0.72569444444444453</c:v>
                </c:pt>
                <c:pt idx="1046">
                  <c:v>0.72638888888888886</c:v>
                </c:pt>
                <c:pt idx="1047">
                  <c:v>0.7270833333333333</c:v>
                </c:pt>
                <c:pt idx="1048">
                  <c:v>0.72777777777777775</c:v>
                </c:pt>
                <c:pt idx="1049">
                  <c:v>0.7284722222222223</c:v>
                </c:pt>
                <c:pt idx="1050">
                  <c:v>0.72916666666666663</c:v>
                </c:pt>
                <c:pt idx="1051">
                  <c:v>0.72986111111111107</c:v>
                </c:pt>
                <c:pt idx="1052">
                  <c:v>0.73055555555555562</c:v>
                </c:pt>
                <c:pt idx="1053">
                  <c:v>0.73125000000000007</c:v>
                </c:pt>
                <c:pt idx="1054">
                  <c:v>0.7319444444444444</c:v>
                </c:pt>
                <c:pt idx="1055">
                  <c:v>0.73263888888888884</c:v>
                </c:pt>
                <c:pt idx="1056">
                  <c:v>0.73333333333333339</c:v>
                </c:pt>
                <c:pt idx="1057">
                  <c:v>0.73402777777777783</c:v>
                </c:pt>
                <c:pt idx="1058">
                  <c:v>0.73472222222222217</c:v>
                </c:pt>
                <c:pt idx="1059">
                  <c:v>0.73541666666666661</c:v>
                </c:pt>
                <c:pt idx="1060">
                  <c:v>0.73611111111111116</c:v>
                </c:pt>
                <c:pt idx="1061">
                  <c:v>0.7368055555555556</c:v>
                </c:pt>
                <c:pt idx="1062">
                  <c:v>0.73749999999999993</c:v>
                </c:pt>
                <c:pt idx="1063">
                  <c:v>0.73819444444444438</c:v>
                </c:pt>
                <c:pt idx="1064">
                  <c:v>0.73888888888888893</c:v>
                </c:pt>
                <c:pt idx="1065">
                  <c:v>0.73958333333333337</c:v>
                </c:pt>
                <c:pt idx="1066">
                  <c:v>0.7402777777777777</c:v>
                </c:pt>
                <c:pt idx="1067">
                  <c:v>0.74097222222222225</c:v>
                </c:pt>
                <c:pt idx="1068">
                  <c:v>0.7416666666666667</c:v>
                </c:pt>
                <c:pt idx="1069">
                  <c:v>0.74236111111111114</c:v>
                </c:pt>
                <c:pt idx="1070">
                  <c:v>0.74305555555555547</c:v>
                </c:pt>
                <c:pt idx="1071">
                  <c:v>0.74375000000000002</c:v>
                </c:pt>
                <c:pt idx="1072">
                  <c:v>0.74444444444444446</c:v>
                </c:pt>
                <c:pt idx="1073">
                  <c:v>0.74513888888888891</c:v>
                </c:pt>
                <c:pt idx="1074">
                  <c:v>0.74583333333333324</c:v>
                </c:pt>
                <c:pt idx="1075">
                  <c:v>0.74652777777777779</c:v>
                </c:pt>
                <c:pt idx="1076">
                  <c:v>0.74722222222222223</c:v>
                </c:pt>
                <c:pt idx="1077">
                  <c:v>0.74791666666666667</c:v>
                </c:pt>
                <c:pt idx="1078">
                  <c:v>0.74861111111111101</c:v>
                </c:pt>
                <c:pt idx="1079">
                  <c:v>0.74930555555555556</c:v>
                </c:pt>
                <c:pt idx="1080">
                  <c:v>0.75</c:v>
                </c:pt>
                <c:pt idx="1081">
                  <c:v>0.75069444444444444</c:v>
                </c:pt>
                <c:pt idx="1082">
                  <c:v>0.75138888888888899</c:v>
                </c:pt>
                <c:pt idx="1083">
                  <c:v>0.75208333333333333</c:v>
                </c:pt>
                <c:pt idx="1084">
                  <c:v>0.75277777777777777</c:v>
                </c:pt>
                <c:pt idx="1085">
                  <c:v>0.75347222222222221</c:v>
                </c:pt>
                <c:pt idx="1086">
                  <c:v>0.75416666666666676</c:v>
                </c:pt>
                <c:pt idx="1087">
                  <c:v>0.75486111111111109</c:v>
                </c:pt>
                <c:pt idx="1088">
                  <c:v>0.75555555555555554</c:v>
                </c:pt>
                <c:pt idx="1089">
                  <c:v>0.75624999999999998</c:v>
                </c:pt>
                <c:pt idx="1090">
                  <c:v>0.75694444444444453</c:v>
                </c:pt>
                <c:pt idx="1091">
                  <c:v>0.75763888888888886</c:v>
                </c:pt>
                <c:pt idx="1092">
                  <c:v>0.7583333333333333</c:v>
                </c:pt>
                <c:pt idx="1093">
                  <c:v>0.75902777777777775</c:v>
                </c:pt>
                <c:pt idx="1094">
                  <c:v>0.7597222222222223</c:v>
                </c:pt>
                <c:pt idx="1095">
                  <c:v>0.76041666666666663</c:v>
                </c:pt>
                <c:pt idx="1096">
                  <c:v>0.76111111111111107</c:v>
                </c:pt>
                <c:pt idx="1097">
                  <c:v>0.76180555555555562</c:v>
                </c:pt>
                <c:pt idx="1098">
                  <c:v>0.76250000000000007</c:v>
                </c:pt>
                <c:pt idx="1099">
                  <c:v>0.7631944444444444</c:v>
                </c:pt>
                <c:pt idx="1100">
                  <c:v>0.76388888888888884</c:v>
                </c:pt>
                <c:pt idx="1101">
                  <c:v>0.76458333333333339</c:v>
                </c:pt>
                <c:pt idx="1102">
                  <c:v>0.76527777777777783</c:v>
                </c:pt>
                <c:pt idx="1103">
                  <c:v>0.76597222222222217</c:v>
                </c:pt>
                <c:pt idx="1104">
                  <c:v>0.76666666666666661</c:v>
                </c:pt>
                <c:pt idx="1105">
                  <c:v>0.76736111111111116</c:v>
                </c:pt>
                <c:pt idx="1106">
                  <c:v>0.7680555555555556</c:v>
                </c:pt>
                <c:pt idx="1107">
                  <c:v>0.76874999999999993</c:v>
                </c:pt>
                <c:pt idx="1108">
                  <c:v>0.76944444444444438</c:v>
                </c:pt>
                <c:pt idx="1109">
                  <c:v>0.77013888888888893</c:v>
                </c:pt>
                <c:pt idx="1110">
                  <c:v>0.77083333333333337</c:v>
                </c:pt>
                <c:pt idx="1111">
                  <c:v>0.7715277777777777</c:v>
                </c:pt>
                <c:pt idx="1112">
                  <c:v>0.77222222222222225</c:v>
                </c:pt>
                <c:pt idx="1113">
                  <c:v>0.7729166666666667</c:v>
                </c:pt>
                <c:pt idx="1114">
                  <c:v>0.77361111111111114</c:v>
                </c:pt>
                <c:pt idx="1115">
                  <c:v>0.77430555555555547</c:v>
                </c:pt>
                <c:pt idx="1116">
                  <c:v>0.77500000000000002</c:v>
                </c:pt>
                <c:pt idx="1117">
                  <c:v>0.77569444444444446</c:v>
                </c:pt>
                <c:pt idx="1118">
                  <c:v>0.77638888888888891</c:v>
                </c:pt>
                <c:pt idx="1119">
                  <c:v>0.77708333333333324</c:v>
                </c:pt>
                <c:pt idx="1120">
                  <c:v>0.77777777777777779</c:v>
                </c:pt>
                <c:pt idx="1121">
                  <c:v>0.77847222222222223</c:v>
                </c:pt>
                <c:pt idx="1122">
                  <c:v>0.77916666666666667</c:v>
                </c:pt>
                <c:pt idx="1123">
                  <c:v>0.77986111111111101</c:v>
                </c:pt>
                <c:pt idx="1124">
                  <c:v>0.78055555555555556</c:v>
                </c:pt>
                <c:pt idx="1125">
                  <c:v>0.78125</c:v>
                </c:pt>
                <c:pt idx="1126">
                  <c:v>0.78194444444444444</c:v>
                </c:pt>
                <c:pt idx="1127">
                  <c:v>0.78263888888888899</c:v>
                </c:pt>
                <c:pt idx="1128">
                  <c:v>0.78333333333333333</c:v>
                </c:pt>
                <c:pt idx="1129">
                  <c:v>0.78402777777777777</c:v>
                </c:pt>
                <c:pt idx="1130">
                  <c:v>0.78472222222222221</c:v>
                </c:pt>
                <c:pt idx="1131">
                  <c:v>0.78541666666666676</c:v>
                </c:pt>
                <c:pt idx="1132">
                  <c:v>0.78611111111111109</c:v>
                </c:pt>
                <c:pt idx="1133">
                  <c:v>0.78680555555555554</c:v>
                </c:pt>
                <c:pt idx="1134">
                  <c:v>0.78749999999999998</c:v>
                </c:pt>
                <c:pt idx="1135">
                  <c:v>0.78819444444444453</c:v>
                </c:pt>
                <c:pt idx="1136">
                  <c:v>0.78888888888888886</c:v>
                </c:pt>
                <c:pt idx="1137">
                  <c:v>0.7895833333333333</c:v>
                </c:pt>
                <c:pt idx="1138">
                  <c:v>0.79027777777777775</c:v>
                </c:pt>
                <c:pt idx="1139">
                  <c:v>0.7909722222222223</c:v>
                </c:pt>
                <c:pt idx="1140">
                  <c:v>0.79166666666666663</c:v>
                </c:pt>
                <c:pt idx="1141">
                  <c:v>0.79236111111111107</c:v>
                </c:pt>
                <c:pt idx="1142">
                  <c:v>0.79305555555555562</c:v>
                </c:pt>
                <c:pt idx="1143">
                  <c:v>0.79375000000000007</c:v>
                </c:pt>
                <c:pt idx="1144">
                  <c:v>0.7944444444444444</c:v>
                </c:pt>
                <c:pt idx="1145">
                  <c:v>0.79513888888888884</c:v>
                </c:pt>
                <c:pt idx="1146">
                  <c:v>0.79583333333333339</c:v>
                </c:pt>
                <c:pt idx="1147">
                  <c:v>0.79652777777777783</c:v>
                </c:pt>
                <c:pt idx="1148">
                  <c:v>0.79722222222222217</c:v>
                </c:pt>
                <c:pt idx="1149">
                  <c:v>0.79791666666666661</c:v>
                </c:pt>
                <c:pt idx="1150">
                  <c:v>0.79861111111111116</c:v>
                </c:pt>
                <c:pt idx="1151">
                  <c:v>0.7993055555555556</c:v>
                </c:pt>
                <c:pt idx="1152">
                  <c:v>0.79999999999999993</c:v>
                </c:pt>
                <c:pt idx="1153">
                  <c:v>0.80069444444444438</c:v>
                </c:pt>
                <c:pt idx="1154">
                  <c:v>0.80138888888888893</c:v>
                </c:pt>
                <c:pt idx="1155">
                  <c:v>0.80208333333333337</c:v>
                </c:pt>
                <c:pt idx="1156">
                  <c:v>0.8027777777777777</c:v>
                </c:pt>
                <c:pt idx="1157">
                  <c:v>0.80347222222222225</c:v>
                </c:pt>
                <c:pt idx="1158">
                  <c:v>0.8041666666666667</c:v>
                </c:pt>
                <c:pt idx="1159">
                  <c:v>0.80486111111111114</c:v>
                </c:pt>
                <c:pt idx="1160">
                  <c:v>0.80555555555555547</c:v>
                </c:pt>
                <c:pt idx="1161">
                  <c:v>0.80625000000000002</c:v>
                </c:pt>
                <c:pt idx="1162">
                  <c:v>0.80694444444444446</c:v>
                </c:pt>
                <c:pt idx="1163">
                  <c:v>0.80763888888888891</c:v>
                </c:pt>
                <c:pt idx="1164">
                  <c:v>0.80833333333333324</c:v>
                </c:pt>
                <c:pt idx="1165">
                  <c:v>0.80902777777777779</c:v>
                </c:pt>
                <c:pt idx="1166">
                  <c:v>0.80972222222222223</c:v>
                </c:pt>
                <c:pt idx="1167">
                  <c:v>0.81041666666666667</c:v>
                </c:pt>
                <c:pt idx="1168">
                  <c:v>0.81111111111111101</c:v>
                </c:pt>
                <c:pt idx="1169">
                  <c:v>0.81180555555555556</c:v>
                </c:pt>
                <c:pt idx="1170">
                  <c:v>0.8125</c:v>
                </c:pt>
                <c:pt idx="1171">
                  <c:v>0.81319444444444444</c:v>
                </c:pt>
                <c:pt idx="1172">
                  <c:v>0.81388888888888899</c:v>
                </c:pt>
                <c:pt idx="1173">
                  <c:v>0.81458333333333333</c:v>
                </c:pt>
                <c:pt idx="1174">
                  <c:v>0.81527777777777777</c:v>
                </c:pt>
                <c:pt idx="1175">
                  <c:v>0.81597222222222221</c:v>
                </c:pt>
                <c:pt idx="1176">
                  <c:v>0.81666666666666676</c:v>
                </c:pt>
                <c:pt idx="1177">
                  <c:v>0.81736111111111109</c:v>
                </c:pt>
                <c:pt idx="1178">
                  <c:v>0.81805555555555554</c:v>
                </c:pt>
                <c:pt idx="1179">
                  <c:v>0.81874999999999998</c:v>
                </c:pt>
                <c:pt idx="1180">
                  <c:v>0.81944444444444453</c:v>
                </c:pt>
                <c:pt idx="1181">
                  <c:v>0.82013888888888886</c:v>
                </c:pt>
                <c:pt idx="1182">
                  <c:v>0.8208333333333333</c:v>
                </c:pt>
                <c:pt idx="1183">
                  <c:v>0.82152777777777775</c:v>
                </c:pt>
                <c:pt idx="1184">
                  <c:v>0.8222222222222223</c:v>
                </c:pt>
                <c:pt idx="1185">
                  <c:v>0.82291666666666663</c:v>
                </c:pt>
                <c:pt idx="1186">
                  <c:v>0.82361111111111107</c:v>
                </c:pt>
                <c:pt idx="1187">
                  <c:v>0.82430555555555562</c:v>
                </c:pt>
                <c:pt idx="1188">
                  <c:v>0.82500000000000007</c:v>
                </c:pt>
                <c:pt idx="1189">
                  <c:v>0.8256944444444444</c:v>
                </c:pt>
                <c:pt idx="1190">
                  <c:v>0.82638888888888884</c:v>
                </c:pt>
                <c:pt idx="1191">
                  <c:v>0.82708333333333339</c:v>
                </c:pt>
                <c:pt idx="1192">
                  <c:v>0.82777777777777783</c:v>
                </c:pt>
                <c:pt idx="1193">
                  <c:v>0.82847222222222217</c:v>
                </c:pt>
                <c:pt idx="1194">
                  <c:v>0.82916666666666661</c:v>
                </c:pt>
                <c:pt idx="1195">
                  <c:v>0.82986111111111116</c:v>
                </c:pt>
                <c:pt idx="1196">
                  <c:v>0.8305555555555556</c:v>
                </c:pt>
                <c:pt idx="1197">
                  <c:v>0.83124999999999993</c:v>
                </c:pt>
                <c:pt idx="1198">
                  <c:v>0.83194444444444438</c:v>
                </c:pt>
                <c:pt idx="1199">
                  <c:v>0.83263888888888893</c:v>
                </c:pt>
                <c:pt idx="1200">
                  <c:v>0.83333333333333337</c:v>
                </c:pt>
                <c:pt idx="1201">
                  <c:v>0.8340277777777777</c:v>
                </c:pt>
                <c:pt idx="1202">
                  <c:v>0.83472222222222225</c:v>
                </c:pt>
                <c:pt idx="1203">
                  <c:v>0.8354166666666667</c:v>
                </c:pt>
                <c:pt idx="1204">
                  <c:v>0.83611111111111114</c:v>
                </c:pt>
                <c:pt idx="1205">
                  <c:v>0.83680555555555547</c:v>
                </c:pt>
                <c:pt idx="1206">
                  <c:v>0.83750000000000002</c:v>
                </c:pt>
                <c:pt idx="1207">
                  <c:v>0.83819444444444446</c:v>
                </c:pt>
                <c:pt idx="1208">
                  <c:v>0.83888888888888891</c:v>
                </c:pt>
                <c:pt idx="1209">
                  <c:v>0.83958333333333324</c:v>
                </c:pt>
                <c:pt idx="1210">
                  <c:v>0.84027777777777779</c:v>
                </c:pt>
                <c:pt idx="1211">
                  <c:v>0.84097222222222223</c:v>
                </c:pt>
                <c:pt idx="1212">
                  <c:v>0.84166666666666667</c:v>
                </c:pt>
                <c:pt idx="1213">
                  <c:v>0.84236111111111101</c:v>
                </c:pt>
                <c:pt idx="1214">
                  <c:v>0.84305555555555556</c:v>
                </c:pt>
                <c:pt idx="1215">
                  <c:v>0.84375</c:v>
                </c:pt>
                <c:pt idx="1216">
                  <c:v>0.84444444444444444</c:v>
                </c:pt>
                <c:pt idx="1217">
                  <c:v>0.84513888888888899</c:v>
                </c:pt>
                <c:pt idx="1218">
                  <c:v>0.84583333333333333</c:v>
                </c:pt>
                <c:pt idx="1219">
                  <c:v>0.84652777777777777</c:v>
                </c:pt>
                <c:pt idx="1220">
                  <c:v>0.84722222222222221</c:v>
                </c:pt>
                <c:pt idx="1221">
                  <c:v>0.84791666666666676</c:v>
                </c:pt>
                <c:pt idx="1222">
                  <c:v>0.84861111111111109</c:v>
                </c:pt>
                <c:pt idx="1223">
                  <c:v>0.84930555555555554</c:v>
                </c:pt>
                <c:pt idx="1224">
                  <c:v>0.85</c:v>
                </c:pt>
                <c:pt idx="1225">
                  <c:v>0.85069444444444453</c:v>
                </c:pt>
                <c:pt idx="1226">
                  <c:v>0.85138888888888886</c:v>
                </c:pt>
                <c:pt idx="1227">
                  <c:v>0.8520833333333333</c:v>
                </c:pt>
                <c:pt idx="1228">
                  <c:v>0.85277777777777775</c:v>
                </c:pt>
                <c:pt idx="1229">
                  <c:v>0.8534722222222223</c:v>
                </c:pt>
                <c:pt idx="1230">
                  <c:v>0.85416666666666663</c:v>
                </c:pt>
                <c:pt idx="1231">
                  <c:v>0.85486111111111107</c:v>
                </c:pt>
                <c:pt idx="1232">
                  <c:v>0.85555555555555562</c:v>
                </c:pt>
                <c:pt idx="1233">
                  <c:v>0.85625000000000007</c:v>
                </c:pt>
                <c:pt idx="1234">
                  <c:v>0.8569444444444444</c:v>
                </c:pt>
                <c:pt idx="1235">
                  <c:v>0.85763888888888884</c:v>
                </c:pt>
                <c:pt idx="1236">
                  <c:v>0.85833333333333339</c:v>
                </c:pt>
                <c:pt idx="1237">
                  <c:v>0.85902777777777783</c:v>
                </c:pt>
                <c:pt idx="1238">
                  <c:v>0.85972222222222217</c:v>
                </c:pt>
                <c:pt idx="1239">
                  <c:v>0.86041666666666661</c:v>
                </c:pt>
                <c:pt idx="1240">
                  <c:v>0.86111111111111116</c:v>
                </c:pt>
                <c:pt idx="1241">
                  <c:v>0.8618055555555556</c:v>
                </c:pt>
                <c:pt idx="1242">
                  <c:v>0.86249999999999993</c:v>
                </c:pt>
                <c:pt idx="1243">
                  <c:v>0.86319444444444438</c:v>
                </c:pt>
                <c:pt idx="1244">
                  <c:v>0.86388888888888893</c:v>
                </c:pt>
                <c:pt idx="1245">
                  <c:v>0.86458333333333337</c:v>
                </c:pt>
                <c:pt idx="1246">
                  <c:v>0.8652777777777777</c:v>
                </c:pt>
                <c:pt idx="1247">
                  <c:v>0.86597222222222225</c:v>
                </c:pt>
                <c:pt idx="1248">
                  <c:v>0.8666666666666667</c:v>
                </c:pt>
                <c:pt idx="1249">
                  <c:v>0.86736111111111114</c:v>
                </c:pt>
                <c:pt idx="1250">
                  <c:v>0.86805555555555547</c:v>
                </c:pt>
                <c:pt idx="1251">
                  <c:v>0.86875000000000002</c:v>
                </c:pt>
                <c:pt idx="1252">
                  <c:v>0.86944444444444446</c:v>
                </c:pt>
                <c:pt idx="1253">
                  <c:v>0.87013888888888891</c:v>
                </c:pt>
                <c:pt idx="1254">
                  <c:v>0.87083333333333324</c:v>
                </c:pt>
                <c:pt idx="1255">
                  <c:v>0.87152777777777779</c:v>
                </c:pt>
                <c:pt idx="1256">
                  <c:v>0.87222222222222223</c:v>
                </c:pt>
                <c:pt idx="1257">
                  <c:v>0.87291666666666667</c:v>
                </c:pt>
                <c:pt idx="1258">
                  <c:v>0.87361111111111101</c:v>
                </c:pt>
                <c:pt idx="1259">
                  <c:v>0.87430555555555556</c:v>
                </c:pt>
                <c:pt idx="1260">
                  <c:v>0.875</c:v>
                </c:pt>
                <c:pt idx="1261">
                  <c:v>0.87569444444444444</c:v>
                </c:pt>
                <c:pt idx="1262">
                  <c:v>0.87638888888888899</c:v>
                </c:pt>
                <c:pt idx="1263">
                  <c:v>0.87708333333333333</c:v>
                </c:pt>
                <c:pt idx="1264">
                  <c:v>0.87777777777777777</c:v>
                </c:pt>
                <c:pt idx="1265">
                  <c:v>0.87847222222222221</c:v>
                </c:pt>
                <c:pt idx="1266">
                  <c:v>0.87916666666666676</c:v>
                </c:pt>
                <c:pt idx="1267">
                  <c:v>0.87986111111111109</c:v>
                </c:pt>
                <c:pt idx="1268">
                  <c:v>0.88055555555555554</c:v>
                </c:pt>
                <c:pt idx="1269">
                  <c:v>0.88124999999999998</c:v>
                </c:pt>
                <c:pt idx="1270">
                  <c:v>0.88194444444444453</c:v>
                </c:pt>
                <c:pt idx="1271">
                  <c:v>0.88263888888888886</c:v>
                </c:pt>
                <c:pt idx="1272">
                  <c:v>0.8833333333333333</c:v>
                </c:pt>
                <c:pt idx="1273">
                  <c:v>0.88402777777777775</c:v>
                </c:pt>
                <c:pt idx="1274">
                  <c:v>0.8847222222222223</c:v>
                </c:pt>
                <c:pt idx="1275">
                  <c:v>0.88541666666666663</c:v>
                </c:pt>
                <c:pt idx="1276">
                  <c:v>0.88611111111111107</c:v>
                </c:pt>
                <c:pt idx="1277">
                  <c:v>0.88680555555555562</c:v>
                </c:pt>
                <c:pt idx="1278">
                  <c:v>0.88750000000000007</c:v>
                </c:pt>
                <c:pt idx="1279">
                  <c:v>0.8881944444444444</c:v>
                </c:pt>
                <c:pt idx="1280">
                  <c:v>0.88888888888888884</c:v>
                </c:pt>
                <c:pt idx="1281">
                  <c:v>0.88958333333333339</c:v>
                </c:pt>
                <c:pt idx="1282">
                  <c:v>0.89027777777777783</c:v>
                </c:pt>
                <c:pt idx="1283">
                  <c:v>0.89097222222222217</c:v>
                </c:pt>
                <c:pt idx="1284">
                  <c:v>0.89166666666666661</c:v>
                </c:pt>
                <c:pt idx="1285">
                  <c:v>0.89236111111111116</c:v>
                </c:pt>
                <c:pt idx="1286">
                  <c:v>0.8930555555555556</c:v>
                </c:pt>
                <c:pt idx="1287">
                  <c:v>0.89374999999999993</c:v>
                </c:pt>
                <c:pt idx="1288">
                  <c:v>0.89444444444444438</c:v>
                </c:pt>
                <c:pt idx="1289">
                  <c:v>0.89513888888888893</c:v>
                </c:pt>
                <c:pt idx="1290">
                  <c:v>0.89583333333333337</c:v>
                </c:pt>
                <c:pt idx="1291">
                  <c:v>0.8965277777777777</c:v>
                </c:pt>
                <c:pt idx="1292">
                  <c:v>0.89722222222222225</c:v>
                </c:pt>
                <c:pt idx="1293">
                  <c:v>0.8979166666666667</c:v>
                </c:pt>
                <c:pt idx="1294">
                  <c:v>0.89861111111111114</c:v>
                </c:pt>
                <c:pt idx="1295">
                  <c:v>0.89930555555555547</c:v>
                </c:pt>
                <c:pt idx="1296">
                  <c:v>0.9</c:v>
                </c:pt>
                <c:pt idx="1297">
                  <c:v>0.90069444444444446</c:v>
                </c:pt>
                <c:pt idx="1298">
                  <c:v>0.90138888888888891</c:v>
                </c:pt>
                <c:pt idx="1299">
                  <c:v>0.90208333333333324</c:v>
                </c:pt>
                <c:pt idx="1300">
                  <c:v>0.90277777777777779</c:v>
                </c:pt>
                <c:pt idx="1301">
                  <c:v>0.90347222222222223</c:v>
                </c:pt>
                <c:pt idx="1302">
                  <c:v>0.90416666666666667</c:v>
                </c:pt>
                <c:pt idx="1303">
                  <c:v>0.90486111111111101</c:v>
                </c:pt>
                <c:pt idx="1304">
                  <c:v>0.90555555555555556</c:v>
                </c:pt>
                <c:pt idx="1305">
                  <c:v>0.90625</c:v>
                </c:pt>
                <c:pt idx="1306">
                  <c:v>0.90694444444444444</c:v>
                </c:pt>
                <c:pt idx="1307">
                  <c:v>0.90763888888888899</c:v>
                </c:pt>
                <c:pt idx="1308">
                  <c:v>0.90833333333333333</c:v>
                </c:pt>
                <c:pt idx="1309">
                  <c:v>0.90902777777777777</c:v>
                </c:pt>
                <c:pt idx="1310">
                  <c:v>0.90972222222222221</c:v>
                </c:pt>
                <c:pt idx="1311">
                  <c:v>0.91041666666666676</c:v>
                </c:pt>
                <c:pt idx="1312">
                  <c:v>0.91111111111111109</c:v>
                </c:pt>
                <c:pt idx="1313">
                  <c:v>0.91180555555555554</c:v>
                </c:pt>
                <c:pt idx="1314">
                  <c:v>0.91249999999999998</c:v>
                </c:pt>
                <c:pt idx="1315">
                  <c:v>0.91319444444444453</c:v>
                </c:pt>
                <c:pt idx="1316">
                  <c:v>0.91388888888888886</c:v>
                </c:pt>
                <c:pt idx="1317">
                  <c:v>0.9145833333333333</c:v>
                </c:pt>
                <c:pt idx="1318">
                  <c:v>0.91527777777777775</c:v>
                </c:pt>
                <c:pt idx="1319">
                  <c:v>0.9159722222222223</c:v>
                </c:pt>
                <c:pt idx="1320">
                  <c:v>0.91666666666666663</c:v>
                </c:pt>
                <c:pt idx="1321">
                  <c:v>0.91736111111111107</c:v>
                </c:pt>
                <c:pt idx="1322">
                  <c:v>0.91805555555555562</c:v>
                </c:pt>
                <c:pt idx="1323">
                  <c:v>0.91875000000000007</c:v>
                </c:pt>
                <c:pt idx="1324">
                  <c:v>0.9194444444444444</c:v>
                </c:pt>
                <c:pt idx="1325">
                  <c:v>0.92013888888888884</c:v>
                </c:pt>
                <c:pt idx="1326">
                  <c:v>0.92083333333333339</c:v>
                </c:pt>
                <c:pt idx="1327">
                  <c:v>0.92152777777777783</c:v>
                </c:pt>
                <c:pt idx="1328">
                  <c:v>0.92222222222222217</c:v>
                </c:pt>
                <c:pt idx="1329">
                  <c:v>0.92291666666666661</c:v>
                </c:pt>
                <c:pt idx="1330">
                  <c:v>0.92361111111111116</c:v>
                </c:pt>
                <c:pt idx="1331">
                  <c:v>0.9243055555555556</c:v>
                </c:pt>
                <c:pt idx="1332">
                  <c:v>0.92499999999999993</c:v>
                </c:pt>
                <c:pt idx="1333">
                  <c:v>0.92569444444444438</c:v>
                </c:pt>
                <c:pt idx="1334">
                  <c:v>0.92638888888888893</c:v>
                </c:pt>
                <c:pt idx="1335">
                  <c:v>0.92708333333333337</c:v>
                </c:pt>
                <c:pt idx="1336">
                  <c:v>0.9277777777777777</c:v>
                </c:pt>
                <c:pt idx="1337">
                  <c:v>0.92847222222222225</c:v>
                </c:pt>
                <c:pt idx="1338">
                  <c:v>0.9291666666666667</c:v>
                </c:pt>
                <c:pt idx="1339">
                  <c:v>0.92986111111111114</c:v>
                </c:pt>
                <c:pt idx="1340">
                  <c:v>0.93055555555555547</c:v>
                </c:pt>
                <c:pt idx="1341">
                  <c:v>0.93125000000000002</c:v>
                </c:pt>
                <c:pt idx="1342">
                  <c:v>0.93194444444444446</c:v>
                </c:pt>
                <c:pt idx="1343">
                  <c:v>0.93263888888888891</c:v>
                </c:pt>
                <c:pt idx="1344">
                  <c:v>0.93333333333333324</c:v>
                </c:pt>
                <c:pt idx="1345">
                  <c:v>0.93402777777777779</c:v>
                </c:pt>
                <c:pt idx="1346">
                  <c:v>0.93472222222222223</c:v>
                </c:pt>
                <c:pt idx="1347">
                  <c:v>0.93541666666666667</c:v>
                </c:pt>
                <c:pt idx="1348">
                  <c:v>0.93611111111111101</c:v>
                </c:pt>
                <c:pt idx="1349">
                  <c:v>0.93680555555555556</c:v>
                </c:pt>
                <c:pt idx="1350">
                  <c:v>0.9375</c:v>
                </c:pt>
                <c:pt idx="1351">
                  <c:v>0.93819444444444444</c:v>
                </c:pt>
                <c:pt idx="1352">
                  <c:v>0.93888888888888899</c:v>
                </c:pt>
                <c:pt idx="1353">
                  <c:v>0.93958333333333333</c:v>
                </c:pt>
                <c:pt idx="1354">
                  <c:v>0.94027777777777777</c:v>
                </c:pt>
                <c:pt idx="1355">
                  <c:v>0.94097222222222221</c:v>
                </c:pt>
                <c:pt idx="1356">
                  <c:v>0.94166666666666676</c:v>
                </c:pt>
                <c:pt idx="1357">
                  <c:v>0.94236111111111109</c:v>
                </c:pt>
                <c:pt idx="1358">
                  <c:v>0.94305555555555554</c:v>
                </c:pt>
                <c:pt idx="1359">
                  <c:v>0.94374999999999998</c:v>
                </c:pt>
                <c:pt idx="1360">
                  <c:v>0.94444444444444453</c:v>
                </c:pt>
                <c:pt idx="1361">
                  <c:v>0.94513888888888886</c:v>
                </c:pt>
                <c:pt idx="1362">
                  <c:v>0.9458333333333333</c:v>
                </c:pt>
                <c:pt idx="1363">
                  <c:v>0.94652777777777775</c:v>
                </c:pt>
                <c:pt idx="1364">
                  <c:v>0.9472222222222223</c:v>
                </c:pt>
                <c:pt idx="1365">
                  <c:v>0.94791666666666663</c:v>
                </c:pt>
                <c:pt idx="1366">
                  <c:v>0.94861111111111107</c:v>
                </c:pt>
                <c:pt idx="1367">
                  <c:v>0.94930555555555562</c:v>
                </c:pt>
                <c:pt idx="1368">
                  <c:v>0.95000000000000007</c:v>
                </c:pt>
                <c:pt idx="1369">
                  <c:v>0.9506944444444444</c:v>
                </c:pt>
                <c:pt idx="1370">
                  <c:v>0.95138888888888884</c:v>
                </c:pt>
                <c:pt idx="1371">
                  <c:v>0.95208333333333339</c:v>
                </c:pt>
                <c:pt idx="1372">
                  <c:v>0.95277777777777783</c:v>
                </c:pt>
                <c:pt idx="1373">
                  <c:v>0.95347222222222217</c:v>
                </c:pt>
                <c:pt idx="1374">
                  <c:v>0.95416666666666661</c:v>
                </c:pt>
                <c:pt idx="1375">
                  <c:v>0.95486111111111116</c:v>
                </c:pt>
                <c:pt idx="1376">
                  <c:v>0.9555555555555556</c:v>
                </c:pt>
                <c:pt idx="1377">
                  <c:v>0.95624999999999993</c:v>
                </c:pt>
                <c:pt idx="1378">
                  <c:v>0.95694444444444438</c:v>
                </c:pt>
                <c:pt idx="1379">
                  <c:v>0.95763888888888893</c:v>
                </c:pt>
                <c:pt idx="1380">
                  <c:v>0.95833333333333337</c:v>
                </c:pt>
                <c:pt idx="1381">
                  <c:v>0.9590277777777777</c:v>
                </c:pt>
                <c:pt idx="1382">
                  <c:v>0.95972222222222225</c:v>
                </c:pt>
                <c:pt idx="1383">
                  <c:v>0.9604166666666667</c:v>
                </c:pt>
                <c:pt idx="1384">
                  <c:v>0.96111111111111114</c:v>
                </c:pt>
                <c:pt idx="1385">
                  <c:v>0.96180555555555547</c:v>
                </c:pt>
                <c:pt idx="1386">
                  <c:v>0.96250000000000002</c:v>
                </c:pt>
                <c:pt idx="1387">
                  <c:v>0.96319444444444446</c:v>
                </c:pt>
                <c:pt idx="1388">
                  <c:v>0.96388888888888891</c:v>
                </c:pt>
                <c:pt idx="1389">
                  <c:v>0.96458333333333324</c:v>
                </c:pt>
                <c:pt idx="1390">
                  <c:v>0.96527777777777779</c:v>
                </c:pt>
                <c:pt idx="1391">
                  <c:v>0.96597222222222223</c:v>
                </c:pt>
                <c:pt idx="1392">
                  <c:v>0.96666666666666667</c:v>
                </c:pt>
                <c:pt idx="1393">
                  <c:v>0.96736111111111101</c:v>
                </c:pt>
                <c:pt idx="1394">
                  <c:v>0.96805555555555556</c:v>
                </c:pt>
                <c:pt idx="1395">
                  <c:v>0.96875</c:v>
                </c:pt>
                <c:pt idx="1396">
                  <c:v>0.96944444444444444</c:v>
                </c:pt>
                <c:pt idx="1397">
                  <c:v>0.97013888888888899</c:v>
                </c:pt>
                <c:pt idx="1398">
                  <c:v>0.97083333333333333</c:v>
                </c:pt>
                <c:pt idx="1399">
                  <c:v>0.97152777777777777</c:v>
                </c:pt>
                <c:pt idx="1400">
                  <c:v>0.97222222222222221</c:v>
                </c:pt>
                <c:pt idx="1401">
                  <c:v>0.97291666666666676</c:v>
                </c:pt>
                <c:pt idx="1402">
                  <c:v>0.97361111111111109</c:v>
                </c:pt>
                <c:pt idx="1403">
                  <c:v>0.97430555555555554</c:v>
                </c:pt>
                <c:pt idx="1404">
                  <c:v>0.97499999999999998</c:v>
                </c:pt>
                <c:pt idx="1405">
                  <c:v>0.97569444444444453</c:v>
                </c:pt>
                <c:pt idx="1406">
                  <c:v>0.97638888888888886</c:v>
                </c:pt>
                <c:pt idx="1407">
                  <c:v>0.9770833333333333</c:v>
                </c:pt>
                <c:pt idx="1408">
                  <c:v>0.97777777777777775</c:v>
                </c:pt>
                <c:pt idx="1409">
                  <c:v>0.9784722222222223</c:v>
                </c:pt>
                <c:pt idx="1410">
                  <c:v>0.97916666666666663</c:v>
                </c:pt>
                <c:pt idx="1411">
                  <c:v>0.97986111111111107</c:v>
                </c:pt>
                <c:pt idx="1412">
                  <c:v>0.98055555555555562</c:v>
                </c:pt>
                <c:pt idx="1413">
                  <c:v>0.98125000000000007</c:v>
                </c:pt>
                <c:pt idx="1414">
                  <c:v>0.9819444444444444</c:v>
                </c:pt>
                <c:pt idx="1415">
                  <c:v>0.98263888888888884</c:v>
                </c:pt>
                <c:pt idx="1416">
                  <c:v>0.98333333333333339</c:v>
                </c:pt>
                <c:pt idx="1417">
                  <c:v>0.98402777777777783</c:v>
                </c:pt>
                <c:pt idx="1418">
                  <c:v>0.98472222222222217</c:v>
                </c:pt>
                <c:pt idx="1419">
                  <c:v>0.98541666666666661</c:v>
                </c:pt>
                <c:pt idx="1420">
                  <c:v>0.98611111111111116</c:v>
                </c:pt>
                <c:pt idx="1421">
                  <c:v>0.9868055555555556</c:v>
                </c:pt>
                <c:pt idx="1422">
                  <c:v>0.98749999999999993</c:v>
                </c:pt>
                <c:pt idx="1423">
                  <c:v>0.98819444444444438</c:v>
                </c:pt>
                <c:pt idx="1424">
                  <c:v>0.98888888888888893</c:v>
                </c:pt>
                <c:pt idx="1425">
                  <c:v>0.98958333333333337</c:v>
                </c:pt>
                <c:pt idx="1426">
                  <c:v>0.9902777777777777</c:v>
                </c:pt>
                <c:pt idx="1427">
                  <c:v>0.99097222222222225</c:v>
                </c:pt>
                <c:pt idx="1428">
                  <c:v>0.9916666666666667</c:v>
                </c:pt>
                <c:pt idx="1429">
                  <c:v>0.99236111111111114</c:v>
                </c:pt>
                <c:pt idx="1430">
                  <c:v>0.99305555555555547</c:v>
                </c:pt>
                <c:pt idx="1431">
                  <c:v>0.99375000000000002</c:v>
                </c:pt>
                <c:pt idx="1432">
                  <c:v>0.99444444444444446</c:v>
                </c:pt>
                <c:pt idx="1433">
                  <c:v>0.99513888888888891</c:v>
                </c:pt>
                <c:pt idx="1434">
                  <c:v>0.99583333333333324</c:v>
                </c:pt>
                <c:pt idx="1435">
                  <c:v>0.99652777777777779</c:v>
                </c:pt>
                <c:pt idx="1436">
                  <c:v>0.99722222222222223</c:v>
                </c:pt>
                <c:pt idx="1437">
                  <c:v>0.99791666666666667</c:v>
                </c:pt>
                <c:pt idx="1438">
                  <c:v>0.99861111111111101</c:v>
                </c:pt>
                <c:pt idx="1439">
                  <c:v>0.99930555555555556</c:v>
                </c:pt>
              </c:numCache>
            </c:numRef>
          </c:cat>
          <c:val>
            <c:numRef>
              <c:f>Sheet1!$B$2:$B$1441</c:f>
              <c:numCache>
                <c:formatCode>General</c:formatCode>
                <c:ptCount val="1440"/>
                <c:pt idx="0">
                  <c:v>112</c:v>
                </c:pt>
                <c:pt idx="1">
                  <c:v>70</c:v>
                </c:pt>
                <c:pt idx="2">
                  <c:v>80</c:v>
                </c:pt>
                <c:pt idx="3">
                  <c:v>78</c:v>
                </c:pt>
                <c:pt idx="4">
                  <c:v>76</c:v>
                </c:pt>
                <c:pt idx="5">
                  <c:v>82</c:v>
                </c:pt>
                <c:pt idx="6">
                  <c:v>90</c:v>
                </c:pt>
                <c:pt idx="7">
                  <c:v>71</c:v>
                </c:pt>
                <c:pt idx="8">
                  <c:v>80</c:v>
                </c:pt>
                <c:pt idx="9">
                  <c:v>84</c:v>
                </c:pt>
                <c:pt idx="10">
                  <c:v>95</c:v>
                </c:pt>
                <c:pt idx="11">
                  <c:v>92</c:v>
                </c:pt>
                <c:pt idx="12">
                  <c:v>83</c:v>
                </c:pt>
                <c:pt idx="13">
                  <c:v>62</c:v>
                </c:pt>
                <c:pt idx="14">
                  <c:v>66</c:v>
                </c:pt>
                <c:pt idx="15">
                  <c:v>79</c:v>
                </c:pt>
                <c:pt idx="16">
                  <c:v>68</c:v>
                </c:pt>
                <c:pt idx="17">
                  <c:v>75</c:v>
                </c:pt>
                <c:pt idx="18">
                  <c:v>76</c:v>
                </c:pt>
                <c:pt idx="19">
                  <c:v>86</c:v>
                </c:pt>
                <c:pt idx="20">
                  <c:v>72</c:v>
                </c:pt>
                <c:pt idx="21">
                  <c:v>57</c:v>
                </c:pt>
                <c:pt idx="22">
                  <c:v>69</c:v>
                </c:pt>
                <c:pt idx="23">
                  <c:v>80</c:v>
                </c:pt>
                <c:pt idx="24">
                  <c:v>67</c:v>
                </c:pt>
                <c:pt idx="25">
                  <c:v>62</c:v>
                </c:pt>
                <c:pt idx="26">
                  <c:v>56</c:v>
                </c:pt>
                <c:pt idx="27">
                  <c:v>80</c:v>
                </c:pt>
                <c:pt idx="28">
                  <c:v>73</c:v>
                </c:pt>
                <c:pt idx="29">
                  <c:v>58</c:v>
                </c:pt>
                <c:pt idx="30">
                  <c:v>76</c:v>
                </c:pt>
                <c:pt idx="31">
                  <c:v>81</c:v>
                </c:pt>
                <c:pt idx="32">
                  <c:v>44</c:v>
                </c:pt>
                <c:pt idx="33">
                  <c:v>47</c:v>
                </c:pt>
                <c:pt idx="34">
                  <c:v>39</c:v>
                </c:pt>
                <c:pt idx="35">
                  <c:v>48</c:v>
                </c:pt>
                <c:pt idx="36">
                  <c:v>52</c:v>
                </c:pt>
                <c:pt idx="37">
                  <c:v>60</c:v>
                </c:pt>
                <c:pt idx="38">
                  <c:v>66</c:v>
                </c:pt>
                <c:pt idx="39">
                  <c:v>56</c:v>
                </c:pt>
                <c:pt idx="40">
                  <c:v>49</c:v>
                </c:pt>
                <c:pt idx="41">
                  <c:v>51</c:v>
                </c:pt>
                <c:pt idx="42">
                  <c:v>71</c:v>
                </c:pt>
                <c:pt idx="43">
                  <c:v>50</c:v>
                </c:pt>
                <c:pt idx="44">
                  <c:v>53</c:v>
                </c:pt>
                <c:pt idx="45">
                  <c:v>60</c:v>
                </c:pt>
                <c:pt idx="46">
                  <c:v>60</c:v>
                </c:pt>
                <c:pt idx="47">
                  <c:v>68</c:v>
                </c:pt>
                <c:pt idx="48">
                  <c:v>64</c:v>
                </c:pt>
                <c:pt idx="49">
                  <c:v>63</c:v>
                </c:pt>
                <c:pt idx="50">
                  <c:v>57</c:v>
                </c:pt>
                <c:pt idx="51">
                  <c:v>68</c:v>
                </c:pt>
                <c:pt idx="52">
                  <c:v>46</c:v>
                </c:pt>
                <c:pt idx="53">
                  <c:v>45</c:v>
                </c:pt>
                <c:pt idx="54">
                  <c:v>61</c:v>
                </c:pt>
                <c:pt idx="55">
                  <c:v>54</c:v>
                </c:pt>
                <c:pt idx="56">
                  <c:v>52</c:v>
                </c:pt>
                <c:pt idx="57">
                  <c:v>69</c:v>
                </c:pt>
                <c:pt idx="58">
                  <c:v>63</c:v>
                </c:pt>
                <c:pt idx="59">
                  <c:v>61</c:v>
                </c:pt>
                <c:pt idx="60">
                  <c:v>47</c:v>
                </c:pt>
                <c:pt idx="61">
                  <c:v>57</c:v>
                </c:pt>
                <c:pt idx="62">
                  <c:v>49</c:v>
                </c:pt>
                <c:pt idx="63">
                  <c:v>54</c:v>
                </c:pt>
                <c:pt idx="64">
                  <c:v>44</c:v>
                </c:pt>
                <c:pt idx="65">
                  <c:v>50</c:v>
                </c:pt>
                <c:pt idx="66">
                  <c:v>36</c:v>
                </c:pt>
                <c:pt idx="67">
                  <c:v>33</c:v>
                </c:pt>
                <c:pt idx="68">
                  <c:v>37</c:v>
                </c:pt>
                <c:pt idx="69">
                  <c:v>45</c:v>
                </c:pt>
                <c:pt idx="70">
                  <c:v>46</c:v>
                </c:pt>
                <c:pt idx="71">
                  <c:v>46</c:v>
                </c:pt>
                <c:pt idx="72">
                  <c:v>52</c:v>
                </c:pt>
                <c:pt idx="73">
                  <c:v>40</c:v>
                </c:pt>
                <c:pt idx="74">
                  <c:v>45</c:v>
                </c:pt>
                <c:pt idx="75">
                  <c:v>40</c:v>
                </c:pt>
                <c:pt idx="76">
                  <c:v>37</c:v>
                </c:pt>
                <c:pt idx="77">
                  <c:v>31</c:v>
                </c:pt>
                <c:pt idx="78">
                  <c:v>23</c:v>
                </c:pt>
                <c:pt idx="79">
                  <c:v>30</c:v>
                </c:pt>
                <c:pt idx="80">
                  <c:v>49</c:v>
                </c:pt>
                <c:pt idx="81">
                  <c:v>44</c:v>
                </c:pt>
                <c:pt idx="82">
                  <c:v>37</c:v>
                </c:pt>
                <c:pt idx="83">
                  <c:v>45</c:v>
                </c:pt>
                <c:pt idx="84">
                  <c:v>41</c:v>
                </c:pt>
                <c:pt idx="85">
                  <c:v>39</c:v>
                </c:pt>
                <c:pt idx="86">
                  <c:v>42</c:v>
                </c:pt>
                <c:pt idx="87">
                  <c:v>34</c:v>
                </c:pt>
                <c:pt idx="88">
                  <c:v>27</c:v>
                </c:pt>
                <c:pt idx="89">
                  <c:v>31</c:v>
                </c:pt>
                <c:pt idx="90">
                  <c:v>32</c:v>
                </c:pt>
                <c:pt idx="91">
                  <c:v>31</c:v>
                </c:pt>
                <c:pt idx="92">
                  <c:v>24</c:v>
                </c:pt>
                <c:pt idx="93">
                  <c:v>25</c:v>
                </c:pt>
                <c:pt idx="94">
                  <c:v>45</c:v>
                </c:pt>
                <c:pt idx="95">
                  <c:v>51</c:v>
                </c:pt>
                <c:pt idx="96">
                  <c:v>34</c:v>
                </c:pt>
                <c:pt idx="97">
                  <c:v>31</c:v>
                </c:pt>
                <c:pt idx="98">
                  <c:v>47</c:v>
                </c:pt>
                <c:pt idx="99">
                  <c:v>32</c:v>
                </c:pt>
                <c:pt idx="100">
                  <c:v>37</c:v>
                </c:pt>
                <c:pt idx="101">
                  <c:v>34</c:v>
                </c:pt>
                <c:pt idx="102">
                  <c:v>38</c:v>
                </c:pt>
                <c:pt idx="103">
                  <c:v>31</c:v>
                </c:pt>
                <c:pt idx="104">
                  <c:v>33</c:v>
                </c:pt>
                <c:pt idx="105">
                  <c:v>41</c:v>
                </c:pt>
                <c:pt idx="106">
                  <c:v>35</c:v>
                </c:pt>
                <c:pt idx="107">
                  <c:v>41</c:v>
                </c:pt>
                <c:pt idx="108">
                  <c:v>32</c:v>
                </c:pt>
                <c:pt idx="109">
                  <c:v>23</c:v>
                </c:pt>
                <c:pt idx="110">
                  <c:v>26</c:v>
                </c:pt>
                <c:pt idx="111">
                  <c:v>30</c:v>
                </c:pt>
                <c:pt idx="112">
                  <c:v>17</c:v>
                </c:pt>
                <c:pt idx="113">
                  <c:v>44</c:v>
                </c:pt>
                <c:pt idx="114">
                  <c:v>27</c:v>
                </c:pt>
                <c:pt idx="115">
                  <c:v>28</c:v>
                </c:pt>
                <c:pt idx="116">
                  <c:v>43</c:v>
                </c:pt>
                <c:pt idx="117">
                  <c:v>27</c:v>
                </c:pt>
                <c:pt idx="118">
                  <c:v>22</c:v>
                </c:pt>
                <c:pt idx="119">
                  <c:v>30</c:v>
                </c:pt>
                <c:pt idx="120">
                  <c:v>32</c:v>
                </c:pt>
                <c:pt idx="121">
                  <c:v>37</c:v>
                </c:pt>
                <c:pt idx="122">
                  <c:v>36</c:v>
                </c:pt>
                <c:pt idx="123">
                  <c:v>30</c:v>
                </c:pt>
                <c:pt idx="124">
                  <c:v>32</c:v>
                </c:pt>
                <c:pt idx="125">
                  <c:v>28</c:v>
                </c:pt>
                <c:pt idx="126">
                  <c:v>27</c:v>
                </c:pt>
                <c:pt idx="127">
                  <c:v>25</c:v>
                </c:pt>
                <c:pt idx="128">
                  <c:v>25</c:v>
                </c:pt>
                <c:pt idx="129">
                  <c:v>23</c:v>
                </c:pt>
                <c:pt idx="130">
                  <c:v>25</c:v>
                </c:pt>
                <c:pt idx="131">
                  <c:v>29</c:v>
                </c:pt>
                <c:pt idx="132">
                  <c:v>33</c:v>
                </c:pt>
                <c:pt idx="133">
                  <c:v>16</c:v>
                </c:pt>
                <c:pt idx="134">
                  <c:v>16</c:v>
                </c:pt>
                <c:pt idx="135">
                  <c:v>19</c:v>
                </c:pt>
                <c:pt idx="136">
                  <c:v>22</c:v>
                </c:pt>
                <c:pt idx="137">
                  <c:v>18</c:v>
                </c:pt>
                <c:pt idx="138">
                  <c:v>11</c:v>
                </c:pt>
                <c:pt idx="139">
                  <c:v>10</c:v>
                </c:pt>
                <c:pt idx="140">
                  <c:v>27</c:v>
                </c:pt>
                <c:pt idx="141">
                  <c:v>15</c:v>
                </c:pt>
                <c:pt idx="142">
                  <c:v>14</c:v>
                </c:pt>
                <c:pt idx="143">
                  <c:v>14</c:v>
                </c:pt>
                <c:pt idx="144">
                  <c:v>18</c:v>
                </c:pt>
                <c:pt idx="145">
                  <c:v>21</c:v>
                </c:pt>
                <c:pt idx="146">
                  <c:v>20</c:v>
                </c:pt>
                <c:pt idx="147">
                  <c:v>21</c:v>
                </c:pt>
                <c:pt idx="148">
                  <c:v>20</c:v>
                </c:pt>
                <c:pt idx="149">
                  <c:v>23</c:v>
                </c:pt>
                <c:pt idx="150">
                  <c:v>25</c:v>
                </c:pt>
                <c:pt idx="151">
                  <c:v>28</c:v>
                </c:pt>
                <c:pt idx="152">
                  <c:v>31</c:v>
                </c:pt>
                <c:pt idx="153">
                  <c:v>12</c:v>
                </c:pt>
                <c:pt idx="154">
                  <c:v>16</c:v>
                </c:pt>
                <c:pt idx="155">
                  <c:v>19</c:v>
                </c:pt>
                <c:pt idx="156">
                  <c:v>11</c:v>
                </c:pt>
                <c:pt idx="157">
                  <c:v>11</c:v>
                </c:pt>
                <c:pt idx="158">
                  <c:v>14</c:v>
                </c:pt>
                <c:pt idx="159">
                  <c:v>25</c:v>
                </c:pt>
                <c:pt idx="160">
                  <c:v>16</c:v>
                </c:pt>
                <c:pt idx="161">
                  <c:v>18</c:v>
                </c:pt>
                <c:pt idx="162">
                  <c:v>18</c:v>
                </c:pt>
                <c:pt idx="163">
                  <c:v>18</c:v>
                </c:pt>
                <c:pt idx="164">
                  <c:v>21</c:v>
                </c:pt>
                <c:pt idx="165">
                  <c:v>19</c:v>
                </c:pt>
                <c:pt idx="166">
                  <c:v>10</c:v>
                </c:pt>
                <c:pt idx="167">
                  <c:v>16</c:v>
                </c:pt>
                <c:pt idx="168">
                  <c:v>19</c:v>
                </c:pt>
                <c:pt idx="169">
                  <c:v>11</c:v>
                </c:pt>
                <c:pt idx="170">
                  <c:v>22</c:v>
                </c:pt>
                <c:pt idx="171">
                  <c:v>14</c:v>
                </c:pt>
                <c:pt idx="172">
                  <c:v>17</c:v>
                </c:pt>
                <c:pt idx="173">
                  <c:v>20</c:v>
                </c:pt>
                <c:pt idx="174">
                  <c:v>18</c:v>
                </c:pt>
                <c:pt idx="175">
                  <c:v>18</c:v>
                </c:pt>
                <c:pt idx="176">
                  <c:v>14</c:v>
                </c:pt>
                <c:pt idx="177">
                  <c:v>16</c:v>
                </c:pt>
                <c:pt idx="178">
                  <c:v>21</c:v>
                </c:pt>
                <c:pt idx="179">
                  <c:v>20</c:v>
                </c:pt>
                <c:pt idx="180">
                  <c:v>10</c:v>
                </c:pt>
                <c:pt idx="181">
                  <c:v>17</c:v>
                </c:pt>
                <c:pt idx="182">
                  <c:v>15</c:v>
                </c:pt>
                <c:pt idx="183">
                  <c:v>16</c:v>
                </c:pt>
                <c:pt idx="184">
                  <c:v>13</c:v>
                </c:pt>
                <c:pt idx="185">
                  <c:v>16</c:v>
                </c:pt>
                <c:pt idx="186">
                  <c:v>9</c:v>
                </c:pt>
                <c:pt idx="187">
                  <c:v>10</c:v>
                </c:pt>
                <c:pt idx="188">
                  <c:v>12</c:v>
                </c:pt>
                <c:pt idx="189">
                  <c:v>15</c:v>
                </c:pt>
                <c:pt idx="190">
                  <c:v>19</c:v>
                </c:pt>
                <c:pt idx="191">
                  <c:v>10</c:v>
                </c:pt>
                <c:pt idx="192">
                  <c:v>12</c:v>
                </c:pt>
                <c:pt idx="193">
                  <c:v>12</c:v>
                </c:pt>
                <c:pt idx="194">
                  <c:v>10</c:v>
                </c:pt>
                <c:pt idx="195">
                  <c:v>16</c:v>
                </c:pt>
                <c:pt idx="196">
                  <c:v>15</c:v>
                </c:pt>
                <c:pt idx="197">
                  <c:v>21</c:v>
                </c:pt>
                <c:pt idx="198">
                  <c:v>17</c:v>
                </c:pt>
                <c:pt idx="199">
                  <c:v>11</c:v>
                </c:pt>
                <c:pt idx="200">
                  <c:v>7</c:v>
                </c:pt>
                <c:pt idx="201">
                  <c:v>17</c:v>
                </c:pt>
                <c:pt idx="202">
                  <c:v>17</c:v>
                </c:pt>
                <c:pt idx="203">
                  <c:v>17</c:v>
                </c:pt>
                <c:pt idx="204">
                  <c:v>17</c:v>
                </c:pt>
                <c:pt idx="205">
                  <c:v>19</c:v>
                </c:pt>
                <c:pt idx="206">
                  <c:v>13</c:v>
                </c:pt>
                <c:pt idx="207">
                  <c:v>8</c:v>
                </c:pt>
                <c:pt idx="208">
                  <c:v>6</c:v>
                </c:pt>
                <c:pt idx="209">
                  <c:v>9</c:v>
                </c:pt>
                <c:pt idx="210">
                  <c:v>12</c:v>
                </c:pt>
                <c:pt idx="211">
                  <c:v>16</c:v>
                </c:pt>
                <c:pt idx="212">
                  <c:v>10</c:v>
                </c:pt>
                <c:pt idx="213">
                  <c:v>10</c:v>
                </c:pt>
                <c:pt idx="214">
                  <c:v>12</c:v>
                </c:pt>
                <c:pt idx="215">
                  <c:v>7</c:v>
                </c:pt>
                <c:pt idx="216">
                  <c:v>20</c:v>
                </c:pt>
                <c:pt idx="217">
                  <c:v>16</c:v>
                </c:pt>
                <c:pt idx="218">
                  <c:v>7</c:v>
                </c:pt>
                <c:pt idx="219">
                  <c:v>10</c:v>
                </c:pt>
                <c:pt idx="220">
                  <c:v>6</c:v>
                </c:pt>
                <c:pt idx="221">
                  <c:v>9</c:v>
                </c:pt>
                <c:pt idx="222">
                  <c:v>13</c:v>
                </c:pt>
                <c:pt idx="223">
                  <c:v>8</c:v>
                </c:pt>
                <c:pt idx="224">
                  <c:v>19</c:v>
                </c:pt>
                <c:pt idx="225">
                  <c:v>4</c:v>
                </c:pt>
                <c:pt idx="226">
                  <c:v>11</c:v>
                </c:pt>
                <c:pt idx="227">
                  <c:v>4</c:v>
                </c:pt>
                <c:pt idx="228">
                  <c:v>11</c:v>
                </c:pt>
                <c:pt idx="229">
                  <c:v>14</c:v>
                </c:pt>
                <c:pt idx="230">
                  <c:v>9</c:v>
                </c:pt>
                <c:pt idx="231">
                  <c:v>11</c:v>
                </c:pt>
                <c:pt idx="232">
                  <c:v>10</c:v>
                </c:pt>
                <c:pt idx="233">
                  <c:v>13</c:v>
                </c:pt>
                <c:pt idx="234">
                  <c:v>10</c:v>
                </c:pt>
                <c:pt idx="235">
                  <c:v>4</c:v>
                </c:pt>
                <c:pt idx="236">
                  <c:v>16</c:v>
                </c:pt>
                <c:pt idx="237">
                  <c:v>8</c:v>
                </c:pt>
                <c:pt idx="238">
                  <c:v>12</c:v>
                </c:pt>
                <c:pt idx="239">
                  <c:v>12</c:v>
                </c:pt>
                <c:pt idx="240">
                  <c:v>10</c:v>
                </c:pt>
                <c:pt idx="241">
                  <c:v>10</c:v>
                </c:pt>
                <c:pt idx="242">
                  <c:v>12</c:v>
                </c:pt>
                <c:pt idx="243">
                  <c:v>3</c:v>
                </c:pt>
                <c:pt idx="244">
                  <c:v>9</c:v>
                </c:pt>
                <c:pt idx="245">
                  <c:v>10</c:v>
                </c:pt>
                <c:pt idx="246">
                  <c:v>9</c:v>
                </c:pt>
                <c:pt idx="247">
                  <c:v>10</c:v>
                </c:pt>
                <c:pt idx="248">
                  <c:v>12</c:v>
                </c:pt>
                <c:pt idx="249">
                  <c:v>13</c:v>
                </c:pt>
                <c:pt idx="250">
                  <c:v>12</c:v>
                </c:pt>
                <c:pt idx="251">
                  <c:v>9</c:v>
                </c:pt>
                <c:pt idx="252">
                  <c:v>5</c:v>
                </c:pt>
                <c:pt idx="253">
                  <c:v>15</c:v>
                </c:pt>
                <c:pt idx="254">
                  <c:v>10</c:v>
                </c:pt>
                <c:pt idx="255">
                  <c:v>9</c:v>
                </c:pt>
                <c:pt idx="256">
                  <c:v>16</c:v>
                </c:pt>
                <c:pt idx="257">
                  <c:v>6</c:v>
                </c:pt>
                <c:pt idx="258">
                  <c:v>8</c:v>
                </c:pt>
                <c:pt idx="259">
                  <c:v>10</c:v>
                </c:pt>
                <c:pt idx="260">
                  <c:v>10</c:v>
                </c:pt>
                <c:pt idx="261">
                  <c:v>9</c:v>
                </c:pt>
                <c:pt idx="262">
                  <c:v>12</c:v>
                </c:pt>
                <c:pt idx="263">
                  <c:v>5</c:v>
                </c:pt>
                <c:pt idx="264">
                  <c:v>7</c:v>
                </c:pt>
                <c:pt idx="265">
                  <c:v>14</c:v>
                </c:pt>
                <c:pt idx="266">
                  <c:v>14</c:v>
                </c:pt>
                <c:pt idx="267">
                  <c:v>6</c:v>
                </c:pt>
                <c:pt idx="268">
                  <c:v>4</c:v>
                </c:pt>
                <c:pt idx="269">
                  <c:v>8</c:v>
                </c:pt>
                <c:pt idx="270">
                  <c:v>9</c:v>
                </c:pt>
                <c:pt idx="271">
                  <c:v>17</c:v>
                </c:pt>
                <c:pt idx="272">
                  <c:v>19</c:v>
                </c:pt>
                <c:pt idx="273">
                  <c:v>11</c:v>
                </c:pt>
                <c:pt idx="274">
                  <c:v>8</c:v>
                </c:pt>
                <c:pt idx="275">
                  <c:v>6</c:v>
                </c:pt>
                <c:pt idx="276">
                  <c:v>9</c:v>
                </c:pt>
                <c:pt idx="277">
                  <c:v>4</c:v>
                </c:pt>
                <c:pt idx="278">
                  <c:v>5</c:v>
                </c:pt>
                <c:pt idx="279">
                  <c:v>11</c:v>
                </c:pt>
                <c:pt idx="280">
                  <c:v>8</c:v>
                </c:pt>
                <c:pt idx="281">
                  <c:v>9</c:v>
                </c:pt>
                <c:pt idx="282">
                  <c:v>8</c:v>
                </c:pt>
                <c:pt idx="283">
                  <c:v>10</c:v>
                </c:pt>
                <c:pt idx="284">
                  <c:v>10</c:v>
                </c:pt>
                <c:pt idx="285">
                  <c:v>11</c:v>
                </c:pt>
                <c:pt idx="286">
                  <c:v>10</c:v>
                </c:pt>
                <c:pt idx="287">
                  <c:v>17</c:v>
                </c:pt>
                <c:pt idx="288">
                  <c:v>14</c:v>
                </c:pt>
                <c:pt idx="289">
                  <c:v>8</c:v>
                </c:pt>
                <c:pt idx="290">
                  <c:v>7</c:v>
                </c:pt>
                <c:pt idx="291">
                  <c:v>4</c:v>
                </c:pt>
                <c:pt idx="292">
                  <c:v>4</c:v>
                </c:pt>
                <c:pt idx="293">
                  <c:v>9</c:v>
                </c:pt>
                <c:pt idx="294">
                  <c:v>11</c:v>
                </c:pt>
                <c:pt idx="295">
                  <c:v>10</c:v>
                </c:pt>
                <c:pt idx="296">
                  <c:v>10</c:v>
                </c:pt>
                <c:pt idx="297">
                  <c:v>7</c:v>
                </c:pt>
                <c:pt idx="298">
                  <c:v>4</c:v>
                </c:pt>
                <c:pt idx="299">
                  <c:v>8</c:v>
                </c:pt>
                <c:pt idx="300">
                  <c:v>2</c:v>
                </c:pt>
                <c:pt idx="301">
                  <c:v>4</c:v>
                </c:pt>
                <c:pt idx="302">
                  <c:v>2</c:v>
                </c:pt>
                <c:pt idx="303">
                  <c:v>4</c:v>
                </c:pt>
                <c:pt idx="304">
                  <c:v>6</c:v>
                </c:pt>
                <c:pt idx="305">
                  <c:v>7</c:v>
                </c:pt>
                <c:pt idx="306">
                  <c:v>3</c:v>
                </c:pt>
                <c:pt idx="307">
                  <c:v>6</c:v>
                </c:pt>
                <c:pt idx="308">
                  <c:v>15</c:v>
                </c:pt>
                <c:pt idx="309">
                  <c:v>13</c:v>
                </c:pt>
                <c:pt idx="310">
                  <c:v>7</c:v>
                </c:pt>
                <c:pt idx="311">
                  <c:v>7</c:v>
                </c:pt>
                <c:pt idx="312">
                  <c:v>5</c:v>
                </c:pt>
                <c:pt idx="313">
                  <c:v>6</c:v>
                </c:pt>
                <c:pt idx="314">
                  <c:v>13</c:v>
                </c:pt>
                <c:pt idx="315">
                  <c:v>7</c:v>
                </c:pt>
                <c:pt idx="316">
                  <c:v>6</c:v>
                </c:pt>
                <c:pt idx="317">
                  <c:v>12</c:v>
                </c:pt>
                <c:pt idx="318">
                  <c:v>5</c:v>
                </c:pt>
                <c:pt idx="319">
                  <c:v>12</c:v>
                </c:pt>
                <c:pt idx="320">
                  <c:v>6</c:v>
                </c:pt>
                <c:pt idx="321">
                  <c:v>4</c:v>
                </c:pt>
                <c:pt idx="322">
                  <c:v>7</c:v>
                </c:pt>
                <c:pt idx="323">
                  <c:v>6</c:v>
                </c:pt>
                <c:pt idx="324">
                  <c:v>4</c:v>
                </c:pt>
                <c:pt idx="325">
                  <c:v>7</c:v>
                </c:pt>
                <c:pt idx="326">
                  <c:v>6</c:v>
                </c:pt>
                <c:pt idx="327">
                  <c:v>2</c:v>
                </c:pt>
                <c:pt idx="328">
                  <c:v>6</c:v>
                </c:pt>
                <c:pt idx="329">
                  <c:v>1</c:v>
                </c:pt>
                <c:pt idx="330">
                  <c:v>13</c:v>
                </c:pt>
                <c:pt idx="331">
                  <c:v>15</c:v>
                </c:pt>
                <c:pt idx="332">
                  <c:v>4</c:v>
                </c:pt>
                <c:pt idx="333">
                  <c:v>13</c:v>
                </c:pt>
                <c:pt idx="334">
                  <c:v>8</c:v>
                </c:pt>
                <c:pt idx="335">
                  <c:v>9</c:v>
                </c:pt>
                <c:pt idx="336">
                  <c:v>19</c:v>
                </c:pt>
                <c:pt idx="337">
                  <c:v>15</c:v>
                </c:pt>
                <c:pt idx="338">
                  <c:v>12</c:v>
                </c:pt>
                <c:pt idx="339">
                  <c:v>9</c:v>
                </c:pt>
                <c:pt idx="340">
                  <c:v>6</c:v>
                </c:pt>
                <c:pt idx="341">
                  <c:v>6</c:v>
                </c:pt>
                <c:pt idx="342">
                  <c:v>2</c:v>
                </c:pt>
                <c:pt idx="343">
                  <c:v>1</c:v>
                </c:pt>
                <c:pt idx="344">
                  <c:v>10</c:v>
                </c:pt>
                <c:pt idx="345">
                  <c:v>8</c:v>
                </c:pt>
                <c:pt idx="346">
                  <c:v>8</c:v>
                </c:pt>
                <c:pt idx="347">
                  <c:v>20</c:v>
                </c:pt>
                <c:pt idx="348">
                  <c:v>13</c:v>
                </c:pt>
                <c:pt idx="349">
                  <c:v>7</c:v>
                </c:pt>
                <c:pt idx="350">
                  <c:v>12</c:v>
                </c:pt>
                <c:pt idx="351">
                  <c:v>13</c:v>
                </c:pt>
                <c:pt idx="352">
                  <c:v>18</c:v>
                </c:pt>
                <c:pt idx="353">
                  <c:v>20</c:v>
                </c:pt>
                <c:pt idx="354">
                  <c:v>9</c:v>
                </c:pt>
                <c:pt idx="355">
                  <c:v>7</c:v>
                </c:pt>
                <c:pt idx="356">
                  <c:v>8</c:v>
                </c:pt>
                <c:pt idx="357">
                  <c:v>10</c:v>
                </c:pt>
                <c:pt idx="358">
                  <c:v>10</c:v>
                </c:pt>
                <c:pt idx="359">
                  <c:v>4</c:v>
                </c:pt>
                <c:pt idx="360">
                  <c:v>10</c:v>
                </c:pt>
                <c:pt idx="361">
                  <c:v>8</c:v>
                </c:pt>
                <c:pt idx="362">
                  <c:v>13</c:v>
                </c:pt>
                <c:pt idx="363">
                  <c:v>14</c:v>
                </c:pt>
                <c:pt idx="364">
                  <c:v>8</c:v>
                </c:pt>
                <c:pt idx="365">
                  <c:v>15</c:v>
                </c:pt>
                <c:pt idx="366">
                  <c:v>8</c:v>
                </c:pt>
                <c:pt idx="367">
                  <c:v>16</c:v>
                </c:pt>
                <c:pt idx="368">
                  <c:v>9</c:v>
                </c:pt>
                <c:pt idx="369">
                  <c:v>6</c:v>
                </c:pt>
                <c:pt idx="370">
                  <c:v>8</c:v>
                </c:pt>
                <c:pt idx="371">
                  <c:v>10</c:v>
                </c:pt>
                <c:pt idx="372">
                  <c:v>8</c:v>
                </c:pt>
                <c:pt idx="373">
                  <c:v>11</c:v>
                </c:pt>
                <c:pt idx="374">
                  <c:v>9</c:v>
                </c:pt>
                <c:pt idx="375">
                  <c:v>6</c:v>
                </c:pt>
                <c:pt idx="376">
                  <c:v>10</c:v>
                </c:pt>
                <c:pt idx="377">
                  <c:v>11</c:v>
                </c:pt>
                <c:pt idx="378">
                  <c:v>11</c:v>
                </c:pt>
                <c:pt idx="379">
                  <c:v>19</c:v>
                </c:pt>
                <c:pt idx="380">
                  <c:v>14</c:v>
                </c:pt>
                <c:pt idx="381">
                  <c:v>13</c:v>
                </c:pt>
                <c:pt idx="382">
                  <c:v>9</c:v>
                </c:pt>
                <c:pt idx="383">
                  <c:v>13</c:v>
                </c:pt>
                <c:pt idx="384">
                  <c:v>14</c:v>
                </c:pt>
                <c:pt idx="385">
                  <c:v>11</c:v>
                </c:pt>
                <c:pt idx="386">
                  <c:v>9</c:v>
                </c:pt>
                <c:pt idx="387">
                  <c:v>11</c:v>
                </c:pt>
                <c:pt idx="388">
                  <c:v>15</c:v>
                </c:pt>
                <c:pt idx="389">
                  <c:v>9</c:v>
                </c:pt>
                <c:pt idx="390">
                  <c:v>18</c:v>
                </c:pt>
                <c:pt idx="391">
                  <c:v>18</c:v>
                </c:pt>
                <c:pt idx="392">
                  <c:v>14</c:v>
                </c:pt>
                <c:pt idx="393">
                  <c:v>10</c:v>
                </c:pt>
                <c:pt idx="394">
                  <c:v>15</c:v>
                </c:pt>
                <c:pt idx="395">
                  <c:v>15</c:v>
                </c:pt>
                <c:pt idx="396">
                  <c:v>14</c:v>
                </c:pt>
                <c:pt idx="397">
                  <c:v>10</c:v>
                </c:pt>
                <c:pt idx="398">
                  <c:v>6</c:v>
                </c:pt>
                <c:pt idx="399">
                  <c:v>13</c:v>
                </c:pt>
                <c:pt idx="400">
                  <c:v>12</c:v>
                </c:pt>
                <c:pt idx="401">
                  <c:v>13</c:v>
                </c:pt>
                <c:pt idx="402">
                  <c:v>10</c:v>
                </c:pt>
                <c:pt idx="403">
                  <c:v>15</c:v>
                </c:pt>
                <c:pt idx="404">
                  <c:v>11</c:v>
                </c:pt>
                <c:pt idx="405">
                  <c:v>14</c:v>
                </c:pt>
                <c:pt idx="406">
                  <c:v>8</c:v>
                </c:pt>
                <c:pt idx="407">
                  <c:v>6</c:v>
                </c:pt>
                <c:pt idx="408">
                  <c:v>13</c:v>
                </c:pt>
                <c:pt idx="409">
                  <c:v>15</c:v>
                </c:pt>
                <c:pt idx="410">
                  <c:v>24</c:v>
                </c:pt>
                <c:pt idx="411">
                  <c:v>14</c:v>
                </c:pt>
                <c:pt idx="412">
                  <c:v>15</c:v>
                </c:pt>
                <c:pt idx="413">
                  <c:v>19</c:v>
                </c:pt>
                <c:pt idx="414">
                  <c:v>9</c:v>
                </c:pt>
                <c:pt idx="415">
                  <c:v>9</c:v>
                </c:pt>
                <c:pt idx="416">
                  <c:v>7</c:v>
                </c:pt>
                <c:pt idx="417">
                  <c:v>21</c:v>
                </c:pt>
                <c:pt idx="418">
                  <c:v>14</c:v>
                </c:pt>
                <c:pt idx="419">
                  <c:v>12</c:v>
                </c:pt>
                <c:pt idx="420">
                  <c:v>16</c:v>
                </c:pt>
                <c:pt idx="421">
                  <c:v>20</c:v>
                </c:pt>
                <c:pt idx="422">
                  <c:v>22</c:v>
                </c:pt>
                <c:pt idx="423">
                  <c:v>31</c:v>
                </c:pt>
                <c:pt idx="424">
                  <c:v>31</c:v>
                </c:pt>
                <c:pt idx="425">
                  <c:v>21</c:v>
                </c:pt>
                <c:pt idx="426">
                  <c:v>18</c:v>
                </c:pt>
                <c:pt idx="427">
                  <c:v>15</c:v>
                </c:pt>
                <c:pt idx="428">
                  <c:v>18</c:v>
                </c:pt>
                <c:pt idx="429">
                  <c:v>27</c:v>
                </c:pt>
                <c:pt idx="430">
                  <c:v>25</c:v>
                </c:pt>
                <c:pt idx="431">
                  <c:v>21</c:v>
                </c:pt>
                <c:pt idx="432">
                  <c:v>30</c:v>
                </c:pt>
                <c:pt idx="433">
                  <c:v>24</c:v>
                </c:pt>
                <c:pt idx="434">
                  <c:v>34</c:v>
                </c:pt>
                <c:pt idx="435">
                  <c:v>24</c:v>
                </c:pt>
                <c:pt idx="436">
                  <c:v>28</c:v>
                </c:pt>
                <c:pt idx="437">
                  <c:v>17</c:v>
                </c:pt>
                <c:pt idx="438">
                  <c:v>17</c:v>
                </c:pt>
                <c:pt idx="439">
                  <c:v>23</c:v>
                </c:pt>
                <c:pt idx="440">
                  <c:v>21</c:v>
                </c:pt>
                <c:pt idx="441">
                  <c:v>31</c:v>
                </c:pt>
                <c:pt idx="442">
                  <c:v>24</c:v>
                </c:pt>
                <c:pt idx="443">
                  <c:v>14</c:v>
                </c:pt>
                <c:pt idx="444">
                  <c:v>24</c:v>
                </c:pt>
                <c:pt idx="445">
                  <c:v>20</c:v>
                </c:pt>
                <c:pt idx="446">
                  <c:v>36</c:v>
                </c:pt>
                <c:pt idx="447">
                  <c:v>25</c:v>
                </c:pt>
                <c:pt idx="448">
                  <c:v>38</c:v>
                </c:pt>
                <c:pt idx="449">
                  <c:v>26</c:v>
                </c:pt>
                <c:pt idx="450">
                  <c:v>34</c:v>
                </c:pt>
                <c:pt idx="451">
                  <c:v>29</c:v>
                </c:pt>
                <c:pt idx="452">
                  <c:v>40</c:v>
                </c:pt>
                <c:pt idx="453">
                  <c:v>30</c:v>
                </c:pt>
                <c:pt idx="454">
                  <c:v>15</c:v>
                </c:pt>
                <c:pt idx="455">
                  <c:v>30</c:v>
                </c:pt>
                <c:pt idx="456">
                  <c:v>28</c:v>
                </c:pt>
                <c:pt idx="457">
                  <c:v>24</c:v>
                </c:pt>
                <c:pt idx="458">
                  <c:v>21</c:v>
                </c:pt>
                <c:pt idx="459">
                  <c:v>20</c:v>
                </c:pt>
                <c:pt idx="460">
                  <c:v>39</c:v>
                </c:pt>
                <c:pt idx="461">
                  <c:v>36</c:v>
                </c:pt>
                <c:pt idx="462">
                  <c:v>29</c:v>
                </c:pt>
                <c:pt idx="463">
                  <c:v>29</c:v>
                </c:pt>
                <c:pt idx="464">
                  <c:v>41</c:v>
                </c:pt>
                <c:pt idx="465">
                  <c:v>40</c:v>
                </c:pt>
                <c:pt idx="466">
                  <c:v>36</c:v>
                </c:pt>
                <c:pt idx="467">
                  <c:v>33</c:v>
                </c:pt>
                <c:pt idx="468">
                  <c:v>34</c:v>
                </c:pt>
                <c:pt idx="469">
                  <c:v>41</c:v>
                </c:pt>
                <c:pt idx="470">
                  <c:v>27</c:v>
                </c:pt>
                <c:pt idx="471">
                  <c:v>35</c:v>
                </c:pt>
                <c:pt idx="472">
                  <c:v>49</c:v>
                </c:pt>
                <c:pt idx="473">
                  <c:v>46</c:v>
                </c:pt>
                <c:pt idx="474">
                  <c:v>45</c:v>
                </c:pt>
                <c:pt idx="475">
                  <c:v>39</c:v>
                </c:pt>
                <c:pt idx="476">
                  <c:v>30</c:v>
                </c:pt>
                <c:pt idx="477">
                  <c:v>36</c:v>
                </c:pt>
                <c:pt idx="478">
                  <c:v>38</c:v>
                </c:pt>
                <c:pt idx="479">
                  <c:v>57</c:v>
                </c:pt>
                <c:pt idx="480">
                  <c:v>51</c:v>
                </c:pt>
                <c:pt idx="481">
                  <c:v>63</c:v>
                </c:pt>
                <c:pt idx="482">
                  <c:v>70</c:v>
                </c:pt>
                <c:pt idx="483">
                  <c:v>57</c:v>
                </c:pt>
                <c:pt idx="484">
                  <c:v>75</c:v>
                </c:pt>
                <c:pt idx="485">
                  <c:v>56</c:v>
                </c:pt>
                <c:pt idx="486">
                  <c:v>63</c:v>
                </c:pt>
                <c:pt idx="487">
                  <c:v>73</c:v>
                </c:pt>
                <c:pt idx="488">
                  <c:v>72</c:v>
                </c:pt>
                <c:pt idx="489">
                  <c:v>89</c:v>
                </c:pt>
                <c:pt idx="490">
                  <c:v>99</c:v>
                </c:pt>
                <c:pt idx="491">
                  <c:v>76</c:v>
                </c:pt>
                <c:pt idx="492">
                  <c:v>93</c:v>
                </c:pt>
                <c:pt idx="493">
                  <c:v>108</c:v>
                </c:pt>
                <c:pt idx="494">
                  <c:v>116</c:v>
                </c:pt>
                <c:pt idx="495">
                  <c:v>96</c:v>
                </c:pt>
                <c:pt idx="496">
                  <c:v>120</c:v>
                </c:pt>
                <c:pt idx="497">
                  <c:v>84</c:v>
                </c:pt>
                <c:pt idx="498">
                  <c:v>113</c:v>
                </c:pt>
                <c:pt idx="499">
                  <c:v>121</c:v>
                </c:pt>
                <c:pt idx="500">
                  <c:v>131</c:v>
                </c:pt>
                <c:pt idx="501">
                  <c:v>164</c:v>
                </c:pt>
                <c:pt idx="502">
                  <c:v>134</c:v>
                </c:pt>
                <c:pt idx="503">
                  <c:v>202</c:v>
                </c:pt>
                <c:pt idx="504">
                  <c:v>187</c:v>
                </c:pt>
                <c:pt idx="505">
                  <c:v>179</c:v>
                </c:pt>
                <c:pt idx="506">
                  <c:v>193</c:v>
                </c:pt>
                <c:pt idx="507">
                  <c:v>253</c:v>
                </c:pt>
                <c:pt idx="508">
                  <c:v>237</c:v>
                </c:pt>
                <c:pt idx="509">
                  <c:v>272</c:v>
                </c:pt>
                <c:pt idx="510">
                  <c:v>282</c:v>
                </c:pt>
                <c:pt idx="511">
                  <c:v>333</c:v>
                </c:pt>
                <c:pt idx="512">
                  <c:v>311</c:v>
                </c:pt>
                <c:pt idx="513">
                  <c:v>304</c:v>
                </c:pt>
                <c:pt idx="514">
                  <c:v>202</c:v>
                </c:pt>
                <c:pt idx="515">
                  <c:v>218</c:v>
                </c:pt>
                <c:pt idx="516">
                  <c:v>196</c:v>
                </c:pt>
                <c:pt idx="517">
                  <c:v>153</c:v>
                </c:pt>
                <c:pt idx="518">
                  <c:v>132</c:v>
                </c:pt>
                <c:pt idx="519">
                  <c:v>121</c:v>
                </c:pt>
                <c:pt idx="520">
                  <c:v>124</c:v>
                </c:pt>
                <c:pt idx="521">
                  <c:v>101</c:v>
                </c:pt>
                <c:pt idx="522">
                  <c:v>147</c:v>
                </c:pt>
                <c:pt idx="523">
                  <c:v>130</c:v>
                </c:pt>
                <c:pt idx="524">
                  <c:v>97</c:v>
                </c:pt>
                <c:pt idx="525">
                  <c:v>124</c:v>
                </c:pt>
                <c:pt idx="526">
                  <c:v>97</c:v>
                </c:pt>
                <c:pt idx="527">
                  <c:v>119</c:v>
                </c:pt>
                <c:pt idx="528">
                  <c:v>118</c:v>
                </c:pt>
                <c:pt idx="529">
                  <c:v>114</c:v>
                </c:pt>
                <c:pt idx="530">
                  <c:v>125</c:v>
                </c:pt>
                <c:pt idx="531">
                  <c:v>121</c:v>
                </c:pt>
                <c:pt idx="532">
                  <c:v>98</c:v>
                </c:pt>
                <c:pt idx="533">
                  <c:v>96</c:v>
                </c:pt>
                <c:pt idx="534">
                  <c:v>103</c:v>
                </c:pt>
                <c:pt idx="535">
                  <c:v>80</c:v>
                </c:pt>
                <c:pt idx="536">
                  <c:v>99</c:v>
                </c:pt>
                <c:pt idx="537">
                  <c:v>104</c:v>
                </c:pt>
                <c:pt idx="538">
                  <c:v>121</c:v>
                </c:pt>
                <c:pt idx="539">
                  <c:v>102</c:v>
                </c:pt>
                <c:pt idx="540">
                  <c:v>111</c:v>
                </c:pt>
                <c:pt idx="541">
                  <c:v>119</c:v>
                </c:pt>
                <c:pt idx="542">
                  <c:v>116</c:v>
                </c:pt>
                <c:pt idx="543">
                  <c:v>112</c:v>
                </c:pt>
                <c:pt idx="544">
                  <c:v>139</c:v>
                </c:pt>
                <c:pt idx="545">
                  <c:v>143</c:v>
                </c:pt>
                <c:pt idx="546">
                  <c:v>94</c:v>
                </c:pt>
                <c:pt idx="547">
                  <c:v>117</c:v>
                </c:pt>
                <c:pt idx="548">
                  <c:v>108</c:v>
                </c:pt>
                <c:pt idx="549">
                  <c:v>118</c:v>
                </c:pt>
                <c:pt idx="550">
                  <c:v>156</c:v>
                </c:pt>
                <c:pt idx="551">
                  <c:v>153</c:v>
                </c:pt>
                <c:pt idx="552">
                  <c:v>139</c:v>
                </c:pt>
                <c:pt idx="553">
                  <c:v>108</c:v>
                </c:pt>
                <c:pt idx="554">
                  <c:v>74</c:v>
                </c:pt>
                <c:pt idx="555">
                  <c:v>116</c:v>
                </c:pt>
                <c:pt idx="556">
                  <c:v>107</c:v>
                </c:pt>
                <c:pt idx="557">
                  <c:v>119</c:v>
                </c:pt>
                <c:pt idx="558">
                  <c:v>107</c:v>
                </c:pt>
                <c:pt idx="559">
                  <c:v>103</c:v>
                </c:pt>
                <c:pt idx="560">
                  <c:v>109</c:v>
                </c:pt>
                <c:pt idx="561">
                  <c:v>132</c:v>
                </c:pt>
                <c:pt idx="562">
                  <c:v>133</c:v>
                </c:pt>
                <c:pt idx="563">
                  <c:v>99</c:v>
                </c:pt>
                <c:pt idx="564">
                  <c:v>104</c:v>
                </c:pt>
                <c:pt idx="565">
                  <c:v>129</c:v>
                </c:pt>
                <c:pt idx="566">
                  <c:v>95</c:v>
                </c:pt>
                <c:pt idx="567">
                  <c:v>89</c:v>
                </c:pt>
                <c:pt idx="568">
                  <c:v>107</c:v>
                </c:pt>
                <c:pt idx="569">
                  <c:v>115</c:v>
                </c:pt>
                <c:pt idx="570">
                  <c:v>120</c:v>
                </c:pt>
                <c:pt idx="571">
                  <c:v>121</c:v>
                </c:pt>
                <c:pt idx="572">
                  <c:v>107</c:v>
                </c:pt>
                <c:pt idx="573">
                  <c:v>111</c:v>
                </c:pt>
                <c:pt idx="574">
                  <c:v>117</c:v>
                </c:pt>
                <c:pt idx="575">
                  <c:v>97</c:v>
                </c:pt>
                <c:pt idx="576">
                  <c:v>112</c:v>
                </c:pt>
                <c:pt idx="577">
                  <c:v>142</c:v>
                </c:pt>
                <c:pt idx="578">
                  <c:v>151</c:v>
                </c:pt>
                <c:pt idx="579">
                  <c:v>117</c:v>
                </c:pt>
                <c:pt idx="580">
                  <c:v>146</c:v>
                </c:pt>
                <c:pt idx="581">
                  <c:v>160</c:v>
                </c:pt>
                <c:pt idx="582">
                  <c:v>131</c:v>
                </c:pt>
                <c:pt idx="583">
                  <c:v>144</c:v>
                </c:pt>
                <c:pt idx="584">
                  <c:v>156</c:v>
                </c:pt>
                <c:pt idx="585">
                  <c:v>135</c:v>
                </c:pt>
                <c:pt idx="586">
                  <c:v>156</c:v>
                </c:pt>
                <c:pt idx="587">
                  <c:v>165</c:v>
                </c:pt>
                <c:pt idx="588">
                  <c:v>162</c:v>
                </c:pt>
                <c:pt idx="589">
                  <c:v>140</c:v>
                </c:pt>
                <c:pt idx="590">
                  <c:v>130</c:v>
                </c:pt>
                <c:pt idx="591">
                  <c:v>134</c:v>
                </c:pt>
                <c:pt idx="592">
                  <c:v>159</c:v>
                </c:pt>
                <c:pt idx="593">
                  <c:v>185</c:v>
                </c:pt>
                <c:pt idx="594">
                  <c:v>150</c:v>
                </c:pt>
                <c:pt idx="595">
                  <c:v>167</c:v>
                </c:pt>
                <c:pt idx="596">
                  <c:v>179</c:v>
                </c:pt>
                <c:pt idx="597">
                  <c:v>152</c:v>
                </c:pt>
                <c:pt idx="598">
                  <c:v>214</c:v>
                </c:pt>
                <c:pt idx="599">
                  <c:v>208</c:v>
                </c:pt>
                <c:pt idx="600">
                  <c:v>181</c:v>
                </c:pt>
                <c:pt idx="601">
                  <c:v>175</c:v>
                </c:pt>
                <c:pt idx="602">
                  <c:v>225</c:v>
                </c:pt>
                <c:pt idx="603">
                  <c:v>184</c:v>
                </c:pt>
                <c:pt idx="604">
                  <c:v>191</c:v>
                </c:pt>
                <c:pt idx="605">
                  <c:v>189</c:v>
                </c:pt>
                <c:pt idx="606">
                  <c:v>194</c:v>
                </c:pt>
                <c:pt idx="607">
                  <c:v>212</c:v>
                </c:pt>
                <c:pt idx="608">
                  <c:v>246</c:v>
                </c:pt>
                <c:pt idx="609">
                  <c:v>245</c:v>
                </c:pt>
                <c:pt idx="610">
                  <c:v>281</c:v>
                </c:pt>
                <c:pt idx="611">
                  <c:v>279</c:v>
                </c:pt>
                <c:pt idx="612">
                  <c:v>332</c:v>
                </c:pt>
                <c:pt idx="613">
                  <c:v>296</c:v>
                </c:pt>
                <c:pt idx="614">
                  <c:v>342</c:v>
                </c:pt>
                <c:pt idx="615">
                  <c:v>390</c:v>
                </c:pt>
                <c:pt idx="616">
                  <c:v>437</c:v>
                </c:pt>
                <c:pt idx="617">
                  <c:v>447</c:v>
                </c:pt>
                <c:pt idx="618">
                  <c:v>440</c:v>
                </c:pt>
                <c:pt idx="619">
                  <c:v>389</c:v>
                </c:pt>
                <c:pt idx="620">
                  <c:v>494</c:v>
                </c:pt>
                <c:pt idx="621">
                  <c:v>525</c:v>
                </c:pt>
                <c:pt idx="622">
                  <c:v>558</c:v>
                </c:pt>
                <c:pt idx="623">
                  <c:v>619</c:v>
                </c:pt>
                <c:pt idx="624">
                  <c:v>640</c:v>
                </c:pt>
                <c:pt idx="625">
                  <c:v>632</c:v>
                </c:pt>
                <c:pt idx="626">
                  <c:v>675</c:v>
                </c:pt>
                <c:pt idx="627">
                  <c:v>636</c:v>
                </c:pt>
                <c:pt idx="628">
                  <c:v>680</c:v>
                </c:pt>
                <c:pt idx="629">
                  <c:v>606</c:v>
                </c:pt>
                <c:pt idx="630">
                  <c:v>628</c:v>
                </c:pt>
                <c:pt idx="631">
                  <c:v>731</c:v>
                </c:pt>
                <c:pt idx="632">
                  <c:v>507</c:v>
                </c:pt>
                <c:pt idx="633">
                  <c:v>492</c:v>
                </c:pt>
                <c:pt idx="634">
                  <c:v>353</c:v>
                </c:pt>
                <c:pt idx="635">
                  <c:v>400</c:v>
                </c:pt>
                <c:pt idx="636">
                  <c:v>418</c:v>
                </c:pt>
                <c:pt idx="637">
                  <c:v>469</c:v>
                </c:pt>
                <c:pt idx="638">
                  <c:v>434</c:v>
                </c:pt>
                <c:pt idx="639">
                  <c:v>545</c:v>
                </c:pt>
                <c:pt idx="640">
                  <c:v>505</c:v>
                </c:pt>
                <c:pt idx="641">
                  <c:v>524</c:v>
                </c:pt>
                <c:pt idx="642">
                  <c:v>394</c:v>
                </c:pt>
                <c:pt idx="643">
                  <c:v>346</c:v>
                </c:pt>
                <c:pt idx="644">
                  <c:v>469</c:v>
                </c:pt>
                <c:pt idx="645">
                  <c:v>401</c:v>
                </c:pt>
                <c:pt idx="646">
                  <c:v>377</c:v>
                </c:pt>
                <c:pt idx="647">
                  <c:v>382</c:v>
                </c:pt>
                <c:pt idx="648">
                  <c:v>382</c:v>
                </c:pt>
                <c:pt idx="649">
                  <c:v>322</c:v>
                </c:pt>
                <c:pt idx="650">
                  <c:v>337</c:v>
                </c:pt>
                <c:pt idx="651">
                  <c:v>304</c:v>
                </c:pt>
                <c:pt idx="652">
                  <c:v>329</c:v>
                </c:pt>
                <c:pt idx="653">
                  <c:v>320</c:v>
                </c:pt>
                <c:pt idx="654">
                  <c:v>281</c:v>
                </c:pt>
                <c:pt idx="655">
                  <c:v>261</c:v>
                </c:pt>
                <c:pt idx="656">
                  <c:v>241</c:v>
                </c:pt>
                <c:pt idx="657">
                  <c:v>243</c:v>
                </c:pt>
                <c:pt idx="658">
                  <c:v>242</c:v>
                </c:pt>
                <c:pt idx="659">
                  <c:v>203</c:v>
                </c:pt>
                <c:pt idx="660">
                  <c:v>197</c:v>
                </c:pt>
                <c:pt idx="661">
                  <c:v>179</c:v>
                </c:pt>
                <c:pt idx="662">
                  <c:v>164</c:v>
                </c:pt>
                <c:pt idx="663">
                  <c:v>172</c:v>
                </c:pt>
                <c:pt idx="664">
                  <c:v>159</c:v>
                </c:pt>
                <c:pt idx="665">
                  <c:v>160</c:v>
                </c:pt>
                <c:pt idx="666">
                  <c:v>150</c:v>
                </c:pt>
                <c:pt idx="667">
                  <c:v>175</c:v>
                </c:pt>
                <c:pt idx="668">
                  <c:v>155</c:v>
                </c:pt>
                <c:pt idx="669">
                  <c:v>162</c:v>
                </c:pt>
                <c:pt idx="670">
                  <c:v>195</c:v>
                </c:pt>
                <c:pt idx="671">
                  <c:v>186</c:v>
                </c:pt>
                <c:pt idx="672">
                  <c:v>146</c:v>
                </c:pt>
                <c:pt idx="673">
                  <c:v>150</c:v>
                </c:pt>
                <c:pt idx="674">
                  <c:v>135</c:v>
                </c:pt>
                <c:pt idx="675">
                  <c:v>166</c:v>
                </c:pt>
                <c:pt idx="676">
                  <c:v>165</c:v>
                </c:pt>
                <c:pt idx="677">
                  <c:v>147</c:v>
                </c:pt>
                <c:pt idx="678">
                  <c:v>154</c:v>
                </c:pt>
                <c:pt idx="679">
                  <c:v>130</c:v>
                </c:pt>
                <c:pt idx="680">
                  <c:v>141</c:v>
                </c:pt>
                <c:pt idx="681">
                  <c:v>161</c:v>
                </c:pt>
                <c:pt idx="682">
                  <c:v>124</c:v>
                </c:pt>
                <c:pt idx="683">
                  <c:v>170</c:v>
                </c:pt>
                <c:pt idx="684">
                  <c:v>143</c:v>
                </c:pt>
                <c:pt idx="685">
                  <c:v>147</c:v>
                </c:pt>
                <c:pt idx="686">
                  <c:v>153</c:v>
                </c:pt>
                <c:pt idx="687">
                  <c:v>173</c:v>
                </c:pt>
                <c:pt idx="688">
                  <c:v>185</c:v>
                </c:pt>
                <c:pt idx="689">
                  <c:v>170</c:v>
                </c:pt>
                <c:pt idx="690">
                  <c:v>170</c:v>
                </c:pt>
                <c:pt idx="691">
                  <c:v>158</c:v>
                </c:pt>
                <c:pt idx="692">
                  <c:v>156</c:v>
                </c:pt>
                <c:pt idx="693">
                  <c:v>140</c:v>
                </c:pt>
                <c:pt idx="694">
                  <c:v>156</c:v>
                </c:pt>
                <c:pt idx="695">
                  <c:v>141</c:v>
                </c:pt>
                <c:pt idx="696">
                  <c:v>136</c:v>
                </c:pt>
                <c:pt idx="697">
                  <c:v>174</c:v>
                </c:pt>
                <c:pt idx="698">
                  <c:v>151</c:v>
                </c:pt>
                <c:pt idx="699">
                  <c:v>166</c:v>
                </c:pt>
                <c:pt idx="700">
                  <c:v>230</c:v>
                </c:pt>
                <c:pt idx="701">
                  <c:v>501</c:v>
                </c:pt>
                <c:pt idx="702">
                  <c:v>250</c:v>
                </c:pt>
                <c:pt idx="703">
                  <c:v>218</c:v>
                </c:pt>
                <c:pt idx="704">
                  <c:v>196</c:v>
                </c:pt>
                <c:pt idx="705">
                  <c:v>202</c:v>
                </c:pt>
                <c:pt idx="706">
                  <c:v>185</c:v>
                </c:pt>
                <c:pt idx="707">
                  <c:v>231</c:v>
                </c:pt>
                <c:pt idx="708">
                  <c:v>180</c:v>
                </c:pt>
                <c:pt idx="709">
                  <c:v>215</c:v>
                </c:pt>
                <c:pt idx="710">
                  <c:v>193</c:v>
                </c:pt>
                <c:pt idx="711">
                  <c:v>180</c:v>
                </c:pt>
                <c:pt idx="712">
                  <c:v>142</c:v>
                </c:pt>
                <c:pt idx="713">
                  <c:v>162</c:v>
                </c:pt>
                <c:pt idx="714">
                  <c:v>193</c:v>
                </c:pt>
                <c:pt idx="715">
                  <c:v>195</c:v>
                </c:pt>
                <c:pt idx="716">
                  <c:v>192</c:v>
                </c:pt>
                <c:pt idx="717">
                  <c:v>188</c:v>
                </c:pt>
                <c:pt idx="718">
                  <c:v>232</c:v>
                </c:pt>
                <c:pt idx="719">
                  <c:v>289</c:v>
                </c:pt>
                <c:pt idx="720">
                  <c:v>260</c:v>
                </c:pt>
                <c:pt idx="721">
                  <c:v>245</c:v>
                </c:pt>
                <c:pt idx="722">
                  <c:v>347</c:v>
                </c:pt>
                <c:pt idx="723">
                  <c:v>243</c:v>
                </c:pt>
                <c:pt idx="724">
                  <c:v>215</c:v>
                </c:pt>
                <c:pt idx="725">
                  <c:v>210</c:v>
                </c:pt>
                <c:pt idx="726">
                  <c:v>278</c:v>
                </c:pt>
                <c:pt idx="727">
                  <c:v>238</c:v>
                </c:pt>
                <c:pt idx="728">
                  <c:v>209</c:v>
                </c:pt>
                <c:pt idx="729">
                  <c:v>295</c:v>
                </c:pt>
                <c:pt idx="730">
                  <c:v>284</c:v>
                </c:pt>
                <c:pt idx="731">
                  <c:v>246</c:v>
                </c:pt>
                <c:pt idx="732">
                  <c:v>249</c:v>
                </c:pt>
                <c:pt idx="733">
                  <c:v>262</c:v>
                </c:pt>
                <c:pt idx="734">
                  <c:v>218</c:v>
                </c:pt>
                <c:pt idx="735">
                  <c:v>170</c:v>
                </c:pt>
                <c:pt idx="736">
                  <c:v>214</c:v>
                </c:pt>
                <c:pt idx="737">
                  <c:v>206</c:v>
                </c:pt>
                <c:pt idx="738">
                  <c:v>214</c:v>
                </c:pt>
                <c:pt idx="739">
                  <c:v>181</c:v>
                </c:pt>
                <c:pt idx="740">
                  <c:v>157</c:v>
                </c:pt>
                <c:pt idx="741">
                  <c:v>189</c:v>
                </c:pt>
                <c:pt idx="742">
                  <c:v>144</c:v>
                </c:pt>
                <c:pt idx="743">
                  <c:v>154</c:v>
                </c:pt>
                <c:pt idx="744">
                  <c:v>176</c:v>
                </c:pt>
                <c:pt idx="745">
                  <c:v>174</c:v>
                </c:pt>
                <c:pt idx="746">
                  <c:v>177</c:v>
                </c:pt>
                <c:pt idx="747">
                  <c:v>166</c:v>
                </c:pt>
                <c:pt idx="748">
                  <c:v>159</c:v>
                </c:pt>
                <c:pt idx="749">
                  <c:v>161</c:v>
                </c:pt>
                <c:pt idx="750">
                  <c:v>146</c:v>
                </c:pt>
                <c:pt idx="751">
                  <c:v>186</c:v>
                </c:pt>
                <c:pt idx="752">
                  <c:v>148</c:v>
                </c:pt>
                <c:pt idx="753">
                  <c:v>175</c:v>
                </c:pt>
                <c:pt idx="754">
                  <c:v>165</c:v>
                </c:pt>
                <c:pt idx="755">
                  <c:v>198</c:v>
                </c:pt>
                <c:pt idx="756">
                  <c:v>160</c:v>
                </c:pt>
                <c:pt idx="757">
                  <c:v>191</c:v>
                </c:pt>
                <c:pt idx="758">
                  <c:v>170</c:v>
                </c:pt>
                <c:pt idx="759">
                  <c:v>158</c:v>
                </c:pt>
                <c:pt idx="760">
                  <c:v>181</c:v>
                </c:pt>
                <c:pt idx="761">
                  <c:v>192</c:v>
                </c:pt>
                <c:pt idx="762">
                  <c:v>201</c:v>
                </c:pt>
                <c:pt idx="763">
                  <c:v>156</c:v>
                </c:pt>
                <c:pt idx="764">
                  <c:v>192</c:v>
                </c:pt>
                <c:pt idx="765">
                  <c:v>225</c:v>
                </c:pt>
                <c:pt idx="766">
                  <c:v>236</c:v>
                </c:pt>
                <c:pt idx="767">
                  <c:v>228</c:v>
                </c:pt>
                <c:pt idx="768">
                  <c:v>259</c:v>
                </c:pt>
                <c:pt idx="769">
                  <c:v>288</c:v>
                </c:pt>
                <c:pt idx="770">
                  <c:v>308</c:v>
                </c:pt>
                <c:pt idx="771">
                  <c:v>326</c:v>
                </c:pt>
                <c:pt idx="772">
                  <c:v>307</c:v>
                </c:pt>
                <c:pt idx="773">
                  <c:v>371</c:v>
                </c:pt>
                <c:pt idx="774">
                  <c:v>411</c:v>
                </c:pt>
                <c:pt idx="775">
                  <c:v>466</c:v>
                </c:pt>
                <c:pt idx="776">
                  <c:v>502</c:v>
                </c:pt>
                <c:pt idx="777">
                  <c:v>521</c:v>
                </c:pt>
                <c:pt idx="778">
                  <c:v>533</c:v>
                </c:pt>
                <c:pt idx="779">
                  <c:v>548</c:v>
                </c:pt>
                <c:pt idx="780">
                  <c:v>590</c:v>
                </c:pt>
                <c:pt idx="781">
                  <c:v>590</c:v>
                </c:pt>
                <c:pt idx="782">
                  <c:v>506</c:v>
                </c:pt>
                <c:pt idx="783">
                  <c:v>445</c:v>
                </c:pt>
                <c:pt idx="784">
                  <c:v>400</c:v>
                </c:pt>
                <c:pt idx="785">
                  <c:v>362</c:v>
                </c:pt>
                <c:pt idx="786">
                  <c:v>333</c:v>
                </c:pt>
                <c:pt idx="787">
                  <c:v>342</c:v>
                </c:pt>
                <c:pt idx="788">
                  <c:v>341</c:v>
                </c:pt>
                <c:pt idx="789">
                  <c:v>328</c:v>
                </c:pt>
                <c:pt idx="790">
                  <c:v>328</c:v>
                </c:pt>
                <c:pt idx="791">
                  <c:v>308</c:v>
                </c:pt>
                <c:pt idx="792">
                  <c:v>276</c:v>
                </c:pt>
                <c:pt idx="793">
                  <c:v>257</c:v>
                </c:pt>
                <c:pt idx="794">
                  <c:v>265</c:v>
                </c:pt>
                <c:pt idx="795">
                  <c:v>247</c:v>
                </c:pt>
                <c:pt idx="796">
                  <c:v>190</c:v>
                </c:pt>
                <c:pt idx="797">
                  <c:v>186</c:v>
                </c:pt>
                <c:pt idx="798">
                  <c:v>214</c:v>
                </c:pt>
                <c:pt idx="799">
                  <c:v>178</c:v>
                </c:pt>
                <c:pt idx="800">
                  <c:v>170</c:v>
                </c:pt>
                <c:pt idx="801">
                  <c:v>186</c:v>
                </c:pt>
                <c:pt idx="802">
                  <c:v>169</c:v>
                </c:pt>
                <c:pt idx="803">
                  <c:v>163</c:v>
                </c:pt>
                <c:pt idx="804">
                  <c:v>179</c:v>
                </c:pt>
                <c:pt idx="805">
                  <c:v>204</c:v>
                </c:pt>
                <c:pt idx="806">
                  <c:v>191</c:v>
                </c:pt>
                <c:pt idx="807">
                  <c:v>199</c:v>
                </c:pt>
                <c:pt idx="808">
                  <c:v>169</c:v>
                </c:pt>
                <c:pt idx="809">
                  <c:v>189</c:v>
                </c:pt>
                <c:pt idx="810">
                  <c:v>176</c:v>
                </c:pt>
                <c:pt idx="811">
                  <c:v>129</c:v>
                </c:pt>
                <c:pt idx="812">
                  <c:v>130</c:v>
                </c:pt>
                <c:pt idx="813">
                  <c:v>150</c:v>
                </c:pt>
                <c:pt idx="814">
                  <c:v>138</c:v>
                </c:pt>
                <c:pt idx="815">
                  <c:v>138</c:v>
                </c:pt>
                <c:pt idx="816">
                  <c:v>151</c:v>
                </c:pt>
                <c:pt idx="817">
                  <c:v>155</c:v>
                </c:pt>
                <c:pt idx="818">
                  <c:v>137</c:v>
                </c:pt>
                <c:pt idx="819">
                  <c:v>148</c:v>
                </c:pt>
                <c:pt idx="820">
                  <c:v>153</c:v>
                </c:pt>
                <c:pt idx="821">
                  <c:v>169</c:v>
                </c:pt>
                <c:pt idx="822">
                  <c:v>144</c:v>
                </c:pt>
                <c:pt idx="823">
                  <c:v>139</c:v>
                </c:pt>
                <c:pt idx="824">
                  <c:v>124</c:v>
                </c:pt>
                <c:pt idx="825">
                  <c:v>132</c:v>
                </c:pt>
                <c:pt idx="826">
                  <c:v>186</c:v>
                </c:pt>
                <c:pt idx="827">
                  <c:v>185</c:v>
                </c:pt>
                <c:pt idx="828">
                  <c:v>131</c:v>
                </c:pt>
                <c:pt idx="829">
                  <c:v>135</c:v>
                </c:pt>
                <c:pt idx="830">
                  <c:v>184</c:v>
                </c:pt>
                <c:pt idx="831">
                  <c:v>141</c:v>
                </c:pt>
                <c:pt idx="832">
                  <c:v>137</c:v>
                </c:pt>
                <c:pt idx="833">
                  <c:v>137</c:v>
                </c:pt>
                <c:pt idx="834">
                  <c:v>144</c:v>
                </c:pt>
                <c:pt idx="835">
                  <c:v>152</c:v>
                </c:pt>
                <c:pt idx="836">
                  <c:v>168</c:v>
                </c:pt>
                <c:pt idx="837">
                  <c:v>144</c:v>
                </c:pt>
                <c:pt idx="838">
                  <c:v>160</c:v>
                </c:pt>
                <c:pt idx="839">
                  <c:v>146</c:v>
                </c:pt>
                <c:pt idx="840">
                  <c:v>144</c:v>
                </c:pt>
                <c:pt idx="841">
                  <c:v>170</c:v>
                </c:pt>
                <c:pt idx="842">
                  <c:v>179</c:v>
                </c:pt>
                <c:pt idx="843">
                  <c:v>219</c:v>
                </c:pt>
                <c:pt idx="844">
                  <c:v>205</c:v>
                </c:pt>
                <c:pt idx="845">
                  <c:v>145</c:v>
                </c:pt>
                <c:pt idx="846">
                  <c:v>158</c:v>
                </c:pt>
                <c:pt idx="847">
                  <c:v>199</c:v>
                </c:pt>
                <c:pt idx="848">
                  <c:v>201</c:v>
                </c:pt>
                <c:pt idx="849">
                  <c:v>169</c:v>
                </c:pt>
                <c:pt idx="850">
                  <c:v>178</c:v>
                </c:pt>
                <c:pt idx="851">
                  <c:v>177</c:v>
                </c:pt>
                <c:pt idx="852">
                  <c:v>186</c:v>
                </c:pt>
                <c:pt idx="853">
                  <c:v>150</c:v>
                </c:pt>
                <c:pt idx="854">
                  <c:v>173</c:v>
                </c:pt>
                <c:pt idx="855">
                  <c:v>164</c:v>
                </c:pt>
                <c:pt idx="856">
                  <c:v>153</c:v>
                </c:pt>
                <c:pt idx="857">
                  <c:v>160</c:v>
                </c:pt>
                <c:pt idx="858">
                  <c:v>149</c:v>
                </c:pt>
                <c:pt idx="859">
                  <c:v>147</c:v>
                </c:pt>
                <c:pt idx="860">
                  <c:v>160</c:v>
                </c:pt>
                <c:pt idx="861">
                  <c:v>147</c:v>
                </c:pt>
                <c:pt idx="862">
                  <c:v>156</c:v>
                </c:pt>
                <c:pt idx="863">
                  <c:v>155</c:v>
                </c:pt>
                <c:pt idx="864">
                  <c:v>183</c:v>
                </c:pt>
                <c:pt idx="865">
                  <c:v>172</c:v>
                </c:pt>
                <c:pt idx="866">
                  <c:v>158</c:v>
                </c:pt>
                <c:pt idx="867">
                  <c:v>184</c:v>
                </c:pt>
                <c:pt idx="868">
                  <c:v>188</c:v>
                </c:pt>
                <c:pt idx="869">
                  <c:v>162</c:v>
                </c:pt>
                <c:pt idx="870">
                  <c:v>170</c:v>
                </c:pt>
                <c:pt idx="871">
                  <c:v>197</c:v>
                </c:pt>
                <c:pt idx="872">
                  <c:v>235</c:v>
                </c:pt>
                <c:pt idx="873">
                  <c:v>237</c:v>
                </c:pt>
                <c:pt idx="874">
                  <c:v>211</c:v>
                </c:pt>
                <c:pt idx="875">
                  <c:v>326</c:v>
                </c:pt>
                <c:pt idx="876">
                  <c:v>247</c:v>
                </c:pt>
                <c:pt idx="877">
                  <c:v>272</c:v>
                </c:pt>
                <c:pt idx="878">
                  <c:v>281</c:v>
                </c:pt>
                <c:pt idx="879">
                  <c:v>265</c:v>
                </c:pt>
                <c:pt idx="880">
                  <c:v>234</c:v>
                </c:pt>
                <c:pt idx="881">
                  <c:v>281</c:v>
                </c:pt>
                <c:pt idx="882">
                  <c:v>283</c:v>
                </c:pt>
                <c:pt idx="883">
                  <c:v>341</c:v>
                </c:pt>
                <c:pt idx="884">
                  <c:v>382</c:v>
                </c:pt>
                <c:pt idx="885">
                  <c:v>424</c:v>
                </c:pt>
                <c:pt idx="886">
                  <c:v>404</c:v>
                </c:pt>
                <c:pt idx="887">
                  <c:v>387</c:v>
                </c:pt>
                <c:pt idx="888">
                  <c:v>444</c:v>
                </c:pt>
                <c:pt idx="889">
                  <c:v>406</c:v>
                </c:pt>
                <c:pt idx="890">
                  <c:v>422</c:v>
                </c:pt>
                <c:pt idx="891">
                  <c:v>417</c:v>
                </c:pt>
                <c:pt idx="892">
                  <c:v>418</c:v>
                </c:pt>
                <c:pt idx="893">
                  <c:v>494</c:v>
                </c:pt>
                <c:pt idx="894">
                  <c:v>507</c:v>
                </c:pt>
                <c:pt idx="895">
                  <c:v>547</c:v>
                </c:pt>
                <c:pt idx="896">
                  <c:v>464</c:v>
                </c:pt>
                <c:pt idx="897">
                  <c:v>464</c:v>
                </c:pt>
                <c:pt idx="898">
                  <c:v>414</c:v>
                </c:pt>
                <c:pt idx="899">
                  <c:v>421</c:v>
                </c:pt>
                <c:pt idx="900">
                  <c:v>358</c:v>
                </c:pt>
                <c:pt idx="901">
                  <c:v>291</c:v>
                </c:pt>
                <c:pt idx="902">
                  <c:v>306</c:v>
                </c:pt>
                <c:pt idx="903">
                  <c:v>308</c:v>
                </c:pt>
                <c:pt idx="904">
                  <c:v>250</c:v>
                </c:pt>
                <c:pt idx="905">
                  <c:v>243</c:v>
                </c:pt>
                <c:pt idx="906">
                  <c:v>264</c:v>
                </c:pt>
                <c:pt idx="907">
                  <c:v>258</c:v>
                </c:pt>
                <c:pt idx="908">
                  <c:v>220</c:v>
                </c:pt>
                <c:pt idx="909">
                  <c:v>227</c:v>
                </c:pt>
                <c:pt idx="910">
                  <c:v>224</c:v>
                </c:pt>
                <c:pt idx="911">
                  <c:v>240</c:v>
                </c:pt>
                <c:pt idx="912">
                  <c:v>213</c:v>
                </c:pt>
                <c:pt idx="913">
                  <c:v>176</c:v>
                </c:pt>
                <c:pt idx="914">
                  <c:v>183</c:v>
                </c:pt>
                <c:pt idx="915">
                  <c:v>204</c:v>
                </c:pt>
                <c:pt idx="916">
                  <c:v>159</c:v>
                </c:pt>
                <c:pt idx="917">
                  <c:v>187</c:v>
                </c:pt>
                <c:pt idx="918">
                  <c:v>201</c:v>
                </c:pt>
                <c:pt idx="919">
                  <c:v>186</c:v>
                </c:pt>
                <c:pt idx="920">
                  <c:v>162</c:v>
                </c:pt>
                <c:pt idx="921">
                  <c:v>149</c:v>
                </c:pt>
                <c:pt idx="922">
                  <c:v>176</c:v>
                </c:pt>
                <c:pt idx="923">
                  <c:v>188</c:v>
                </c:pt>
                <c:pt idx="924">
                  <c:v>178</c:v>
                </c:pt>
                <c:pt idx="925">
                  <c:v>213</c:v>
                </c:pt>
                <c:pt idx="926">
                  <c:v>202</c:v>
                </c:pt>
                <c:pt idx="927">
                  <c:v>158</c:v>
                </c:pt>
                <c:pt idx="928">
                  <c:v>137</c:v>
                </c:pt>
                <c:pt idx="929">
                  <c:v>193</c:v>
                </c:pt>
                <c:pt idx="930">
                  <c:v>212</c:v>
                </c:pt>
                <c:pt idx="931">
                  <c:v>169</c:v>
                </c:pt>
                <c:pt idx="932">
                  <c:v>183</c:v>
                </c:pt>
                <c:pt idx="933">
                  <c:v>190</c:v>
                </c:pt>
                <c:pt idx="934">
                  <c:v>220</c:v>
                </c:pt>
                <c:pt idx="935">
                  <c:v>162</c:v>
                </c:pt>
                <c:pt idx="936">
                  <c:v>142</c:v>
                </c:pt>
                <c:pt idx="937">
                  <c:v>148</c:v>
                </c:pt>
                <c:pt idx="938">
                  <c:v>139</c:v>
                </c:pt>
                <c:pt idx="939">
                  <c:v>142</c:v>
                </c:pt>
                <c:pt idx="940">
                  <c:v>153</c:v>
                </c:pt>
                <c:pt idx="941">
                  <c:v>130</c:v>
                </c:pt>
                <c:pt idx="942">
                  <c:v>153</c:v>
                </c:pt>
                <c:pt idx="943">
                  <c:v>144</c:v>
                </c:pt>
                <c:pt idx="944">
                  <c:v>113</c:v>
                </c:pt>
                <c:pt idx="945">
                  <c:v>129</c:v>
                </c:pt>
                <c:pt idx="946">
                  <c:v>126</c:v>
                </c:pt>
                <c:pt idx="947">
                  <c:v>163</c:v>
                </c:pt>
                <c:pt idx="948">
                  <c:v>163</c:v>
                </c:pt>
                <c:pt idx="949">
                  <c:v>119</c:v>
                </c:pt>
                <c:pt idx="950">
                  <c:v>122</c:v>
                </c:pt>
                <c:pt idx="951">
                  <c:v>125</c:v>
                </c:pt>
                <c:pt idx="952">
                  <c:v>141</c:v>
                </c:pt>
                <c:pt idx="953">
                  <c:v>121</c:v>
                </c:pt>
                <c:pt idx="954">
                  <c:v>113</c:v>
                </c:pt>
                <c:pt idx="955">
                  <c:v>127</c:v>
                </c:pt>
                <c:pt idx="956">
                  <c:v>152</c:v>
                </c:pt>
                <c:pt idx="957">
                  <c:v>129</c:v>
                </c:pt>
                <c:pt idx="958">
                  <c:v>127</c:v>
                </c:pt>
                <c:pt idx="959">
                  <c:v>150</c:v>
                </c:pt>
                <c:pt idx="960">
                  <c:v>142</c:v>
                </c:pt>
                <c:pt idx="961">
                  <c:v>129</c:v>
                </c:pt>
                <c:pt idx="962">
                  <c:v>182</c:v>
                </c:pt>
                <c:pt idx="963">
                  <c:v>160</c:v>
                </c:pt>
                <c:pt idx="964">
                  <c:v>158</c:v>
                </c:pt>
                <c:pt idx="965">
                  <c:v>150</c:v>
                </c:pt>
                <c:pt idx="966">
                  <c:v>175</c:v>
                </c:pt>
                <c:pt idx="967">
                  <c:v>173</c:v>
                </c:pt>
                <c:pt idx="968">
                  <c:v>145</c:v>
                </c:pt>
                <c:pt idx="969">
                  <c:v>193</c:v>
                </c:pt>
                <c:pt idx="970">
                  <c:v>156</c:v>
                </c:pt>
                <c:pt idx="971">
                  <c:v>140</c:v>
                </c:pt>
                <c:pt idx="972">
                  <c:v>162</c:v>
                </c:pt>
                <c:pt idx="973">
                  <c:v>178</c:v>
                </c:pt>
                <c:pt idx="974">
                  <c:v>160</c:v>
                </c:pt>
                <c:pt idx="975">
                  <c:v>245</c:v>
                </c:pt>
                <c:pt idx="976">
                  <c:v>232</c:v>
                </c:pt>
                <c:pt idx="977">
                  <c:v>213</c:v>
                </c:pt>
                <c:pt idx="978">
                  <c:v>226</c:v>
                </c:pt>
                <c:pt idx="979">
                  <c:v>229</c:v>
                </c:pt>
                <c:pt idx="980">
                  <c:v>235</c:v>
                </c:pt>
                <c:pt idx="981">
                  <c:v>205</c:v>
                </c:pt>
                <c:pt idx="982">
                  <c:v>211</c:v>
                </c:pt>
                <c:pt idx="983">
                  <c:v>227</c:v>
                </c:pt>
                <c:pt idx="984">
                  <c:v>255</c:v>
                </c:pt>
                <c:pt idx="985">
                  <c:v>246</c:v>
                </c:pt>
                <c:pt idx="986">
                  <c:v>218</c:v>
                </c:pt>
                <c:pt idx="987">
                  <c:v>201</c:v>
                </c:pt>
                <c:pt idx="988">
                  <c:v>199</c:v>
                </c:pt>
                <c:pt idx="989">
                  <c:v>191</c:v>
                </c:pt>
                <c:pt idx="990">
                  <c:v>210</c:v>
                </c:pt>
                <c:pt idx="991">
                  <c:v>216</c:v>
                </c:pt>
                <c:pt idx="992">
                  <c:v>215</c:v>
                </c:pt>
                <c:pt idx="993">
                  <c:v>216</c:v>
                </c:pt>
                <c:pt idx="994">
                  <c:v>204</c:v>
                </c:pt>
                <c:pt idx="995">
                  <c:v>241</c:v>
                </c:pt>
                <c:pt idx="996">
                  <c:v>233</c:v>
                </c:pt>
                <c:pt idx="997">
                  <c:v>255</c:v>
                </c:pt>
                <c:pt idx="998">
                  <c:v>286</c:v>
                </c:pt>
                <c:pt idx="999">
                  <c:v>302</c:v>
                </c:pt>
                <c:pt idx="1000">
                  <c:v>405</c:v>
                </c:pt>
                <c:pt idx="1001">
                  <c:v>358</c:v>
                </c:pt>
                <c:pt idx="1002">
                  <c:v>373</c:v>
                </c:pt>
                <c:pt idx="1003">
                  <c:v>364</c:v>
                </c:pt>
                <c:pt idx="1004">
                  <c:v>385</c:v>
                </c:pt>
                <c:pt idx="1005">
                  <c:v>414</c:v>
                </c:pt>
                <c:pt idx="1006">
                  <c:v>441</c:v>
                </c:pt>
                <c:pt idx="1007">
                  <c:v>446</c:v>
                </c:pt>
                <c:pt idx="1008">
                  <c:v>449</c:v>
                </c:pt>
                <c:pt idx="1009">
                  <c:v>491</c:v>
                </c:pt>
                <c:pt idx="1010">
                  <c:v>442</c:v>
                </c:pt>
                <c:pt idx="1011">
                  <c:v>485</c:v>
                </c:pt>
                <c:pt idx="1012">
                  <c:v>413</c:v>
                </c:pt>
                <c:pt idx="1013">
                  <c:v>461</c:v>
                </c:pt>
                <c:pt idx="1014">
                  <c:v>429</c:v>
                </c:pt>
                <c:pt idx="1015">
                  <c:v>590</c:v>
                </c:pt>
                <c:pt idx="1016">
                  <c:v>561</c:v>
                </c:pt>
                <c:pt idx="1017">
                  <c:v>478</c:v>
                </c:pt>
                <c:pt idx="1018">
                  <c:v>419</c:v>
                </c:pt>
                <c:pt idx="1019">
                  <c:v>313</c:v>
                </c:pt>
                <c:pt idx="1020">
                  <c:v>477</c:v>
                </c:pt>
                <c:pt idx="1021">
                  <c:v>475</c:v>
                </c:pt>
                <c:pt idx="1022">
                  <c:v>412</c:v>
                </c:pt>
                <c:pt idx="1023">
                  <c:v>365</c:v>
                </c:pt>
                <c:pt idx="1024">
                  <c:v>273</c:v>
                </c:pt>
                <c:pt idx="1025">
                  <c:v>231</c:v>
                </c:pt>
                <c:pt idx="1026">
                  <c:v>247</c:v>
                </c:pt>
                <c:pt idx="1027">
                  <c:v>237</c:v>
                </c:pt>
                <c:pt idx="1028">
                  <c:v>210</c:v>
                </c:pt>
                <c:pt idx="1029">
                  <c:v>226</c:v>
                </c:pt>
                <c:pt idx="1030">
                  <c:v>192</c:v>
                </c:pt>
                <c:pt idx="1031">
                  <c:v>159</c:v>
                </c:pt>
                <c:pt idx="1032">
                  <c:v>160</c:v>
                </c:pt>
                <c:pt idx="1033">
                  <c:v>182</c:v>
                </c:pt>
                <c:pt idx="1034">
                  <c:v>168</c:v>
                </c:pt>
                <c:pt idx="1035">
                  <c:v>189</c:v>
                </c:pt>
                <c:pt idx="1036">
                  <c:v>204</c:v>
                </c:pt>
                <c:pt idx="1037">
                  <c:v>173</c:v>
                </c:pt>
                <c:pt idx="1038">
                  <c:v>142</c:v>
                </c:pt>
                <c:pt idx="1039">
                  <c:v>154</c:v>
                </c:pt>
                <c:pt idx="1040">
                  <c:v>149</c:v>
                </c:pt>
                <c:pt idx="1041">
                  <c:v>154</c:v>
                </c:pt>
                <c:pt idx="1042">
                  <c:v>130</c:v>
                </c:pt>
                <c:pt idx="1043">
                  <c:v>159</c:v>
                </c:pt>
                <c:pt idx="1044">
                  <c:v>128</c:v>
                </c:pt>
                <c:pt idx="1045">
                  <c:v>128</c:v>
                </c:pt>
                <c:pt idx="1046">
                  <c:v>103</c:v>
                </c:pt>
                <c:pt idx="1047">
                  <c:v>132</c:v>
                </c:pt>
                <c:pt idx="1048">
                  <c:v>140</c:v>
                </c:pt>
                <c:pt idx="1049">
                  <c:v>113</c:v>
                </c:pt>
                <c:pt idx="1050">
                  <c:v>111</c:v>
                </c:pt>
                <c:pt idx="1051">
                  <c:v>123</c:v>
                </c:pt>
                <c:pt idx="1052">
                  <c:v>138</c:v>
                </c:pt>
                <c:pt idx="1053">
                  <c:v>156</c:v>
                </c:pt>
                <c:pt idx="1054">
                  <c:v>134</c:v>
                </c:pt>
                <c:pt idx="1055">
                  <c:v>113</c:v>
                </c:pt>
                <c:pt idx="1056">
                  <c:v>114</c:v>
                </c:pt>
                <c:pt idx="1057">
                  <c:v>134</c:v>
                </c:pt>
                <c:pt idx="1058">
                  <c:v>122</c:v>
                </c:pt>
                <c:pt idx="1059">
                  <c:v>159</c:v>
                </c:pt>
                <c:pt idx="1060">
                  <c:v>125</c:v>
                </c:pt>
                <c:pt idx="1061">
                  <c:v>132</c:v>
                </c:pt>
                <c:pt idx="1062">
                  <c:v>117</c:v>
                </c:pt>
                <c:pt idx="1063">
                  <c:v>126</c:v>
                </c:pt>
                <c:pt idx="1064">
                  <c:v>131</c:v>
                </c:pt>
                <c:pt idx="1065">
                  <c:v>117</c:v>
                </c:pt>
                <c:pt idx="1066">
                  <c:v>119</c:v>
                </c:pt>
                <c:pt idx="1067">
                  <c:v>128</c:v>
                </c:pt>
                <c:pt idx="1068">
                  <c:v>111</c:v>
                </c:pt>
                <c:pt idx="1069">
                  <c:v>120</c:v>
                </c:pt>
                <c:pt idx="1070">
                  <c:v>123</c:v>
                </c:pt>
                <c:pt idx="1071">
                  <c:v>125</c:v>
                </c:pt>
                <c:pt idx="1072">
                  <c:v>114</c:v>
                </c:pt>
                <c:pt idx="1073">
                  <c:v>114</c:v>
                </c:pt>
                <c:pt idx="1074">
                  <c:v>114</c:v>
                </c:pt>
                <c:pt idx="1075">
                  <c:v>122</c:v>
                </c:pt>
                <c:pt idx="1076">
                  <c:v>108</c:v>
                </c:pt>
                <c:pt idx="1077">
                  <c:v>128</c:v>
                </c:pt>
                <c:pt idx="1078">
                  <c:v>81</c:v>
                </c:pt>
                <c:pt idx="1079">
                  <c:v>110</c:v>
                </c:pt>
                <c:pt idx="1080">
                  <c:v>131</c:v>
                </c:pt>
                <c:pt idx="1081">
                  <c:v>123</c:v>
                </c:pt>
                <c:pt idx="1082">
                  <c:v>126</c:v>
                </c:pt>
                <c:pt idx="1083">
                  <c:v>139</c:v>
                </c:pt>
                <c:pt idx="1084">
                  <c:v>151</c:v>
                </c:pt>
                <c:pt idx="1085">
                  <c:v>122</c:v>
                </c:pt>
                <c:pt idx="1086">
                  <c:v>145</c:v>
                </c:pt>
                <c:pt idx="1087">
                  <c:v>163</c:v>
                </c:pt>
                <c:pt idx="1088">
                  <c:v>157</c:v>
                </c:pt>
                <c:pt idx="1089">
                  <c:v>182</c:v>
                </c:pt>
                <c:pt idx="1090">
                  <c:v>167</c:v>
                </c:pt>
                <c:pt idx="1091">
                  <c:v>157</c:v>
                </c:pt>
                <c:pt idx="1092">
                  <c:v>154</c:v>
                </c:pt>
                <c:pt idx="1093">
                  <c:v>174</c:v>
                </c:pt>
                <c:pt idx="1094">
                  <c:v>144</c:v>
                </c:pt>
                <c:pt idx="1095">
                  <c:v>222</c:v>
                </c:pt>
                <c:pt idx="1096">
                  <c:v>163</c:v>
                </c:pt>
                <c:pt idx="1097">
                  <c:v>117</c:v>
                </c:pt>
                <c:pt idx="1098">
                  <c:v>109</c:v>
                </c:pt>
                <c:pt idx="1099">
                  <c:v>135</c:v>
                </c:pt>
                <c:pt idx="1100">
                  <c:v>103</c:v>
                </c:pt>
                <c:pt idx="1101">
                  <c:v>101</c:v>
                </c:pt>
                <c:pt idx="1102">
                  <c:v>157</c:v>
                </c:pt>
                <c:pt idx="1103">
                  <c:v>123</c:v>
                </c:pt>
                <c:pt idx="1104">
                  <c:v>144</c:v>
                </c:pt>
                <c:pt idx="1105">
                  <c:v>132</c:v>
                </c:pt>
                <c:pt idx="1106">
                  <c:v>170</c:v>
                </c:pt>
                <c:pt idx="1107">
                  <c:v>142</c:v>
                </c:pt>
                <c:pt idx="1108">
                  <c:v>146</c:v>
                </c:pt>
                <c:pt idx="1109">
                  <c:v>190</c:v>
                </c:pt>
                <c:pt idx="1110">
                  <c:v>150</c:v>
                </c:pt>
                <c:pt idx="1111">
                  <c:v>173</c:v>
                </c:pt>
                <c:pt idx="1112">
                  <c:v>153</c:v>
                </c:pt>
                <c:pt idx="1113">
                  <c:v>145</c:v>
                </c:pt>
                <c:pt idx="1114">
                  <c:v>166</c:v>
                </c:pt>
                <c:pt idx="1115">
                  <c:v>175</c:v>
                </c:pt>
                <c:pt idx="1116">
                  <c:v>165</c:v>
                </c:pt>
                <c:pt idx="1117">
                  <c:v>201</c:v>
                </c:pt>
                <c:pt idx="1118">
                  <c:v>199</c:v>
                </c:pt>
                <c:pt idx="1119">
                  <c:v>179</c:v>
                </c:pt>
                <c:pt idx="1120">
                  <c:v>184</c:v>
                </c:pt>
                <c:pt idx="1121">
                  <c:v>187</c:v>
                </c:pt>
                <c:pt idx="1122">
                  <c:v>165</c:v>
                </c:pt>
                <c:pt idx="1123">
                  <c:v>150</c:v>
                </c:pt>
                <c:pt idx="1124">
                  <c:v>183</c:v>
                </c:pt>
                <c:pt idx="1125">
                  <c:v>161</c:v>
                </c:pt>
                <c:pt idx="1126">
                  <c:v>138</c:v>
                </c:pt>
                <c:pt idx="1127">
                  <c:v>154</c:v>
                </c:pt>
                <c:pt idx="1128">
                  <c:v>150</c:v>
                </c:pt>
                <c:pt idx="1129">
                  <c:v>133</c:v>
                </c:pt>
                <c:pt idx="1130">
                  <c:v>140</c:v>
                </c:pt>
                <c:pt idx="1131">
                  <c:v>154</c:v>
                </c:pt>
                <c:pt idx="1132">
                  <c:v>120</c:v>
                </c:pt>
                <c:pt idx="1133">
                  <c:v>135</c:v>
                </c:pt>
                <c:pt idx="1134">
                  <c:v>146</c:v>
                </c:pt>
                <c:pt idx="1135">
                  <c:v>148</c:v>
                </c:pt>
                <c:pt idx="1136">
                  <c:v>174</c:v>
                </c:pt>
                <c:pt idx="1137">
                  <c:v>134</c:v>
                </c:pt>
                <c:pt idx="1138">
                  <c:v>162</c:v>
                </c:pt>
                <c:pt idx="1139">
                  <c:v>133</c:v>
                </c:pt>
                <c:pt idx="1140">
                  <c:v>104</c:v>
                </c:pt>
                <c:pt idx="1141">
                  <c:v>114</c:v>
                </c:pt>
                <c:pt idx="1142">
                  <c:v>107</c:v>
                </c:pt>
                <c:pt idx="1143">
                  <c:v>100</c:v>
                </c:pt>
                <c:pt idx="1144">
                  <c:v>102</c:v>
                </c:pt>
                <c:pt idx="1145">
                  <c:v>97</c:v>
                </c:pt>
                <c:pt idx="1146">
                  <c:v>97</c:v>
                </c:pt>
                <c:pt idx="1147">
                  <c:v>91</c:v>
                </c:pt>
                <c:pt idx="1148">
                  <c:v>89</c:v>
                </c:pt>
                <c:pt idx="1149">
                  <c:v>117</c:v>
                </c:pt>
                <c:pt idx="1150">
                  <c:v>78</c:v>
                </c:pt>
                <c:pt idx="1151">
                  <c:v>113</c:v>
                </c:pt>
                <c:pt idx="1152">
                  <c:v>93</c:v>
                </c:pt>
                <c:pt idx="1153">
                  <c:v>101</c:v>
                </c:pt>
                <c:pt idx="1154">
                  <c:v>99</c:v>
                </c:pt>
                <c:pt idx="1155">
                  <c:v>84</c:v>
                </c:pt>
                <c:pt idx="1156">
                  <c:v>103</c:v>
                </c:pt>
                <c:pt idx="1157">
                  <c:v>97</c:v>
                </c:pt>
                <c:pt idx="1158">
                  <c:v>92</c:v>
                </c:pt>
                <c:pt idx="1159">
                  <c:v>123</c:v>
                </c:pt>
                <c:pt idx="1160">
                  <c:v>83</c:v>
                </c:pt>
                <c:pt idx="1161">
                  <c:v>90</c:v>
                </c:pt>
                <c:pt idx="1162">
                  <c:v>64</c:v>
                </c:pt>
                <c:pt idx="1163">
                  <c:v>84</c:v>
                </c:pt>
                <c:pt idx="1164">
                  <c:v>71</c:v>
                </c:pt>
                <c:pt idx="1165">
                  <c:v>81</c:v>
                </c:pt>
                <c:pt idx="1166">
                  <c:v>69</c:v>
                </c:pt>
                <c:pt idx="1167">
                  <c:v>76</c:v>
                </c:pt>
                <c:pt idx="1168">
                  <c:v>64</c:v>
                </c:pt>
                <c:pt idx="1169">
                  <c:v>98</c:v>
                </c:pt>
                <c:pt idx="1170">
                  <c:v>95</c:v>
                </c:pt>
                <c:pt idx="1171">
                  <c:v>85</c:v>
                </c:pt>
                <c:pt idx="1172">
                  <c:v>75</c:v>
                </c:pt>
                <c:pt idx="1173">
                  <c:v>85</c:v>
                </c:pt>
                <c:pt idx="1174">
                  <c:v>89</c:v>
                </c:pt>
                <c:pt idx="1175">
                  <c:v>93</c:v>
                </c:pt>
                <c:pt idx="1176">
                  <c:v>59</c:v>
                </c:pt>
                <c:pt idx="1177">
                  <c:v>65</c:v>
                </c:pt>
                <c:pt idx="1178">
                  <c:v>66</c:v>
                </c:pt>
                <c:pt idx="1179">
                  <c:v>62</c:v>
                </c:pt>
                <c:pt idx="1180">
                  <c:v>72</c:v>
                </c:pt>
                <c:pt idx="1181">
                  <c:v>66</c:v>
                </c:pt>
                <c:pt idx="1182">
                  <c:v>84</c:v>
                </c:pt>
                <c:pt idx="1183">
                  <c:v>83</c:v>
                </c:pt>
                <c:pt idx="1184">
                  <c:v>80</c:v>
                </c:pt>
                <c:pt idx="1185">
                  <c:v>89</c:v>
                </c:pt>
                <c:pt idx="1186">
                  <c:v>72</c:v>
                </c:pt>
                <c:pt idx="1187">
                  <c:v>59</c:v>
                </c:pt>
                <c:pt idx="1188">
                  <c:v>80</c:v>
                </c:pt>
                <c:pt idx="1189">
                  <c:v>76</c:v>
                </c:pt>
                <c:pt idx="1190">
                  <c:v>71</c:v>
                </c:pt>
                <c:pt idx="1191">
                  <c:v>88</c:v>
                </c:pt>
                <c:pt idx="1192">
                  <c:v>104</c:v>
                </c:pt>
                <c:pt idx="1193">
                  <c:v>94</c:v>
                </c:pt>
                <c:pt idx="1194">
                  <c:v>102</c:v>
                </c:pt>
                <c:pt idx="1195">
                  <c:v>80</c:v>
                </c:pt>
                <c:pt idx="1196">
                  <c:v>87</c:v>
                </c:pt>
                <c:pt idx="1197">
                  <c:v>98</c:v>
                </c:pt>
                <c:pt idx="1198">
                  <c:v>81</c:v>
                </c:pt>
                <c:pt idx="1199">
                  <c:v>102</c:v>
                </c:pt>
                <c:pt idx="1200">
                  <c:v>80</c:v>
                </c:pt>
                <c:pt idx="1201">
                  <c:v>102</c:v>
                </c:pt>
                <c:pt idx="1202">
                  <c:v>115</c:v>
                </c:pt>
                <c:pt idx="1203">
                  <c:v>113</c:v>
                </c:pt>
                <c:pt idx="1204">
                  <c:v>83</c:v>
                </c:pt>
                <c:pt idx="1205">
                  <c:v>93</c:v>
                </c:pt>
                <c:pt idx="1206">
                  <c:v>93</c:v>
                </c:pt>
                <c:pt idx="1207">
                  <c:v>95</c:v>
                </c:pt>
                <c:pt idx="1208">
                  <c:v>93</c:v>
                </c:pt>
                <c:pt idx="1209">
                  <c:v>72</c:v>
                </c:pt>
                <c:pt idx="1210">
                  <c:v>98</c:v>
                </c:pt>
                <c:pt idx="1211">
                  <c:v>89</c:v>
                </c:pt>
                <c:pt idx="1212">
                  <c:v>103</c:v>
                </c:pt>
                <c:pt idx="1213">
                  <c:v>104</c:v>
                </c:pt>
                <c:pt idx="1214">
                  <c:v>106</c:v>
                </c:pt>
                <c:pt idx="1215">
                  <c:v>101</c:v>
                </c:pt>
                <c:pt idx="1216">
                  <c:v>118</c:v>
                </c:pt>
                <c:pt idx="1217">
                  <c:v>121</c:v>
                </c:pt>
                <c:pt idx="1218">
                  <c:v>110</c:v>
                </c:pt>
                <c:pt idx="1219">
                  <c:v>96</c:v>
                </c:pt>
                <c:pt idx="1220">
                  <c:v>119</c:v>
                </c:pt>
                <c:pt idx="1221">
                  <c:v>99</c:v>
                </c:pt>
                <c:pt idx="1222">
                  <c:v>85</c:v>
                </c:pt>
                <c:pt idx="1223">
                  <c:v>85</c:v>
                </c:pt>
                <c:pt idx="1224">
                  <c:v>103</c:v>
                </c:pt>
                <c:pt idx="1225">
                  <c:v>88</c:v>
                </c:pt>
                <c:pt idx="1226">
                  <c:v>84</c:v>
                </c:pt>
                <c:pt idx="1227">
                  <c:v>89</c:v>
                </c:pt>
                <c:pt idx="1228">
                  <c:v>91</c:v>
                </c:pt>
                <c:pt idx="1229">
                  <c:v>111</c:v>
                </c:pt>
                <c:pt idx="1230">
                  <c:v>81</c:v>
                </c:pt>
                <c:pt idx="1231">
                  <c:v>113</c:v>
                </c:pt>
                <c:pt idx="1232">
                  <c:v>102</c:v>
                </c:pt>
                <c:pt idx="1233">
                  <c:v>111</c:v>
                </c:pt>
                <c:pt idx="1234">
                  <c:v>96</c:v>
                </c:pt>
                <c:pt idx="1235">
                  <c:v>108</c:v>
                </c:pt>
                <c:pt idx="1236">
                  <c:v>106</c:v>
                </c:pt>
                <c:pt idx="1237">
                  <c:v>82</c:v>
                </c:pt>
                <c:pt idx="1238">
                  <c:v>84</c:v>
                </c:pt>
                <c:pt idx="1239">
                  <c:v>102</c:v>
                </c:pt>
                <c:pt idx="1240">
                  <c:v>100</c:v>
                </c:pt>
                <c:pt idx="1241">
                  <c:v>95</c:v>
                </c:pt>
                <c:pt idx="1242">
                  <c:v>108</c:v>
                </c:pt>
                <c:pt idx="1243">
                  <c:v>83</c:v>
                </c:pt>
                <c:pt idx="1244">
                  <c:v>82</c:v>
                </c:pt>
                <c:pt idx="1245">
                  <c:v>93</c:v>
                </c:pt>
                <c:pt idx="1246">
                  <c:v>81</c:v>
                </c:pt>
                <c:pt idx="1247">
                  <c:v>93</c:v>
                </c:pt>
                <c:pt idx="1248">
                  <c:v>94</c:v>
                </c:pt>
                <c:pt idx="1249">
                  <c:v>115</c:v>
                </c:pt>
                <c:pt idx="1250">
                  <c:v>93</c:v>
                </c:pt>
                <c:pt idx="1251">
                  <c:v>94</c:v>
                </c:pt>
                <c:pt idx="1252">
                  <c:v>118</c:v>
                </c:pt>
                <c:pt idx="1253">
                  <c:v>98</c:v>
                </c:pt>
                <c:pt idx="1254">
                  <c:v>80</c:v>
                </c:pt>
                <c:pt idx="1255">
                  <c:v>89</c:v>
                </c:pt>
                <c:pt idx="1256">
                  <c:v>83</c:v>
                </c:pt>
                <c:pt idx="1257">
                  <c:v>80</c:v>
                </c:pt>
                <c:pt idx="1258">
                  <c:v>112</c:v>
                </c:pt>
                <c:pt idx="1259">
                  <c:v>96</c:v>
                </c:pt>
                <c:pt idx="1260">
                  <c:v>88</c:v>
                </c:pt>
                <c:pt idx="1261">
                  <c:v>103</c:v>
                </c:pt>
                <c:pt idx="1262">
                  <c:v>102</c:v>
                </c:pt>
                <c:pt idx="1263">
                  <c:v>75</c:v>
                </c:pt>
                <c:pt idx="1264">
                  <c:v>80</c:v>
                </c:pt>
                <c:pt idx="1265">
                  <c:v>104</c:v>
                </c:pt>
                <c:pt idx="1266">
                  <c:v>108</c:v>
                </c:pt>
                <c:pt idx="1267">
                  <c:v>88</c:v>
                </c:pt>
                <c:pt idx="1268">
                  <c:v>79</c:v>
                </c:pt>
                <c:pt idx="1269">
                  <c:v>105</c:v>
                </c:pt>
                <c:pt idx="1270">
                  <c:v>101</c:v>
                </c:pt>
                <c:pt idx="1271">
                  <c:v>81</c:v>
                </c:pt>
                <c:pt idx="1272">
                  <c:v>100</c:v>
                </c:pt>
                <c:pt idx="1273">
                  <c:v>123</c:v>
                </c:pt>
                <c:pt idx="1274">
                  <c:v>92</c:v>
                </c:pt>
                <c:pt idx="1275">
                  <c:v>107</c:v>
                </c:pt>
                <c:pt idx="1276">
                  <c:v>106</c:v>
                </c:pt>
                <c:pt idx="1277">
                  <c:v>126</c:v>
                </c:pt>
                <c:pt idx="1278">
                  <c:v>109</c:v>
                </c:pt>
                <c:pt idx="1279">
                  <c:v>111</c:v>
                </c:pt>
                <c:pt idx="1280">
                  <c:v>115</c:v>
                </c:pt>
                <c:pt idx="1281">
                  <c:v>119</c:v>
                </c:pt>
                <c:pt idx="1282">
                  <c:v>99</c:v>
                </c:pt>
                <c:pt idx="1283">
                  <c:v>101</c:v>
                </c:pt>
                <c:pt idx="1284">
                  <c:v>104</c:v>
                </c:pt>
                <c:pt idx="1285">
                  <c:v>118</c:v>
                </c:pt>
                <c:pt idx="1286">
                  <c:v>102</c:v>
                </c:pt>
                <c:pt idx="1287">
                  <c:v>128</c:v>
                </c:pt>
                <c:pt idx="1288">
                  <c:v>110</c:v>
                </c:pt>
                <c:pt idx="1289">
                  <c:v>115</c:v>
                </c:pt>
                <c:pt idx="1290">
                  <c:v>113</c:v>
                </c:pt>
                <c:pt idx="1291">
                  <c:v>113</c:v>
                </c:pt>
                <c:pt idx="1292">
                  <c:v>120</c:v>
                </c:pt>
                <c:pt idx="1293">
                  <c:v>141</c:v>
                </c:pt>
                <c:pt idx="1294">
                  <c:v>120</c:v>
                </c:pt>
                <c:pt idx="1295">
                  <c:v>129</c:v>
                </c:pt>
                <c:pt idx="1296">
                  <c:v>136</c:v>
                </c:pt>
                <c:pt idx="1297">
                  <c:v>132</c:v>
                </c:pt>
                <c:pt idx="1298">
                  <c:v>139</c:v>
                </c:pt>
                <c:pt idx="1299">
                  <c:v>122</c:v>
                </c:pt>
                <c:pt idx="1300">
                  <c:v>96</c:v>
                </c:pt>
                <c:pt idx="1301">
                  <c:v>124</c:v>
                </c:pt>
                <c:pt idx="1302">
                  <c:v>115</c:v>
                </c:pt>
                <c:pt idx="1303">
                  <c:v>112</c:v>
                </c:pt>
                <c:pt idx="1304">
                  <c:v>109</c:v>
                </c:pt>
                <c:pt idx="1305">
                  <c:v>120</c:v>
                </c:pt>
                <c:pt idx="1306">
                  <c:v>105</c:v>
                </c:pt>
                <c:pt idx="1307">
                  <c:v>131</c:v>
                </c:pt>
                <c:pt idx="1308">
                  <c:v>106</c:v>
                </c:pt>
                <c:pt idx="1309">
                  <c:v>107</c:v>
                </c:pt>
                <c:pt idx="1310">
                  <c:v>103</c:v>
                </c:pt>
                <c:pt idx="1311">
                  <c:v>104</c:v>
                </c:pt>
                <c:pt idx="1312">
                  <c:v>123</c:v>
                </c:pt>
                <c:pt idx="1313">
                  <c:v>89</c:v>
                </c:pt>
                <c:pt idx="1314">
                  <c:v>112</c:v>
                </c:pt>
                <c:pt idx="1315">
                  <c:v>93</c:v>
                </c:pt>
                <c:pt idx="1316">
                  <c:v>110</c:v>
                </c:pt>
                <c:pt idx="1317">
                  <c:v>87</c:v>
                </c:pt>
                <c:pt idx="1318">
                  <c:v>105</c:v>
                </c:pt>
                <c:pt idx="1319">
                  <c:v>120</c:v>
                </c:pt>
                <c:pt idx="1320">
                  <c:v>112</c:v>
                </c:pt>
                <c:pt idx="1321">
                  <c:v>116</c:v>
                </c:pt>
                <c:pt idx="1322">
                  <c:v>112</c:v>
                </c:pt>
                <c:pt idx="1323">
                  <c:v>130</c:v>
                </c:pt>
                <c:pt idx="1324">
                  <c:v>137</c:v>
                </c:pt>
                <c:pt idx="1325">
                  <c:v>107</c:v>
                </c:pt>
                <c:pt idx="1326">
                  <c:v>130</c:v>
                </c:pt>
                <c:pt idx="1327">
                  <c:v>101</c:v>
                </c:pt>
                <c:pt idx="1328">
                  <c:v>99</c:v>
                </c:pt>
                <c:pt idx="1329">
                  <c:v>111</c:v>
                </c:pt>
                <c:pt idx="1330">
                  <c:v>109</c:v>
                </c:pt>
                <c:pt idx="1331">
                  <c:v>108</c:v>
                </c:pt>
                <c:pt idx="1332">
                  <c:v>103</c:v>
                </c:pt>
                <c:pt idx="1333">
                  <c:v>109</c:v>
                </c:pt>
                <c:pt idx="1334">
                  <c:v>120</c:v>
                </c:pt>
                <c:pt idx="1335">
                  <c:v>105</c:v>
                </c:pt>
                <c:pt idx="1336">
                  <c:v>103</c:v>
                </c:pt>
                <c:pt idx="1337">
                  <c:v>91</c:v>
                </c:pt>
                <c:pt idx="1338">
                  <c:v>87</c:v>
                </c:pt>
                <c:pt idx="1339">
                  <c:v>99</c:v>
                </c:pt>
                <c:pt idx="1340">
                  <c:v>87</c:v>
                </c:pt>
                <c:pt idx="1341">
                  <c:v>112</c:v>
                </c:pt>
                <c:pt idx="1342">
                  <c:v>113</c:v>
                </c:pt>
                <c:pt idx="1343">
                  <c:v>135</c:v>
                </c:pt>
                <c:pt idx="1344">
                  <c:v>109</c:v>
                </c:pt>
                <c:pt idx="1345">
                  <c:v>126</c:v>
                </c:pt>
                <c:pt idx="1346">
                  <c:v>116</c:v>
                </c:pt>
                <c:pt idx="1347">
                  <c:v>119</c:v>
                </c:pt>
                <c:pt idx="1348">
                  <c:v>121</c:v>
                </c:pt>
                <c:pt idx="1349">
                  <c:v>97</c:v>
                </c:pt>
                <c:pt idx="1350">
                  <c:v>118</c:v>
                </c:pt>
                <c:pt idx="1351">
                  <c:v>102</c:v>
                </c:pt>
                <c:pt idx="1352">
                  <c:v>133</c:v>
                </c:pt>
                <c:pt idx="1353">
                  <c:v>109</c:v>
                </c:pt>
                <c:pt idx="1354">
                  <c:v>108</c:v>
                </c:pt>
                <c:pt idx="1355">
                  <c:v>98</c:v>
                </c:pt>
                <c:pt idx="1356">
                  <c:v>131</c:v>
                </c:pt>
                <c:pt idx="1357">
                  <c:v>115</c:v>
                </c:pt>
                <c:pt idx="1358">
                  <c:v>131</c:v>
                </c:pt>
                <c:pt idx="1359">
                  <c:v>96</c:v>
                </c:pt>
                <c:pt idx="1360">
                  <c:v>97</c:v>
                </c:pt>
                <c:pt idx="1361">
                  <c:v>124</c:v>
                </c:pt>
                <c:pt idx="1362">
                  <c:v>120</c:v>
                </c:pt>
                <c:pt idx="1363">
                  <c:v>119</c:v>
                </c:pt>
                <c:pt idx="1364">
                  <c:v>102</c:v>
                </c:pt>
                <c:pt idx="1365">
                  <c:v>100</c:v>
                </c:pt>
                <c:pt idx="1366">
                  <c:v>96</c:v>
                </c:pt>
                <c:pt idx="1367">
                  <c:v>129</c:v>
                </c:pt>
                <c:pt idx="1368">
                  <c:v>85</c:v>
                </c:pt>
                <c:pt idx="1369">
                  <c:v>125</c:v>
                </c:pt>
                <c:pt idx="1370">
                  <c:v>111</c:v>
                </c:pt>
                <c:pt idx="1371">
                  <c:v>118</c:v>
                </c:pt>
                <c:pt idx="1372">
                  <c:v>103</c:v>
                </c:pt>
                <c:pt idx="1373">
                  <c:v>96</c:v>
                </c:pt>
                <c:pt idx="1374">
                  <c:v>101</c:v>
                </c:pt>
                <c:pt idx="1375">
                  <c:v>99</c:v>
                </c:pt>
                <c:pt idx="1376">
                  <c:v>107</c:v>
                </c:pt>
                <c:pt idx="1377">
                  <c:v>112</c:v>
                </c:pt>
                <c:pt idx="1378">
                  <c:v>121</c:v>
                </c:pt>
                <c:pt idx="1379">
                  <c:v>113</c:v>
                </c:pt>
                <c:pt idx="1380">
                  <c:v>117</c:v>
                </c:pt>
                <c:pt idx="1381">
                  <c:v>130</c:v>
                </c:pt>
                <c:pt idx="1382">
                  <c:v>125</c:v>
                </c:pt>
                <c:pt idx="1383">
                  <c:v>135</c:v>
                </c:pt>
                <c:pt idx="1384">
                  <c:v>103</c:v>
                </c:pt>
                <c:pt idx="1385">
                  <c:v>100</c:v>
                </c:pt>
                <c:pt idx="1386">
                  <c:v>106</c:v>
                </c:pt>
                <c:pt idx="1387">
                  <c:v>99</c:v>
                </c:pt>
                <c:pt idx="1388">
                  <c:v>125</c:v>
                </c:pt>
                <c:pt idx="1389">
                  <c:v>90</c:v>
                </c:pt>
                <c:pt idx="1390">
                  <c:v>119</c:v>
                </c:pt>
                <c:pt idx="1391">
                  <c:v>109</c:v>
                </c:pt>
                <c:pt idx="1392">
                  <c:v>96</c:v>
                </c:pt>
                <c:pt idx="1393">
                  <c:v>100</c:v>
                </c:pt>
                <c:pt idx="1394">
                  <c:v>115</c:v>
                </c:pt>
                <c:pt idx="1395">
                  <c:v>115</c:v>
                </c:pt>
                <c:pt idx="1396">
                  <c:v>111</c:v>
                </c:pt>
                <c:pt idx="1397">
                  <c:v>116</c:v>
                </c:pt>
                <c:pt idx="1398">
                  <c:v>105</c:v>
                </c:pt>
                <c:pt idx="1399">
                  <c:v>77</c:v>
                </c:pt>
                <c:pt idx="1400">
                  <c:v>115</c:v>
                </c:pt>
                <c:pt idx="1401">
                  <c:v>122</c:v>
                </c:pt>
                <c:pt idx="1402">
                  <c:v>92</c:v>
                </c:pt>
                <c:pt idx="1403">
                  <c:v>82</c:v>
                </c:pt>
                <c:pt idx="1404">
                  <c:v>91</c:v>
                </c:pt>
                <c:pt idx="1405">
                  <c:v>100</c:v>
                </c:pt>
                <c:pt idx="1406">
                  <c:v>114</c:v>
                </c:pt>
                <c:pt idx="1407">
                  <c:v>108</c:v>
                </c:pt>
                <c:pt idx="1408">
                  <c:v>92</c:v>
                </c:pt>
                <c:pt idx="1409">
                  <c:v>85</c:v>
                </c:pt>
                <c:pt idx="1410">
                  <c:v>107</c:v>
                </c:pt>
                <c:pt idx="1411">
                  <c:v>87</c:v>
                </c:pt>
                <c:pt idx="1412">
                  <c:v>106</c:v>
                </c:pt>
                <c:pt idx="1413">
                  <c:v>86</c:v>
                </c:pt>
                <c:pt idx="1414">
                  <c:v>103</c:v>
                </c:pt>
                <c:pt idx="1415">
                  <c:v>108</c:v>
                </c:pt>
                <c:pt idx="1416">
                  <c:v>107</c:v>
                </c:pt>
                <c:pt idx="1417">
                  <c:v>95</c:v>
                </c:pt>
                <c:pt idx="1418">
                  <c:v>97</c:v>
                </c:pt>
                <c:pt idx="1419">
                  <c:v>95</c:v>
                </c:pt>
                <c:pt idx="1420">
                  <c:v>92</c:v>
                </c:pt>
                <c:pt idx="1421">
                  <c:v>100</c:v>
                </c:pt>
                <c:pt idx="1422">
                  <c:v>112</c:v>
                </c:pt>
                <c:pt idx="1423">
                  <c:v>88</c:v>
                </c:pt>
                <c:pt idx="1424">
                  <c:v>96</c:v>
                </c:pt>
                <c:pt idx="1425">
                  <c:v>92</c:v>
                </c:pt>
                <c:pt idx="1426">
                  <c:v>91</c:v>
                </c:pt>
                <c:pt idx="1427">
                  <c:v>91</c:v>
                </c:pt>
                <c:pt idx="1428">
                  <c:v>93</c:v>
                </c:pt>
                <c:pt idx="1429">
                  <c:v>72</c:v>
                </c:pt>
                <c:pt idx="1430">
                  <c:v>73</c:v>
                </c:pt>
                <c:pt idx="1431">
                  <c:v>99</c:v>
                </c:pt>
                <c:pt idx="1432">
                  <c:v>74</c:v>
                </c:pt>
                <c:pt idx="1433">
                  <c:v>91</c:v>
                </c:pt>
                <c:pt idx="1434">
                  <c:v>94</c:v>
                </c:pt>
                <c:pt idx="1435">
                  <c:v>86</c:v>
                </c:pt>
                <c:pt idx="1436">
                  <c:v>95</c:v>
                </c:pt>
                <c:pt idx="1437">
                  <c:v>111</c:v>
                </c:pt>
                <c:pt idx="1438">
                  <c:v>84</c:v>
                </c:pt>
                <c:pt idx="1439">
                  <c:v>102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917-B840-818D-0465538B0E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09026783"/>
        <c:axId val="937504975"/>
      </c:lineChart>
      <c:catAx>
        <c:axId val="909026783"/>
        <c:scaling>
          <c:orientation val="minMax"/>
        </c:scaling>
        <c:delete val="0"/>
        <c:axPos val="b"/>
        <c:numFmt formatCode="h: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37504975"/>
        <c:crosses val="autoZero"/>
        <c:auto val="1"/>
        <c:lblAlgn val="ctr"/>
        <c:lblOffset val="100"/>
        <c:tickLblSkip val="120"/>
        <c:tickMarkSkip val="60"/>
        <c:noMultiLvlLbl val="0"/>
      </c:catAx>
      <c:valAx>
        <c:axId val="9375049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090267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0.59055</cdr:x>
      <cdr:y>0.27808</cdr:y>
    </cdr:from>
    <cdr:to>
      <cdr:x>0.96658</cdr:x>
      <cdr:y>0.55326</cdr:y>
    </cdr:to>
    <cdr:sp macro="" textlink="">
      <cdr:nvSpPr>
        <cdr:cNvPr id="3" name="円形吹き出し 2">
          <a:extLst xmlns:a="http://schemas.openxmlformats.org/drawingml/2006/main">
            <a:ext uri="{FF2B5EF4-FFF2-40B4-BE49-F238E27FC236}">
              <a16:creationId xmlns:a16="http://schemas.microsoft.com/office/drawing/2014/main" id="{B4214CC6-325D-F94E-B581-EB807BFF257C}"/>
            </a:ext>
          </a:extLst>
        </cdr:cNvPr>
        <cdr:cNvSpPr/>
      </cdr:nvSpPr>
      <cdr:spPr>
        <a:xfrm xmlns:a="http://schemas.openxmlformats.org/drawingml/2006/main">
          <a:off x="5088904" y="1101319"/>
          <a:ext cx="3240362" cy="1089818"/>
        </a:xfrm>
        <a:prstGeom xmlns:a="http://schemas.openxmlformats.org/drawingml/2006/main" prst="wedgeEllipseCallout">
          <a:avLst>
            <a:gd name="adj1" fmla="val -7667"/>
            <a:gd name="adj2" fmla="val -78093"/>
          </a:avLst>
        </a:prstGeom>
        <a:ln xmlns:a="http://schemas.openxmlformats.org/drawingml/2006/main" w="38100">
          <a:solidFill>
            <a:srgbClr val="00B050"/>
          </a:solidFill>
        </a:ln>
      </cdr:spPr>
      <cdr:style>
        <a:lnRef xmlns:a="http://schemas.openxmlformats.org/drawingml/2006/main" idx="2">
          <a:schemeClr val="accent5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5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 wrap="square" lIns="0" tIns="36000" rIns="0" bIns="0">
          <a:spAutoFit/>
        </a:bodyPr>
        <a:lstStyle xmlns:a="http://schemas.openxmlformats.org/drawingml/2006/main"/>
        <a:p xmlns:a="http://schemas.openxmlformats.org/drawingml/2006/main">
          <a:pPr algn="ctr"/>
          <a:r>
            <a:rPr lang="ja-JP" altLang="en-US" sz="2400"/>
            <a:t>「教員→学生」が多い</a:t>
          </a:r>
          <a:endParaRPr lang="ja-JP" sz="2400"/>
        </a:p>
      </cdr:txBody>
    </cdr:sp>
  </cdr:relSizeAnchor>
  <cdr:relSizeAnchor xmlns:cdr="http://schemas.openxmlformats.org/drawingml/2006/chartDrawing">
    <cdr:from>
      <cdr:x>0.35251</cdr:x>
      <cdr:y>0.57621</cdr:y>
    </cdr:from>
    <cdr:to>
      <cdr:x>0.73689</cdr:x>
      <cdr:y>0.85139</cdr:y>
    </cdr:to>
    <cdr:sp macro="" textlink="">
      <cdr:nvSpPr>
        <cdr:cNvPr id="4" name="円形吹き出し 3">
          <a:extLst xmlns:a="http://schemas.openxmlformats.org/drawingml/2006/main">
            <a:ext uri="{FF2B5EF4-FFF2-40B4-BE49-F238E27FC236}">
              <a16:creationId xmlns:a16="http://schemas.microsoft.com/office/drawing/2014/main" id="{4BF88AC7-F6AE-904B-A9C9-99D206F53596}"/>
            </a:ext>
          </a:extLst>
        </cdr:cNvPr>
        <cdr:cNvSpPr/>
      </cdr:nvSpPr>
      <cdr:spPr>
        <a:xfrm xmlns:a="http://schemas.openxmlformats.org/drawingml/2006/main">
          <a:off x="3037707" y="2282045"/>
          <a:ext cx="3312317" cy="1089834"/>
        </a:xfrm>
        <a:prstGeom xmlns:a="http://schemas.openxmlformats.org/drawingml/2006/main" prst="wedgeEllipseCallout">
          <a:avLst>
            <a:gd name="adj1" fmla="val -60596"/>
            <a:gd name="adj2" fmla="val 2295"/>
          </a:avLst>
        </a:prstGeom>
        <a:ln xmlns:a="http://schemas.openxmlformats.org/drawingml/2006/main" w="38100">
          <a:solidFill>
            <a:srgbClr val="FF0000"/>
          </a:solidFill>
        </a:ln>
      </cdr:spPr>
      <cdr:style>
        <a:lnRef xmlns:a="http://schemas.openxmlformats.org/drawingml/2006/main" idx="2">
          <a:schemeClr val="accent5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5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lIns="0" tIns="36000" rIns="0" bIns="0">
          <a:spAutoFit/>
        </a:bodyPr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ja-JP" altLang="en-US" sz="2400"/>
            <a:t>「学生→教員」は少ない</a:t>
          </a:r>
          <a:endParaRPr lang="ja-JP" sz="240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05EB0-020F-4995-961E-A35B2BB78D2B}" type="datetimeFigureOut">
              <a:rPr kumimoji="1" lang="ja-JP" altLang="en-US" smtClean="0"/>
              <a:pPr/>
              <a:t>2021/3/17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42DED-4B9B-4568-AC85-B50FA078551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chemeClr val="accent3">
                <a:alpha val="3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 dirty="0"/>
          </a:p>
        </p:txBody>
      </p:sp>
      <p:grpSp>
        <p:nvGrpSpPr>
          <p:cNvPr id="2" name="グループ化 1"/>
          <p:cNvGrpSpPr>
            <a:grpSpLocks/>
          </p:cNvGrpSpPr>
          <p:nvPr/>
        </p:nvGrpSpPr>
        <p:grpSpPr bwMode="auto">
          <a:xfrm>
            <a:off x="357158" y="4143380"/>
            <a:ext cx="6358014" cy="71438"/>
            <a:chOff x="119" y="877"/>
            <a:chExt cx="5239" cy="71"/>
          </a:xfrm>
          <a:gradFill>
            <a:gsLst>
              <a:gs pos="0">
                <a:schemeClr val="accent1">
                  <a:alpha val="40000"/>
                </a:schemeClr>
              </a:gs>
              <a:gs pos="50000">
                <a:schemeClr val="accent1">
                  <a:alpha val="7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23" name="タイトル 22"/>
          <p:cNvSpPr>
            <a:spLocks noGrp="1"/>
          </p:cNvSpPr>
          <p:nvPr>
            <p:ph type="ctrTitle"/>
          </p:nvPr>
        </p:nvSpPr>
        <p:spPr>
          <a:xfrm>
            <a:off x="285720" y="2500306"/>
            <a:ext cx="6429420" cy="1512888"/>
          </a:xfrm>
        </p:spPr>
        <p:txBody>
          <a:bodyPr anchor="b"/>
          <a:lstStyle>
            <a:lvl1pPr fontAlgn="auto"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21" name="サブタイトル 20"/>
          <p:cNvSpPr>
            <a:spLocks noGrp="1"/>
          </p:cNvSpPr>
          <p:nvPr>
            <p:ph type="subTitle" idx="1"/>
          </p:nvPr>
        </p:nvSpPr>
        <p:spPr>
          <a:xfrm>
            <a:off x="300030" y="4314828"/>
            <a:ext cx="6400800" cy="1185874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ja-JP" altLang="en-US"/>
              <a:t>マスタ サブタイトルの書式設定</a:t>
            </a:r>
            <a:endParaRPr kumimoji="0" lang="en-US"/>
          </a:p>
        </p:txBody>
      </p:sp>
      <p:sp>
        <p:nvSpPr>
          <p:cNvPr id="29" name="日付プレースホルダ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/>
              <a:t>2021/3/17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kumimoji="1" lang="en-US" altLang="ja-JP" dirty="0"/>
              <a:t>2021</a:t>
            </a:r>
            <a:r>
              <a:rPr kumimoji="1" lang="ja-JP" altLang="en-US"/>
              <a:t>年度のオンライン授業に向けて</a:t>
            </a:r>
            <a:endParaRPr kumimoji="1" lang="ja-JP" altLang="en-US" dirty="0"/>
          </a:p>
        </p:txBody>
      </p:sp>
      <p:sp>
        <p:nvSpPr>
          <p:cNvPr id="14" name="スライド番号プレースホル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929454" y="274639"/>
            <a:ext cx="1757346" cy="5851525"/>
          </a:xfrm>
        </p:spPr>
        <p:txBody>
          <a:bodyPr vert="eaVert"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400816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/>
              <a:t>2021/3/17</a:t>
            </a: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shade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rgbClr val="7A65A3">
                <a:alpha val="30196"/>
              </a:srgb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-5597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4348" y="4714884"/>
            <a:ext cx="7772400" cy="78581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1928802"/>
            <a:ext cx="7772400" cy="2692412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7" name="グループ化 6"/>
          <p:cNvGrpSpPr>
            <a:grpSpLocks/>
          </p:cNvGrpSpPr>
          <p:nvPr/>
        </p:nvGrpSpPr>
        <p:grpSpPr bwMode="auto">
          <a:xfrm>
            <a:off x="714348" y="4643446"/>
            <a:ext cx="7786742" cy="71438"/>
            <a:chOff x="119" y="877"/>
            <a:chExt cx="5239" cy="71"/>
          </a:xfrm>
          <a:gradFill>
            <a:gsLst>
              <a:gs pos="40000">
                <a:schemeClr val="accent1">
                  <a:alpha val="70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7686700" cy="785818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78172" y="4857760"/>
            <a:ext cx="3065464" cy="566738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857356" y="714356"/>
            <a:ext cx="5486400" cy="4114800"/>
          </a:xfrm>
          <a:prstGeom prst="rect">
            <a:avLst/>
          </a:prstGeom>
          <a:noFill/>
          <a:ln w="76200">
            <a:noFill/>
          </a:ln>
          <a:effectLst>
            <a:outerShdw blurRad="190500" algn="ctr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>
            <a:sp3d extrusionH="57150">
              <a:bevelT w="38100" h="38100" prst="angle"/>
            </a:sp3d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ja-JP" altLang="en-US"/>
              <a:t>アイコンをクリックして図を追加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086128" y="5429264"/>
            <a:ext cx="3057508" cy="6334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alpha val="30000"/>
                </a:schemeClr>
              </a:gs>
              <a:gs pos="70000">
                <a:schemeClr val="accent1">
                  <a:alpha val="0"/>
                </a:schemeClr>
              </a:gs>
            </a:gsLst>
            <a:lin ang="16200000" scaled="1"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 useBgFill="1">
        <p:nvSpPr>
          <p:cNvPr id="9" name="フリーフォーム 8"/>
          <p:cNvSpPr>
            <a:spLocks/>
          </p:cNvSpPr>
          <p:nvPr/>
        </p:nvSpPr>
        <p:spPr bwMode="auto">
          <a:xfrm>
            <a:off x="-32" y="0"/>
            <a:ext cx="9072594" cy="6858000"/>
          </a:xfrm>
          <a:custGeom>
            <a:avLst/>
            <a:gdLst/>
            <a:ahLst/>
            <a:cxnLst>
              <a:cxn ang="0">
                <a:pos x="1450" y="117"/>
              </a:cxn>
              <a:cxn ang="0">
                <a:pos x="1459" y="129"/>
              </a:cxn>
              <a:cxn ang="0">
                <a:pos x="1515" y="382"/>
              </a:cxn>
              <a:cxn ang="0">
                <a:pos x="1584" y="152"/>
              </a:cxn>
              <a:cxn ang="0">
                <a:pos x="1557" y="196"/>
              </a:cxn>
              <a:cxn ang="0">
                <a:pos x="1515" y="79"/>
              </a:cxn>
              <a:cxn ang="0">
                <a:pos x="1455" y="92"/>
              </a:cxn>
              <a:cxn ang="0">
                <a:pos x="13" y="380"/>
              </a:cxn>
              <a:cxn ang="0">
                <a:pos x="11" y="409"/>
              </a:cxn>
              <a:cxn ang="0">
                <a:pos x="31" y="336"/>
              </a:cxn>
              <a:cxn ang="0">
                <a:pos x="48" y="336"/>
              </a:cxn>
              <a:cxn ang="0">
                <a:pos x="38" y="403"/>
              </a:cxn>
              <a:cxn ang="0">
                <a:pos x="44" y="616"/>
              </a:cxn>
              <a:cxn ang="0">
                <a:pos x="29" y="591"/>
              </a:cxn>
              <a:cxn ang="0">
                <a:pos x="0" y="632"/>
              </a:cxn>
              <a:cxn ang="0">
                <a:pos x="1557" y="1083"/>
              </a:cxn>
              <a:cxn ang="0">
                <a:pos x="1551" y="1006"/>
              </a:cxn>
              <a:cxn ang="0">
                <a:pos x="1534" y="946"/>
              </a:cxn>
              <a:cxn ang="0">
                <a:pos x="1530" y="898"/>
              </a:cxn>
              <a:cxn ang="0">
                <a:pos x="1532" y="820"/>
              </a:cxn>
              <a:cxn ang="0">
                <a:pos x="1572" y="708"/>
              </a:cxn>
              <a:cxn ang="0">
                <a:pos x="1580" y="634"/>
              </a:cxn>
              <a:cxn ang="0">
                <a:pos x="1582" y="495"/>
              </a:cxn>
              <a:cxn ang="0">
                <a:pos x="1578" y="555"/>
              </a:cxn>
              <a:cxn ang="0">
                <a:pos x="1546" y="499"/>
              </a:cxn>
              <a:cxn ang="0">
                <a:pos x="1536" y="497"/>
              </a:cxn>
              <a:cxn ang="0">
                <a:pos x="1519" y="417"/>
              </a:cxn>
              <a:cxn ang="0">
                <a:pos x="1522" y="503"/>
              </a:cxn>
              <a:cxn ang="0">
                <a:pos x="1505" y="361"/>
              </a:cxn>
              <a:cxn ang="0">
                <a:pos x="1513" y="346"/>
              </a:cxn>
              <a:cxn ang="0">
                <a:pos x="1530" y="290"/>
              </a:cxn>
              <a:cxn ang="0">
                <a:pos x="1551" y="303"/>
              </a:cxn>
              <a:cxn ang="0">
                <a:pos x="1563" y="286"/>
              </a:cxn>
              <a:cxn ang="0">
                <a:pos x="1595" y="438"/>
              </a:cxn>
              <a:cxn ang="0">
                <a:pos x="1590" y="394"/>
              </a:cxn>
              <a:cxn ang="0">
                <a:pos x="1597" y="299"/>
              </a:cxn>
              <a:cxn ang="0">
                <a:pos x="34" y="647"/>
              </a:cxn>
              <a:cxn ang="0">
                <a:pos x="1459" y="129"/>
              </a:cxn>
              <a:cxn ang="0">
                <a:pos x="1555" y="689"/>
              </a:cxn>
              <a:cxn ang="0">
                <a:pos x="1496" y="918"/>
              </a:cxn>
              <a:cxn ang="0">
                <a:pos x="1425" y="100"/>
              </a:cxn>
              <a:cxn ang="0">
                <a:pos x="1436" y="111"/>
              </a:cxn>
              <a:cxn ang="0">
                <a:pos x="1436" y="96"/>
              </a:cxn>
              <a:cxn ang="0">
                <a:pos x="1459" y="129"/>
              </a:cxn>
              <a:cxn ang="0">
                <a:pos x="1459" y="129"/>
              </a:cxn>
              <a:cxn ang="0">
                <a:pos x="1536" y="954"/>
              </a:cxn>
              <a:cxn ang="0">
                <a:pos x="1536" y="991"/>
              </a:cxn>
              <a:cxn ang="0">
                <a:pos x="1530" y="1025"/>
              </a:cxn>
              <a:cxn ang="0">
                <a:pos x="1505" y="1041"/>
              </a:cxn>
              <a:cxn ang="0">
                <a:pos x="1515" y="925"/>
              </a:cxn>
              <a:cxn ang="0">
                <a:pos x="1490" y="970"/>
              </a:cxn>
              <a:cxn ang="0">
                <a:pos x="1546" y="442"/>
              </a:cxn>
              <a:cxn ang="0">
                <a:pos x="1613" y="943"/>
              </a:cxn>
              <a:cxn ang="0">
                <a:pos x="1413" y="13"/>
              </a:cxn>
              <a:cxn ang="0">
                <a:pos x="1457" y="88"/>
              </a:cxn>
              <a:cxn ang="0">
                <a:pos x="1442" y="73"/>
              </a:cxn>
              <a:cxn ang="0">
                <a:pos x="42" y="459"/>
              </a:cxn>
              <a:cxn ang="0">
                <a:pos x="1570" y="818"/>
              </a:cxn>
              <a:cxn ang="0">
                <a:pos x="1592" y="943"/>
              </a:cxn>
              <a:cxn ang="0">
                <a:pos x="1563" y="791"/>
              </a:cxn>
              <a:cxn ang="0">
                <a:pos x="1459" y="129"/>
              </a:cxn>
              <a:cxn ang="0">
                <a:pos x="1565" y="1137"/>
              </a:cxn>
            </a:cxnLst>
            <a:rect l="0" t="0" r="0" b="0"/>
            <a:pathLst>
              <a:path w="1624" h="1148">
                <a:moveTo>
                  <a:pt x="1459" y="129"/>
                </a:moveTo>
                <a:lnTo>
                  <a:pt x="1457" y="127"/>
                </a:lnTo>
                <a:lnTo>
                  <a:pt x="1457" y="129"/>
                </a:lnTo>
                <a:lnTo>
                  <a:pt x="1459" y="129"/>
                </a:lnTo>
                <a:lnTo>
                  <a:pt x="1448" y="100"/>
                </a:lnTo>
                <a:lnTo>
                  <a:pt x="1446" y="98"/>
                </a:lnTo>
                <a:lnTo>
                  <a:pt x="1448" y="98"/>
                </a:lnTo>
                <a:lnTo>
                  <a:pt x="1446" y="98"/>
                </a:lnTo>
                <a:lnTo>
                  <a:pt x="1448" y="100"/>
                </a:lnTo>
                <a:lnTo>
                  <a:pt x="1459" y="129"/>
                </a:lnTo>
                <a:lnTo>
                  <a:pt x="1438" y="107"/>
                </a:lnTo>
                <a:lnTo>
                  <a:pt x="1436" y="106"/>
                </a:lnTo>
                <a:lnTo>
                  <a:pt x="1436" y="107"/>
                </a:lnTo>
                <a:lnTo>
                  <a:pt x="1438" y="107"/>
                </a:lnTo>
                <a:lnTo>
                  <a:pt x="1440" y="107"/>
                </a:lnTo>
                <a:lnTo>
                  <a:pt x="1438" y="106"/>
                </a:lnTo>
                <a:lnTo>
                  <a:pt x="1438" y="107"/>
                </a:lnTo>
                <a:lnTo>
                  <a:pt x="1459" y="129"/>
                </a:lnTo>
                <a:lnTo>
                  <a:pt x="1451" y="115"/>
                </a:lnTo>
                <a:lnTo>
                  <a:pt x="1450" y="115"/>
                </a:lnTo>
                <a:lnTo>
                  <a:pt x="1450" y="111"/>
                </a:lnTo>
                <a:lnTo>
                  <a:pt x="1448" y="115"/>
                </a:lnTo>
                <a:lnTo>
                  <a:pt x="1444" y="109"/>
                </a:lnTo>
                <a:lnTo>
                  <a:pt x="1446" y="111"/>
                </a:lnTo>
                <a:lnTo>
                  <a:pt x="1444" y="117"/>
                </a:lnTo>
                <a:lnTo>
                  <a:pt x="1446" y="117"/>
                </a:lnTo>
                <a:lnTo>
                  <a:pt x="1446" y="115"/>
                </a:lnTo>
                <a:lnTo>
                  <a:pt x="1448" y="115"/>
                </a:lnTo>
                <a:lnTo>
                  <a:pt x="1448" y="117"/>
                </a:lnTo>
                <a:lnTo>
                  <a:pt x="1450" y="117"/>
                </a:lnTo>
                <a:lnTo>
                  <a:pt x="1450" y="115"/>
                </a:lnTo>
                <a:lnTo>
                  <a:pt x="1450" y="117"/>
                </a:lnTo>
                <a:lnTo>
                  <a:pt x="1451" y="117"/>
                </a:lnTo>
                <a:lnTo>
                  <a:pt x="1451" y="115"/>
                </a:lnTo>
                <a:lnTo>
                  <a:pt x="1459" y="129"/>
                </a:lnTo>
                <a:lnTo>
                  <a:pt x="1547" y="486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459" y="129"/>
                </a:lnTo>
                <a:lnTo>
                  <a:pt x="1534" y="388"/>
                </a:lnTo>
                <a:lnTo>
                  <a:pt x="1530" y="417"/>
                </a:lnTo>
                <a:lnTo>
                  <a:pt x="1530" y="422"/>
                </a:lnTo>
                <a:lnTo>
                  <a:pt x="1532" y="420"/>
                </a:lnTo>
                <a:lnTo>
                  <a:pt x="1534" y="388"/>
                </a:lnTo>
                <a:lnTo>
                  <a:pt x="1459" y="129"/>
                </a:lnTo>
                <a:lnTo>
                  <a:pt x="1536" y="415"/>
                </a:lnTo>
                <a:lnTo>
                  <a:pt x="1536" y="413"/>
                </a:lnTo>
                <a:lnTo>
                  <a:pt x="1536" y="409"/>
                </a:lnTo>
                <a:lnTo>
                  <a:pt x="1536" y="399"/>
                </a:lnTo>
                <a:lnTo>
                  <a:pt x="1536" y="397"/>
                </a:lnTo>
                <a:lnTo>
                  <a:pt x="1532" y="417"/>
                </a:lnTo>
                <a:lnTo>
                  <a:pt x="1532" y="420"/>
                </a:lnTo>
                <a:lnTo>
                  <a:pt x="1534" y="418"/>
                </a:lnTo>
                <a:lnTo>
                  <a:pt x="1534" y="424"/>
                </a:lnTo>
                <a:lnTo>
                  <a:pt x="1536" y="415"/>
                </a:lnTo>
                <a:lnTo>
                  <a:pt x="1459" y="129"/>
                </a:lnTo>
                <a:lnTo>
                  <a:pt x="1536" y="380"/>
                </a:lnTo>
                <a:lnTo>
                  <a:pt x="1534" y="378"/>
                </a:lnTo>
                <a:lnTo>
                  <a:pt x="1536" y="382"/>
                </a:lnTo>
                <a:lnTo>
                  <a:pt x="1536" y="390"/>
                </a:lnTo>
                <a:lnTo>
                  <a:pt x="1536" y="394"/>
                </a:lnTo>
                <a:lnTo>
                  <a:pt x="1536" y="380"/>
                </a:lnTo>
                <a:lnTo>
                  <a:pt x="1459" y="129"/>
                </a:lnTo>
                <a:lnTo>
                  <a:pt x="1546" y="401"/>
                </a:lnTo>
                <a:lnTo>
                  <a:pt x="1546" y="394"/>
                </a:lnTo>
                <a:lnTo>
                  <a:pt x="1544" y="388"/>
                </a:lnTo>
                <a:lnTo>
                  <a:pt x="1538" y="380"/>
                </a:lnTo>
                <a:lnTo>
                  <a:pt x="1538" y="386"/>
                </a:lnTo>
                <a:lnTo>
                  <a:pt x="1538" y="390"/>
                </a:lnTo>
                <a:lnTo>
                  <a:pt x="1538" y="388"/>
                </a:lnTo>
                <a:lnTo>
                  <a:pt x="1538" y="382"/>
                </a:lnTo>
                <a:lnTo>
                  <a:pt x="1540" y="397"/>
                </a:lnTo>
                <a:lnTo>
                  <a:pt x="1538" y="409"/>
                </a:lnTo>
                <a:lnTo>
                  <a:pt x="1538" y="411"/>
                </a:lnTo>
                <a:lnTo>
                  <a:pt x="1540" y="411"/>
                </a:lnTo>
                <a:lnTo>
                  <a:pt x="1540" y="409"/>
                </a:lnTo>
                <a:lnTo>
                  <a:pt x="1540" y="411"/>
                </a:lnTo>
                <a:lnTo>
                  <a:pt x="1540" y="422"/>
                </a:lnTo>
                <a:lnTo>
                  <a:pt x="1542" y="434"/>
                </a:lnTo>
                <a:lnTo>
                  <a:pt x="1542" y="436"/>
                </a:lnTo>
                <a:lnTo>
                  <a:pt x="1542" y="434"/>
                </a:lnTo>
                <a:lnTo>
                  <a:pt x="1542" y="430"/>
                </a:lnTo>
                <a:lnTo>
                  <a:pt x="1542" y="411"/>
                </a:lnTo>
                <a:lnTo>
                  <a:pt x="1542" y="409"/>
                </a:lnTo>
                <a:lnTo>
                  <a:pt x="1544" y="417"/>
                </a:lnTo>
                <a:lnTo>
                  <a:pt x="1546" y="401"/>
                </a:lnTo>
                <a:lnTo>
                  <a:pt x="1459" y="129"/>
                </a:lnTo>
                <a:lnTo>
                  <a:pt x="1515" y="374"/>
                </a:lnTo>
                <a:lnTo>
                  <a:pt x="1515" y="380"/>
                </a:lnTo>
                <a:lnTo>
                  <a:pt x="1517" y="370"/>
                </a:lnTo>
                <a:lnTo>
                  <a:pt x="1515" y="369"/>
                </a:lnTo>
                <a:lnTo>
                  <a:pt x="1515" y="365"/>
                </a:lnTo>
                <a:lnTo>
                  <a:pt x="1513" y="365"/>
                </a:lnTo>
                <a:lnTo>
                  <a:pt x="1515" y="372"/>
                </a:lnTo>
                <a:lnTo>
                  <a:pt x="1515" y="382"/>
                </a:lnTo>
                <a:lnTo>
                  <a:pt x="1515" y="380"/>
                </a:lnTo>
                <a:lnTo>
                  <a:pt x="1515" y="374"/>
                </a:lnTo>
                <a:lnTo>
                  <a:pt x="1459" y="129"/>
                </a:lnTo>
                <a:lnTo>
                  <a:pt x="1517" y="390"/>
                </a:lnTo>
                <a:lnTo>
                  <a:pt x="1519" y="395"/>
                </a:lnTo>
                <a:lnTo>
                  <a:pt x="1519" y="390"/>
                </a:lnTo>
                <a:lnTo>
                  <a:pt x="1519" y="388"/>
                </a:lnTo>
                <a:lnTo>
                  <a:pt x="1517" y="390"/>
                </a:lnTo>
                <a:lnTo>
                  <a:pt x="1459" y="129"/>
                </a:lnTo>
                <a:lnTo>
                  <a:pt x="1522" y="422"/>
                </a:lnTo>
                <a:lnTo>
                  <a:pt x="1522" y="430"/>
                </a:lnTo>
                <a:lnTo>
                  <a:pt x="1522" y="424"/>
                </a:lnTo>
                <a:lnTo>
                  <a:pt x="1522" y="422"/>
                </a:lnTo>
                <a:lnTo>
                  <a:pt x="1459" y="129"/>
                </a:lnTo>
                <a:lnTo>
                  <a:pt x="1528" y="440"/>
                </a:lnTo>
                <a:lnTo>
                  <a:pt x="1530" y="459"/>
                </a:lnTo>
                <a:lnTo>
                  <a:pt x="1530" y="457"/>
                </a:lnTo>
                <a:lnTo>
                  <a:pt x="1528" y="434"/>
                </a:lnTo>
                <a:lnTo>
                  <a:pt x="1528" y="440"/>
                </a:lnTo>
                <a:lnTo>
                  <a:pt x="1459" y="129"/>
                </a:lnTo>
                <a:lnTo>
                  <a:pt x="1624" y="242"/>
                </a:lnTo>
                <a:lnTo>
                  <a:pt x="1624" y="226"/>
                </a:lnTo>
                <a:lnTo>
                  <a:pt x="1620" y="221"/>
                </a:lnTo>
                <a:lnTo>
                  <a:pt x="1617" y="211"/>
                </a:lnTo>
                <a:lnTo>
                  <a:pt x="1611" y="188"/>
                </a:lnTo>
                <a:lnTo>
                  <a:pt x="1607" y="178"/>
                </a:lnTo>
                <a:lnTo>
                  <a:pt x="1603" y="175"/>
                </a:lnTo>
                <a:lnTo>
                  <a:pt x="1592" y="169"/>
                </a:lnTo>
                <a:lnTo>
                  <a:pt x="1588" y="167"/>
                </a:lnTo>
                <a:lnTo>
                  <a:pt x="1584" y="163"/>
                </a:lnTo>
                <a:lnTo>
                  <a:pt x="1584" y="159"/>
                </a:lnTo>
                <a:lnTo>
                  <a:pt x="1584" y="152"/>
                </a:lnTo>
                <a:lnTo>
                  <a:pt x="1584" y="148"/>
                </a:lnTo>
                <a:lnTo>
                  <a:pt x="1582" y="146"/>
                </a:lnTo>
                <a:lnTo>
                  <a:pt x="1578" y="146"/>
                </a:lnTo>
                <a:lnTo>
                  <a:pt x="1572" y="152"/>
                </a:lnTo>
                <a:lnTo>
                  <a:pt x="1569" y="161"/>
                </a:lnTo>
                <a:lnTo>
                  <a:pt x="1569" y="169"/>
                </a:lnTo>
                <a:lnTo>
                  <a:pt x="1572" y="171"/>
                </a:lnTo>
                <a:lnTo>
                  <a:pt x="1576" y="173"/>
                </a:lnTo>
                <a:lnTo>
                  <a:pt x="1580" y="177"/>
                </a:lnTo>
                <a:lnTo>
                  <a:pt x="1582" y="182"/>
                </a:lnTo>
                <a:lnTo>
                  <a:pt x="1584" y="190"/>
                </a:lnTo>
                <a:lnTo>
                  <a:pt x="1584" y="200"/>
                </a:lnTo>
                <a:lnTo>
                  <a:pt x="1582" y="209"/>
                </a:lnTo>
                <a:lnTo>
                  <a:pt x="1580" y="217"/>
                </a:lnTo>
                <a:lnTo>
                  <a:pt x="1584" y="223"/>
                </a:lnTo>
                <a:lnTo>
                  <a:pt x="1588" y="230"/>
                </a:lnTo>
                <a:lnTo>
                  <a:pt x="1592" y="238"/>
                </a:lnTo>
                <a:lnTo>
                  <a:pt x="1592" y="244"/>
                </a:lnTo>
                <a:lnTo>
                  <a:pt x="1588" y="242"/>
                </a:lnTo>
                <a:lnTo>
                  <a:pt x="1584" y="240"/>
                </a:lnTo>
                <a:lnTo>
                  <a:pt x="1580" y="238"/>
                </a:lnTo>
                <a:lnTo>
                  <a:pt x="1576" y="238"/>
                </a:lnTo>
                <a:lnTo>
                  <a:pt x="1572" y="236"/>
                </a:lnTo>
                <a:lnTo>
                  <a:pt x="1569" y="232"/>
                </a:lnTo>
                <a:lnTo>
                  <a:pt x="1567" y="225"/>
                </a:lnTo>
                <a:lnTo>
                  <a:pt x="1565" y="217"/>
                </a:lnTo>
                <a:lnTo>
                  <a:pt x="1567" y="211"/>
                </a:lnTo>
                <a:lnTo>
                  <a:pt x="1569" y="205"/>
                </a:lnTo>
                <a:lnTo>
                  <a:pt x="1569" y="202"/>
                </a:lnTo>
                <a:lnTo>
                  <a:pt x="1565" y="198"/>
                </a:lnTo>
                <a:lnTo>
                  <a:pt x="1561" y="196"/>
                </a:lnTo>
                <a:lnTo>
                  <a:pt x="1557" y="196"/>
                </a:lnTo>
                <a:lnTo>
                  <a:pt x="1549" y="200"/>
                </a:lnTo>
                <a:lnTo>
                  <a:pt x="1547" y="198"/>
                </a:lnTo>
                <a:lnTo>
                  <a:pt x="1547" y="196"/>
                </a:lnTo>
                <a:lnTo>
                  <a:pt x="1547" y="190"/>
                </a:lnTo>
                <a:lnTo>
                  <a:pt x="1544" y="184"/>
                </a:lnTo>
                <a:lnTo>
                  <a:pt x="1542" y="178"/>
                </a:lnTo>
                <a:lnTo>
                  <a:pt x="1542" y="177"/>
                </a:lnTo>
                <a:lnTo>
                  <a:pt x="1544" y="175"/>
                </a:lnTo>
                <a:lnTo>
                  <a:pt x="1546" y="173"/>
                </a:lnTo>
                <a:lnTo>
                  <a:pt x="1546" y="169"/>
                </a:lnTo>
                <a:lnTo>
                  <a:pt x="1546" y="167"/>
                </a:lnTo>
                <a:lnTo>
                  <a:pt x="1540" y="161"/>
                </a:lnTo>
                <a:lnTo>
                  <a:pt x="1536" y="157"/>
                </a:lnTo>
                <a:lnTo>
                  <a:pt x="1534" y="155"/>
                </a:lnTo>
                <a:lnTo>
                  <a:pt x="1534" y="152"/>
                </a:lnTo>
                <a:lnTo>
                  <a:pt x="1540" y="138"/>
                </a:lnTo>
                <a:lnTo>
                  <a:pt x="1540" y="134"/>
                </a:lnTo>
                <a:lnTo>
                  <a:pt x="1538" y="132"/>
                </a:lnTo>
                <a:lnTo>
                  <a:pt x="1530" y="129"/>
                </a:lnTo>
                <a:lnTo>
                  <a:pt x="1526" y="129"/>
                </a:lnTo>
                <a:lnTo>
                  <a:pt x="1526" y="123"/>
                </a:lnTo>
                <a:lnTo>
                  <a:pt x="1526" y="117"/>
                </a:lnTo>
                <a:lnTo>
                  <a:pt x="1530" y="109"/>
                </a:lnTo>
                <a:lnTo>
                  <a:pt x="1532" y="104"/>
                </a:lnTo>
                <a:lnTo>
                  <a:pt x="1530" y="100"/>
                </a:lnTo>
                <a:lnTo>
                  <a:pt x="1526" y="100"/>
                </a:lnTo>
                <a:lnTo>
                  <a:pt x="1522" y="102"/>
                </a:lnTo>
                <a:lnTo>
                  <a:pt x="1521" y="100"/>
                </a:lnTo>
                <a:lnTo>
                  <a:pt x="1519" y="98"/>
                </a:lnTo>
                <a:lnTo>
                  <a:pt x="1519" y="86"/>
                </a:lnTo>
                <a:lnTo>
                  <a:pt x="1517" y="81"/>
                </a:lnTo>
                <a:lnTo>
                  <a:pt x="1515" y="79"/>
                </a:lnTo>
                <a:lnTo>
                  <a:pt x="1501" y="71"/>
                </a:lnTo>
                <a:lnTo>
                  <a:pt x="1498" y="67"/>
                </a:lnTo>
                <a:lnTo>
                  <a:pt x="1498" y="65"/>
                </a:lnTo>
                <a:lnTo>
                  <a:pt x="1494" y="63"/>
                </a:lnTo>
                <a:lnTo>
                  <a:pt x="1492" y="63"/>
                </a:lnTo>
                <a:lnTo>
                  <a:pt x="1486" y="71"/>
                </a:lnTo>
                <a:lnTo>
                  <a:pt x="1482" y="73"/>
                </a:lnTo>
                <a:lnTo>
                  <a:pt x="1476" y="75"/>
                </a:lnTo>
                <a:lnTo>
                  <a:pt x="1474" y="71"/>
                </a:lnTo>
                <a:lnTo>
                  <a:pt x="1471" y="67"/>
                </a:lnTo>
                <a:lnTo>
                  <a:pt x="1469" y="65"/>
                </a:lnTo>
                <a:lnTo>
                  <a:pt x="1467" y="71"/>
                </a:lnTo>
                <a:lnTo>
                  <a:pt x="1469" y="75"/>
                </a:lnTo>
                <a:lnTo>
                  <a:pt x="1471" y="79"/>
                </a:lnTo>
                <a:lnTo>
                  <a:pt x="1473" y="81"/>
                </a:lnTo>
                <a:lnTo>
                  <a:pt x="1473" y="82"/>
                </a:lnTo>
                <a:lnTo>
                  <a:pt x="1474" y="82"/>
                </a:lnTo>
                <a:lnTo>
                  <a:pt x="1474" y="84"/>
                </a:lnTo>
                <a:lnTo>
                  <a:pt x="1474" y="90"/>
                </a:lnTo>
                <a:lnTo>
                  <a:pt x="1474" y="92"/>
                </a:lnTo>
                <a:lnTo>
                  <a:pt x="1476" y="96"/>
                </a:lnTo>
                <a:lnTo>
                  <a:pt x="1476" y="98"/>
                </a:lnTo>
                <a:lnTo>
                  <a:pt x="1482" y="106"/>
                </a:lnTo>
                <a:lnTo>
                  <a:pt x="1488" y="117"/>
                </a:lnTo>
                <a:lnTo>
                  <a:pt x="1490" y="123"/>
                </a:lnTo>
                <a:lnTo>
                  <a:pt x="1490" y="125"/>
                </a:lnTo>
                <a:lnTo>
                  <a:pt x="1488" y="130"/>
                </a:lnTo>
                <a:lnTo>
                  <a:pt x="1478" y="119"/>
                </a:lnTo>
                <a:lnTo>
                  <a:pt x="1473" y="109"/>
                </a:lnTo>
                <a:lnTo>
                  <a:pt x="1465" y="106"/>
                </a:lnTo>
                <a:lnTo>
                  <a:pt x="1461" y="100"/>
                </a:lnTo>
                <a:lnTo>
                  <a:pt x="1455" y="92"/>
                </a:lnTo>
                <a:lnTo>
                  <a:pt x="1446" y="77"/>
                </a:lnTo>
                <a:lnTo>
                  <a:pt x="1450" y="88"/>
                </a:lnTo>
                <a:lnTo>
                  <a:pt x="1451" y="92"/>
                </a:lnTo>
                <a:lnTo>
                  <a:pt x="1428" y="67"/>
                </a:lnTo>
                <a:lnTo>
                  <a:pt x="1430" y="67"/>
                </a:lnTo>
                <a:lnTo>
                  <a:pt x="1430" y="65"/>
                </a:lnTo>
                <a:lnTo>
                  <a:pt x="1430" y="63"/>
                </a:lnTo>
                <a:lnTo>
                  <a:pt x="1428" y="61"/>
                </a:lnTo>
                <a:lnTo>
                  <a:pt x="1428" y="63"/>
                </a:lnTo>
                <a:lnTo>
                  <a:pt x="1428" y="65"/>
                </a:lnTo>
                <a:lnTo>
                  <a:pt x="1409" y="42"/>
                </a:lnTo>
                <a:lnTo>
                  <a:pt x="1407" y="34"/>
                </a:lnTo>
                <a:lnTo>
                  <a:pt x="1407" y="38"/>
                </a:lnTo>
                <a:lnTo>
                  <a:pt x="1405" y="34"/>
                </a:lnTo>
                <a:lnTo>
                  <a:pt x="1405" y="33"/>
                </a:lnTo>
                <a:lnTo>
                  <a:pt x="1407" y="31"/>
                </a:lnTo>
                <a:lnTo>
                  <a:pt x="1405" y="31"/>
                </a:lnTo>
                <a:lnTo>
                  <a:pt x="1405" y="29"/>
                </a:lnTo>
                <a:lnTo>
                  <a:pt x="1405" y="31"/>
                </a:lnTo>
                <a:lnTo>
                  <a:pt x="1405" y="19"/>
                </a:lnTo>
                <a:lnTo>
                  <a:pt x="1407" y="15"/>
                </a:lnTo>
                <a:lnTo>
                  <a:pt x="1405" y="11"/>
                </a:lnTo>
                <a:lnTo>
                  <a:pt x="1402" y="0"/>
                </a:lnTo>
                <a:lnTo>
                  <a:pt x="0" y="0"/>
                </a:lnTo>
                <a:lnTo>
                  <a:pt x="0" y="328"/>
                </a:lnTo>
                <a:lnTo>
                  <a:pt x="4" y="336"/>
                </a:lnTo>
                <a:lnTo>
                  <a:pt x="6" y="353"/>
                </a:lnTo>
                <a:lnTo>
                  <a:pt x="8" y="357"/>
                </a:lnTo>
                <a:lnTo>
                  <a:pt x="10" y="359"/>
                </a:lnTo>
                <a:lnTo>
                  <a:pt x="15" y="357"/>
                </a:lnTo>
                <a:lnTo>
                  <a:pt x="15" y="372"/>
                </a:lnTo>
                <a:lnTo>
                  <a:pt x="13" y="380"/>
                </a:lnTo>
                <a:lnTo>
                  <a:pt x="10" y="370"/>
                </a:lnTo>
                <a:lnTo>
                  <a:pt x="8" y="372"/>
                </a:lnTo>
                <a:lnTo>
                  <a:pt x="6" y="378"/>
                </a:lnTo>
                <a:lnTo>
                  <a:pt x="6" y="386"/>
                </a:lnTo>
                <a:lnTo>
                  <a:pt x="8" y="392"/>
                </a:lnTo>
                <a:lnTo>
                  <a:pt x="8" y="394"/>
                </a:lnTo>
                <a:lnTo>
                  <a:pt x="6" y="394"/>
                </a:lnTo>
                <a:lnTo>
                  <a:pt x="4" y="394"/>
                </a:lnTo>
                <a:lnTo>
                  <a:pt x="2" y="395"/>
                </a:lnTo>
                <a:lnTo>
                  <a:pt x="0" y="395"/>
                </a:lnTo>
                <a:lnTo>
                  <a:pt x="0" y="397"/>
                </a:lnTo>
                <a:lnTo>
                  <a:pt x="2" y="397"/>
                </a:lnTo>
                <a:lnTo>
                  <a:pt x="0" y="401"/>
                </a:lnTo>
                <a:lnTo>
                  <a:pt x="0" y="417"/>
                </a:lnTo>
                <a:lnTo>
                  <a:pt x="4" y="420"/>
                </a:lnTo>
                <a:lnTo>
                  <a:pt x="8" y="426"/>
                </a:lnTo>
                <a:lnTo>
                  <a:pt x="11" y="434"/>
                </a:lnTo>
                <a:lnTo>
                  <a:pt x="11" y="432"/>
                </a:lnTo>
                <a:lnTo>
                  <a:pt x="13" y="434"/>
                </a:lnTo>
                <a:lnTo>
                  <a:pt x="15" y="440"/>
                </a:lnTo>
                <a:lnTo>
                  <a:pt x="15" y="438"/>
                </a:lnTo>
                <a:lnTo>
                  <a:pt x="15" y="434"/>
                </a:lnTo>
                <a:lnTo>
                  <a:pt x="19" y="436"/>
                </a:lnTo>
                <a:lnTo>
                  <a:pt x="21" y="436"/>
                </a:lnTo>
                <a:lnTo>
                  <a:pt x="21" y="434"/>
                </a:lnTo>
                <a:lnTo>
                  <a:pt x="21" y="430"/>
                </a:lnTo>
                <a:lnTo>
                  <a:pt x="19" y="424"/>
                </a:lnTo>
                <a:lnTo>
                  <a:pt x="15" y="420"/>
                </a:lnTo>
                <a:lnTo>
                  <a:pt x="10" y="417"/>
                </a:lnTo>
                <a:lnTo>
                  <a:pt x="8" y="411"/>
                </a:lnTo>
                <a:lnTo>
                  <a:pt x="10" y="409"/>
                </a:lnTo>
                <a:lnTo>
                  <a:pt x="11" y="409"/>
                </a:lnTo>
                <a:lnTo>
                  <a:pt x="15" y="405"/>
                </a:lnTo>
                <a:lnTo>
                  <a:pt x="11" y="409"/>
                </a:lnTo>
                <a:lnTo>
                  <a:pt x="15" y="401"/>
                </a:lnTo>
                <a:lnTo>
                  <a:pt x="17" y="399"/>
                </a:lnTo>
                <a:lnTo>
                  <a:pt x="17" y="401"/>
                </a:lnTo>
                <a:lnTo>
                  <a:pt x="17" y="399"/>
                </a:lnTo>
                <a:lnTo>
                  <a:pt x="27" y="394"/>
                </a:lnTo>
                <a:lnTo>
                  <a:pt x="27" y="392"/>
                </a:lnTo>
                <a:lnTo>
                  <a:pt x="17" y="397"/>
                </a:lnTo>
                <a:lnTo>
                  <a:pt x="17" y="394"/>
                </a:lnTo>
                <a:lnTo>
                  <a:pt x="17" y="386"/>
                </a:lnTo>
                <a:lnTo>
                  <a:pt x="21" y="374"/>
                </a:lnTo>
                <a:lnTo>
                  <a:pt x="23" y="372"/>
                </a:lnTo>
                <a:lnTo>
                  <a:pt x="23" y="369"/>
                </a:lnTo>
                <a:lnTo>
                  <a:pt x="23" y="370"/>
                </a:lnTo>
                <a:lnTo>
                  <a:pt x="29" y="386"/>
                </a:lnTo>
                <a:lnTo>
                  <a:pt x="29" y="394"/>
                </a:lnTo>
                <a:lnTo>
                  <a:pt x="31" y="394"/>
                </a:lnTo>
                <a:lnTo>
                  <a:pt x="31" y="395"/>
                </a:lnTo>
                <a:lnTo>
                  <a:pt x="31" y="397"/>
                </a:lnTo>
                <a:lnTo>
                  <a:pt x="33" y="401"/>
                </a:lnTo>
                <a:lnTo>
                  <a:pt x="33" y="399"/>
                </a:lnTo>
                <a:lnTo>
                  <a:pt x="29" y="380"/>
                </a:lnTo>
                <a:lnTo>
                  <a:pt x="29" y="382"/>
                </a:lnTo>
                <a:lnTo>
                  <a:pt x="23" y="367"/>
                </a:lnTo>
                <a:lnTo>
                  <a:pt x="23" y="361"/>
                </a:lnTo>
                <a:lnTo>
                  <a:pt x="27" y="367"/>
                </a:lnTo>
                <a:lnTo>
                  <a:pt x="27" y="365"/>
                </a:lnTo>
                <a:lnTo>
                  <a:pt x="29" y="367"/>
                </a:lnTo>
                <a:lnTo>
                  <a:pt x="31" y="367"/>
                </a:lnTo>
                <a:lnTo>
                  <a:pt x="31" y="361"/>
                </a:lnTo>
                <a:lnTo>
                  <a:pt x="31" y="336"/>
                </a:lnTo>
                <a:lnTo>
                  <a:pt x="29" y="326"/>
                </a:lnTo>
                <a:lnTo>
                  <a:pt x="27" y="311"/>
                </a:lnTo>
                <a:lnTo>
                  <a:pt x="23" y="305"/>
                </a:lnTo>
                <a:lnTo>
                  <a:pt x="21" y="303"/>
                </a:lnTo>
                <a:lnTo>
                  <a:pt x="15" y="299"/>
                </a:lnTo>
                <a:lnTo>
                  <a:pt x="15" y="298"/>
                </a:lnTo>
                <a:lnTo>
                  <a:pt x="17" y="296"/>
                </a:lnTo>
                <a:lnTo>
                  <a:pt x="21" y="298"/>
                </a:lnTo>
                <a:lnTo>
                  <a:pt x="27" y="305"/>
                </a:lnTo>
                <a:lnTo>
                  <a:pt x="33" y="322"/>
                </a:lnTo>
                <a:lnTo>
                  <a:pt x="33" y="330"/>
                </a:lnTo>
                <a:lnTo>
                  <a:pt x="33" y="317"/>
                </a:lnTo>
                <a:lnTo>
                  <a:pt x="31" y="313"/>
                </a:lnTo>
                <a:lnTo>
                  <a:pt x="33" y="315"/>
                </a:lnTo>
                <a:lnTo>
                  <a:pt x="33" y="319"/>
                </a:lnTo>
                <a:lnTo>
                  <a:pt x="34" y="319"/>
                </a:lnTo>
                <a:lnTo>
                  <a:pt x="38" y="317"/>
                </a:lnTo>
                <a:lnTo>
                  <a:pt x="40" y="319"/>
                </a:lnTo>
                <a:lnTo>
                  <a:pt x="38" y="334"/>
                </a:lnTo>
                <a:lnTo>
                  <a:pt x="38" y="355"/>
                </a:lnTo>
                <a:lnTo>
                  <a:pt x="40" y="363"/>
                </a:lnTo>
                <a:lnTo>
                  <a:pt x="42" y="367"/>
                </a:lnTo>
                <a:lnTo>
                  <a:pt x="44" y="365"/>
                </a:lnTo>
                <a:lnTo>
                  <a:pt x="46" y="363"/>
                </a:lnTo>
                <a:lnTo>
                  <a:pt x="46" y="361"/>
                </a:lnTo>
                <a:lnTo>
                  <a:pt x="44" y="357"/>
                </a:lnTo>
                <a:lnTo>
                  <a:pt x="42" y="357"/>
                </a:lnTo>
                <a:lnTo>
                  <a:pt x="40" y="355"/>
                </a:lnTo>
                <a:lnTo>
                  <a:pt x="42" y="351"/>
                </a:lnTo>
                <a:lnTo>
                  <a:pt x="44" y="340"/>
                </a:lnTo>
                <a:lnTo>
                  <a:pt x="46" y="338"/>
                </a:lnTo>
                <a:lnTo>
                  <a:pt x="48" y="336"/>
                </a:lnTo>
                <a:lnTo>
                  <a:pt x="50" y="340"/>
                </a:lnTo>
                <a:lnTo>
                  <a:pt x="50" y="351"/>
                </a:lnTo>
                <a:lnTo>
                  <a:pt x="50" y="370"/>
                </a:lnTo>
                <a:lnTo>
                  <a:pt x="52" y="384"/>
                </a:lnTo>
                <a:lnTo>
                  <a:pt x="56" y="394"/>
                </a:lnTo>
                <a:lnTo>
                  <a:pt x="54" y="384"/>
                </a:lnTo>
                <a:lnTo>
                  <a:pt x="52" y="380"/>
                </a:lnTo>
                <a:lnTo>
                  <a:pt x="58" y="388"/>
                </a:lnTo>
                <a:lnTo>
                  <a:pt x="61" y="395"/>
                </a:lnTo>
                <a:lnTo>
                  <a:pt x="63" y="405"/>
                </a:lnTo>
                <a:lnTo>
                  <a:pt x="65" y="426"/>
                </a:lnTo>
                <a:lnTo>
                  <a:pt x="65" y="438"/>
                </a:lnTo>
                <a:lnTo>
                  <a:pt x="65" y="430"/>
                </a:lnTo>
                <a:lnTo>
                  <a:pt x="63" y="417"/>
                </a:lnTo>
                <a:lnTo>
                  <a:pt x="61" y="409"/>
                </a:lnTo>
                <a:lnTo>
                  <a:pt x="54" y="395"/>
                </a:lnTo>
                <a:lnTo>
                  <a:pt x="50" y="376"/>
                </a:lnTo>
                <a:lnTo>
                  <a:pt x="48" y="372"/>
                </a:lnTo>
                <a:lnTo>
                  <a:pt x="48" y="376"/>
                </a:lnTo>
                <a:lnTo>
                  <a:pt x="48" y="388"/>
                </a:lnTo>
                <a:lnTo>
                  <a:pt x="46" y="397"/>
                </a:lnTo>
                <a:lnTo>
                  <a:pt x="44" y="403"/>
                </a:lnTo>
                <a:lnTo>
                  <a:pt x="42" y="395"/>
                </a:lnTo>
                <a:lnTo>
                  <a:pt x="40" y="392"/>
                </a:lnTo>
                <a:lnTo>
                  <a:pt x="36" y="390"/>
                </a:lnTo>
                <a:lnTo>
                  <a:pt x="34" y="390"/>
                </a:lnTo>
                <a:lnTo>
                  <a:pt x="34" y="394"/>
                </a:lnTo>
                <a:lnTo>
                  <a:pt x="36" y="394"/>
                </a:lnTo>
                <a:lnTo>
                  <a:pt x="36" y="399"/>
                </a:lnTo>
                <a:lnTo>
                  <a:pt x="38" y="395"/>
                </a:lnTo>
                <a:lnTo>
                  <a:pt x="38" y="397"/>
                </a:lnTo>
                <a:lnTo>
                  <a:pt x="38" y="403"/>
                </a:lnTo>
                <a:lnTo>
                  <a:pt x="40" y="415"/>
                </a:lnTo>
                <a:lnTo>
                  <a:pt x="38" y="424"/>
                </a:lnTo>
                <a:lnTo>
                  <a:pt x="34" y="403"/>
                </a:lnTo>
                <a:lnTo>
                  <a:pt x="34" y="411"/>
                </a:lnTo>
                <a:lnTo>
                  <a:pt x="38" y="428"/>
                </a:lnTo>
                <a:lnTo>
                  <a:pt x="34" y="455"/>
                </a:lnTo>
                <a:lnTo>
                  <a:pt x="34" y="459"/>
                </a:lnTo>
                <a:lnTo>
                  <a:pt x="34" y="457"/>
                </a:lnTo>
                <a:lnTo>
                  <a:pt x="33" y="451"/>
                </a:lnTo>
                <a:lnTo>
                  <a:pt x="29" y="480"/>
                </a:lnTo>
                <a:lnTo>
                  <a:pt x="31" y="468"/>
                </a:lnTo>
                <a:lnTo>
                  <a:pt x="33" y="465"/>
                </a:lnTo>
                <a:lnTo>
                  <a:pt x="33" y="466"/>
                </a:lnTo>
                <a:lnTo>
                  <a:pt x="34" y="463"/>
                </a:lnTo>
                <a:lnTo>
                  <a:pt x="34" y="488"/>
                </a:lnTo>
                <a:lnTo>
                  <a:pt x="36" y="463"/>
                </a:lnTo>
                <a:lnTo>
                  <a:pt x="36" y="451"/>
                </a:lnTo>
                <a:lnTo>
                  <a:pt x="38" y="449"/>
                </a:lnTo>
                <a:lnTo>
                  <a:pt x="40" y="449"/>
                </a:lnTo>
                <a:lnTo>
                  <a:pt x="42" y="453"/>
                </a:lnTo>
                <a:lnTo>
                  <a:pt x="42" y="457"/>
                </a:lnTo>
                <a:lnTo>
                  <a:pt x="42" y="459"/>
                </a:lnTo>
                <a:lnTo>
                  <a:pt x="46" y="514"/>
                </a:lnTo>
                <a:lnTo>
                  <a:pt x="44" y="549"/>
                </a:lnTo>
                <a:lnTo>
                  <a:pt x="42" y="538"/>
                </a:lnTo>
                <a:lnTo>
                  <a:pt x="42" y="547"/>
                </a:lnTo>
                <a:lnTo>
                  <a:pt x="42" y="553"/>
                </a:lnTo>
                <a:lnTo>
                  <a:pt x="42" y="547"/>
                </a:lnTo>
                <a:lnTo>
                  <a:pt x="38" y="507"/>
                </a:lnTo>
                <a:lnTo>
                  <a:pt x="36" y="478"/>
                </a:lnTo>
                <a:lnTo>
                  <a:pt x="36" y="513"/>
                </a:lnTo>
                <a:lnTo>
                  <a:pt x="44" y="616"/>
                </a:lnTo>
                <a:lnTo>
                  <a:pt x="44" y="637"/>
                </a:lnTo>
                <a:lnTo>
                  <a:pt x="44" y="634"/>
                </a:lnTo>
                <a:lnTo>
                  <a:pt x="40" y="616"/>
                </a:lnTo>
                <a:lnTo>
                  <a:pt x="42" y="628"/>
                </a:lnTo>
                <a:lnTo>
                  <a:pt x="42" y="632"/>
                </a:lnTo>
                <a:lnTo>
                  <a:pt x="40" y="620"/>
                </a:lnTo>
                <a:lnTo>
                  <a:pt x="36" y="597"/>
                </a:lnTo>
                <a:lnTo>
                  <a:pt x="36" y="586"/>
                </a:lnTo>
                <a:lnTo>
                  <a:pt x="36" y="589"/>
                </a:lnTo>
                <a:lnTo>
                  <a:pt x="34" y="576"/>
                </a:lnTo>
                <a:lnTo>
                  <a:pt x="33" y="570"/>
                </a:lnTo>
                <a:lnTo>
                  <a:pt x="34" y="582"/>
                </a:lnTo>
                <a:lnTo>
                  <a:pt x="36" y="599"/>
                </a:lnTo>
                <a:lnTo>
                  <a:pt x="38" y="618"/>
                </a:lnTo>
                <a:lnTo>
                  <a:pt x="42" y="637"/>
                </a:lnTo>
                <a:lnTo>
                  <a:pt x="40" y="637"/>
                </a:lnTo>
                <a:lnTo>
                  <a:pt x="40" y="632"/>
                </a:lnTo>
                <a:lnTo>
                  <a:pt x="40" y="637"/>
                </a:lnTo>
                <a:lnTo>
                  <a:pt x="38" y="635"/>
                </a:lnTo>
                <a:lnTo>
                  <a:pt x="38" y="632"/>
                </a:lnTo>
                <a:lnTo>
                  <a:pt x="36" y="616"/>
                </a:lnTo>
                <a:lnTo>
                  <a:pt x="34" y="599"/>
                </a:lnTo>
                <a:lnTo>
                  <a:pt x="36" y="605"/>
                </a:lnTo>
                <a:lnTo>
                  <a:pt x="36" y="610"/>
                </a:lnTo>
                <a:lnTo>
                  <a:pt x="34" y="605"/>
                </a:lnTo>
                <a:lnTo>
                  <a:pt x="36" y="620"/>
                </a:lnTo>
                <a:lnTo>
                  <a:pt x="38" y="635"/>
                </a:lnTo>
                <a:lnTo>
                  <a:pt x="34" y="634"/>
                </a:lnTo>
                <a:lnTo>
                  <a:pt x="33" y="620"/>
                </a:lnTo>
                <a:lnTo>
                  <a:pt x="29" y="589"/>
                </a:lnTo>
                <a:lnTo>
                  <a:pt x="33" y="624"/>
                </a:lnTo>
                <a:lnTo>
                  <a:pt x="29" y="591"/>
                </a:lnTo>
                <a:lnTo>
                  <a:pt x="31" y="610"/>
                </a:lnTo>
                <a:lnTo>
                  <a:pt x="29" y="605"/>
                </a:lnTo>
                <a:lnTo>
                  <a:pt x="31" y="616"/>
                </a:lnTo>
                <a:lnTo>
                  <a:pt x="33" y="634"/>
                </a:lnTo>
                <a:lnTo>
                  <a:pt x="31" y="634"/>
                </a:lnTo>
                <a:lnTo>
                  <a:pt x="29" y="635"/>
                </a:lnTo>
                <a:lnTo>
                  <a:pt x="29" y="637"/>
                </a:lnTo>
                <a:lnTo>
                  <a:pt x="33" y="643"/>
                </a:lnTo>
                <a:lnTo>
                  <a:pt x="34" y="651"/>
                </a:lnTo>
                <a:lnTo>
                  <a:pt x="33" y="655"/>
                </a:lnTo>
                <a:lnTo>
                  <a:pt x="29" y="655"/>
                </a:lnTo>
                <a:lnTo>
                  <a:pt x="21" y="647"/>
                </a:lnTo>
                <a:lnTo>
                  <a:pt x="15" y="643"/>
                </a:lnTo>
                <a:lnTo>
                  <a:pt x="13" y="645"/>
                </a:lnTo>
                <a:lnTo>
                  <a:pt x="8" y="618"/>
                </a:lnTo>
                <a:lnTo>
                  <a:pt x="10" y="618"/>
                </a:lnTo>
                <a:lnTo>
                  <a:pt x="13" y="614"/>
                </a:lnTo>
                <a:lnTo>
                  <a:pt x="17" y="610"/>
                </a:lnTo>
                <a:lnTo>
                  <a:pt x="13" y="601"/>
                </a:lnTo>
                <a:lnTo>
                  <a:pt x="10" y="607"/>
                </a:lnTo>
                <a:lnTo>
                  <a:pt x="8" y="616"/>
                </a:lnTo>
                <a:lnTo>
                  <a:pt x="0" y="582"/>
                </a:lnTo>
                <a:lnTo>
                  <a:pt x="0" y="584"/>
                </a:lnTo>
                <a:lnTo>
                  <a:pt x="8" y="626"/>
                </a:lnTo>
                <a:lnTo>
                  <a:pt x="10" y="630"/>
                </a:lnTo>
                <a:lnTo>
                  <a:pt x="8" y="632"/>
                </a:lnTo>
                <a:lnTo>
                  <a:pt x="2" y="605"/>
                </a:lnTo>
                <a:lnTo>
                  <a:pt x="6" y="626"/>
                </a:lnTo>
                <a:lnTo>
                  <a:pt x="6" y="637"/>
                </a:lnTo>
                <a:lnTo>
                  <a:pt x="6" y="635"/>
                </a:lnTo>
                <a:lnTo>
                  <a:pt x="4" y="634"/>
                </a:lnTo>
                <a:lnTo>
                  <a:pt x="0" y="632"/>
                </a:lnTo>
                <a:lnTo>
                  <a:pt x="0" y="635"/>
                </a:lnTo>
                <a:lnTo>
                  <a:pt x="4" y="641"/>
                </a:lnTo>
                <a:lnTo>
                  <a:pt x="4" y="643"/>
                </a:lnTo>
                <a:lnTo>
                  <a:pt x="2" y="649"/>
                </a:lnTo>
                <a:lnTo>
                  <a:pt x="0" y="649"/>
                </a:lnTo>
                <a:lnTo>
                  <a:pt x="0" y="653"/>
                </a:lnTo>
                <a:lnTo>
                  <a:pt x="0" y="655"/>
                </a:lnTo>
                <a:lnTo>
                  <a:pt x="0" y="1148"/>
                </a:lnTo>
                <a:lnTo>
                  <a:pt x="1542" y="1148"/>
                </a:lnTo>
                <a:lnTo>
                  <a:pt x="1532" y="1135"/>
                </a:lnTo>
                <a:lnTo>
                  <a:pt x="1530" y="1131"/>
                </a:lnTo>
                <a:lnTo>
                  <a:pt x="1530" y="1123"/>
                </a:lnTo>
                <a:lnTo>
                  <a:pt x="1532" y="1117"/>
                </a:lnTo>
                <a:lnTo>
                  <a:pt x="1536" y="1117"/>
                </a:lnTo>
                <a:lnTo>
                  <a:pt x="1542" y="1121"/>
                </a:lnTo>
                <a:lnTo>
                  <a:pt x="1549" y="1129"/>
                </a:lnTo>
                <a:lnTo>
                  <a:pt x="1553" y="1135"/>
                </a:lnTo>
                <a:lnTo>
                  <a:pt x="1555" y="1138"/>
                </a:lnTo>
                <a:lnTo>
                  <a:pt x="1555" y="1148"/>
                </a:lnTo>
                <a:lnTo>
                  <a:pt x="1570" y="1148"/>
                </a:lnTo>
                <a:lnTo>
                  <a:pt x="1565" y="1138"/>
                </a:lnTo>
                <a:lnTo>
                  <a:pt x="1561" y="1123"/>
                </a:lnTo>
                <a:lnTo>
                  <a:pt x="1563" y="1119"/>
                </a:lnTo>
                <a:lnTo>
                  <a:pt x="1565" y="1115"/>
                </a:lnTo>
                <a:lnTo>
                  <a:pt x="1563" y="1114"/>
                </a:lnTo>
                <a:lnTo>
                  <a:pt x="1561" y="1115"/>
                </a:lnTo>
                <a:lnTo>
                  <a:pt x="1561" y="1112"/>
                </a:lnTo>
                <a:lnTo>
                  <a:pt x="1561" y="1104"/>
                </a:lnTo>
                <a:lnTo>
                  <a:pt x="1565" y="1104"/>
                </a:lnTo>
                <a:lnTo>
                  <a:pt x="1563" y="1098"/>
                </a:lnTo>
                <a:lnTo>
                  <a:pt x="1561" y="1094"/>
                </a:lnTo>
                <a:lnTo>
                  <a:pt x="1557" y="1083"/>
                </a:lnTo>
                <a:lnTo>
                  <a:pt x="1561" y="1079"/>
                </a:lnTo>
                <a:lnTo>
                  <a:pt x="1557" y="1079"/>
                </a:lnTo>
                <a:lnTo>
                  <a:pt x="1557" y="1077"/>
                </a:lnTo>
                <a:lnTo>
                  <a:pt x="1559" y="1077"/>
                </a:lnTo>
                <a:lnTo>
                  <a:pt x="1561" y="1075"/>
                </a:lnTo>
                <a:lnTo>
                  <a:pt x="1561" y="1073"/>
                </a:lnTo>
                <a:lnTo>
                  <a:pt x="1561" y="1075"/>
                </a:lnTo>
                <a:lnTo>
                  <a:pt x="1561" y="1073"/>
                </a:lnTo>
                <a:lnTo>
                  <a:pt x="1559" y="1073"/>
                </a:lnTo>
                <a:lnTo>
                  <a:pt x="1557" y="1073"/>
                </a:lnTo>
                <a:lnTo>
                  <a:pt x="1557" y="1071"/>
                </a:lnTo>
                <a:lnTo>
                  <a:pt x="1555" y="1075"/>
                </a:lnTo>
                <a:lnTo>
                  <a:pt x="1553" y="1077"/>
                </a:lnTo>
                <a:lnTo>
                  <a:pt x="1551" y="1079"/>
                </a:lnTo>
                <a:lnTo>
                  <a:pt x="1553" y="1069"/>
                </a:lnTo>
                <a:lnTo>
                  <a:pt x="1555" y="1066"/>
                </a:lnTo>
                <a:lnTo>
                  <a:pt x="1559" y="1062"/>
                </a:lnTo>
                <a:lnTo>
                  <a:pt x="1557" y="1056"/>
                </a:lnTo>
                <a:lnTo>
                  <a:pt x="1555" y="1048"/>
                </a:lnTo>
                <a:lnTo>
                  <a:pt x="1555" y="1033"/>
                </a:lnTo>
                <a:lnTo>
                  <a:pt x="1553" y="1037"/>
                </a:lnTo>
                <a:lnTo>
                  <a:pt x="1555" y="1031"/>
                </a:lnTo>
                <a:lnTo>
                  <a:pt x="1563" y="1025"/>
                </a:lnTo>
                <a:lnTo>
                  <a:pt x="1565" y="1021"/>
                </a:lnTo>
                <a:lnTo>
                  <a:pt x="1565" y="1019"/>
                </a:lnTo>
                <a:lnTo>
                  <a:pt x="1555" y="1018"/>
                </a:lnTo>
                <a:lnTo>
                  <a:pt x="1557" y="1016"/>
                </a:lnTo>
                <a:lnTo>
                  <a:pt x="1557" y="1014"/>
                </a:lnTo>
                <a:lnTo>
                  <a:pt x="1555" y="1012"/>
                </a:lnTo>
                <a:lnTo>
                  <a:pt x="1553" y="1008"/>
                </a:lnTo>
                <a:lnTo>
                  <a:pt x="1553" y="1004"/>
                </a:lnTo>
                <a:lnTo>
                  <a:pt x="1551" y="1006"/>
                </a:lnTo>
                <a:lnTo>
                  <a:pt x="1551" y="1010"/>
                </a:lnTo>
                <a:lnTo>
                  <a:pt x="1549" y="1016"/>
                </a:lnTo>
                <a:lnTo>
                  <a:pt x="1547" y="1002"/>
                </a:lnTo>
                <a:lnTo>
                  <a:pt x="1555" y="977"/>
                </a:lnTo>
                <a:lnTo>
                  <a:pt x="1559" y="962"/>
                </a:lnTo>
                <a:lnTo>
                  <a:pt x="1582" y="960"/>
                </a:lnTo>
                <a:lnTo>
                  <a:pt x="1624" y="956"/>
                </a:lnTo>
                <a:lnTo>
                  <a:pt x="1624" y="954"/>
                </a:lnTo>
                <a:lnTo>
                  <a:pt x="1622" y="954"/>
                </a:lnTo>
                <a:lnTo>
                  <a:pt x="1617" y="954"/>
                </a:lnTo>
                <a:lnTo>
                  <a:pt x="1609" y="956"/>
                </a:lnTo>
                <a:lnTo>
                  <a:pt x="1594" y="958"/>
                </a:lnTo>
                <a:lnTo>
                  <a:pt x="1592" y="958"/>
                </a:lnTo>
                <a:lnTo>
                  <a:pt x="1590" y="956"/>
                </a:lnTo>
                <a:lnTo>
                  <a:pt x="1588" y="956"/>
                </a:lnTo>
                <a:lnTo>
                  <a:pt x="1574" y="958"/>
                </a:lnTo>
                <a:lnTo>
                  <a:pt x="1563" y="960"/>
                </a:lnTo>
                <a:lnTo>
                  <a:pt x="1559" y="958"/>
                </a:lnTo>
                <a:lnTo>
                  <a:pt x="1561" y="935"/>
                </a:lnTo>
                <a:lnTo>
                  <a:pt x="1561" y="925"/>
                </a:lnTo>
                <a:lnTo>
                  <a:pt x="1563" y="916"/>
                </a:lnTo>
                <a:lnTo>
                  <a:pt x="1565" y="904"/>
                </a:lnTo>
                <a:lnTo>
                  <a:pt x="1561" y="898"/>
                </a:lnTo>
                <a:lnTo>
                  <a:pt x="1561" y="900"/>
                </a:lnTo>
                <a:lnTo>
                  <a:pt x="1559" y="906"/>
                </a:lnTo>
                <a:lnTo>
                  <a:pt x="1557" y="929"/>
                </a:lnTo>
                <a:lnTo>
                  <a:pt x="1557" y="950"/>
                </a:lnTo>
                <a:lnTo>
                  <a:pt x="1542" y="946"/>
                </a:lnTo>
                <a:lnTo>
                  <a:pt x="1536" y="946"/>
                </a:lnTo>
                <a:lnTo>
                  <a:pt x="1538" y="946"/>
                </a:lnTo>
                <a:lnTo>
                  <a:pt x="1536" y="946"/>
                </a:lnTo>
                <a:lnTo>
                  <a:pt x="1534" y="946"/>
                </a:lnTo>
                <a:lnTo>
                  <a:pt x="1536" y="941"/>
                </a:lnTo>
                <a:lnTo>
                  <a:pt x="1536" y="939"/>
                </a:lnTo>
                <a:lnTo>
                  <a:pt x="1536" y="937"/>
                </a:lnTo>
                <a:lnTo>
                  <a:pt x="1534" y="937"/>
                </a:lnTo>
                <a:lnTo>
                  <a:pt x="1532" y="939"/>
                </a:lnTo>
                <a:lnTo>
                  <a:pt x="1532" y="937"/>
                </a:lnTo>
                <a:lnTo>
                  <a:pt x="1536" y="935"/>
                </a:lnTo>
                <a:lnTo>
                  <a:pt x="1536" y="933"/>
                </a:lnTo>
                <a:lnTo>
                  <a:pt x="1536" y="931"/>
                </a:lnTo>
                <a:lnTo>
                  <a:pt x="1540" y="929"/>
                </a:lnTo>
                <a:lnTo>
                  <a:pt x="1536" y="927"/>
                </a:lnTo>
                <a:lnTo>
                  <a:pt x="1540" y="925"/>
                </a:lnTo>
                <a:lnTo>
                  <a:pt x="1536" y="923"/>
                </a:lnTo>
                <a:lnTo>
                  <a:pt x="1538" y="922"/>
                </a:lnTo>
                <a:lnTo>
                  <a:pt x="1538" y="920"/>
                </a:lnTo>
                <a:lnTo>
                  <a:pt x="1538" y="916"/>
                </a:lnTo>
                <a:lnTo>
                  <a:pt x="1538" y="918"/>
                </a:lnTo>
                <a:lnTo>
                  <a:pt x="1538" y="916"/>
                </a:lnTo>
                <a:lnTo>
                  <a:pt x="1540" y="914"/>
                </a:lnTo>
                <a:lnTo>
                  <a:pt x="1540" y="910"/>
                </a:lnTo>
                <a:lnTo>
                  <a:pt x="1538" y="908"/>
                </a:lnTo>
                <a:lnTo>
                  <a:pt x="1536" y="910"/>
                </a:lnTo>
                <a:lnTo>
                  <a:pt x="1538" y="910"/>
                </a:lnTo>
                <a:lnTo>
                  <a:pt x="1536" y="914"/>
                </a:lnTo>
                <a:lnTo>
                  <a:pt x="1534" y="914"/>
                </a:lnTo>
                <a:lnTo>
                  <a:pt x="1530" y="914"/>
                </a:lnTo>
                <a:lnTo>
                  <a:pt x="1532" y="912"/>
                </a:lnTo>
                <a:lnTo>
                  <a:pt x="1530" y="912"/>
                </a:lnTo>
                <a:lnTo>
                  <a:pt x="1530" y="906"/>
                </a:lnTo>
                <a:lnTo>
                  <a:pt x="1530" y="902"/>
                </a:lnTo>
                <a:lnTo>
                  <a:pt x="1532" y="898"/>
                </a:lnTo>
                <a:lnTo>
                  <a:pt x="1530" y="898"/>
                </a:lnTo>
                <a:lnTo>
                  <a:pt x="1534" y="895"/>
                </a:lnTo>
                <a:lnTo>
                  <a:pt x="1534" y="891"/>
                </a:lnTo>
                <a:lnTo>
                  <a:pt x="1528" y="897"/>
                </a:lnTo>
                <a:lnTo>
                  <a:pt x="1530" y="891"/>
                </a:lnTo>
                <a:lnTo>
                  <a:pt x="1532" y="883"/>
                </a:lnTo>
                <a:lnTo>
                  <a:pt x="1530" y="883"/>
                </a:lnTo>
                <a:lnTo>
                  <a:pt x="1530" y="881"/>
                </a:lnTo>
                <a:lnTo>
                  <a:pt x="1530" y="879"/>
                </a:lnTo>
                <a:lnTo>
                  <a:pt x="1532" y="874"/>
                </a:lnTo>
                <a:lnTo>
                  <a:pt x="1536" y="864"/>
                </a:lnTo>
                <a:lnTo>
                  <a:pt x="1540" y="862"/>
                </a:lnTo>
                <a:lnTo>
                  <a:pt x="1544" y="862"/>
                </a:lnTo>
                <a:lnTo>
                  <a:pt x="1546" y="860"/>
                </a:lnTo>
                <a:lnTo>
                  <a:pt x="1538" y="856"/>
                </a:lnTo>
                <a:lnTo>
                  <a:pt x="1536" y="852"/>
                </a:lnTo>
                <a:lnTo>
                  <a:pt x="1540" y="845"/>
                </a:lnTo>
                <a:lnTo>
                  <a:pt x="1540" y="843"/>
                </a:lnTo>
                <a:lnTo>
                  <a:pt x="1538" y="843"/>
                </a:lnTo>
                <a:lnTo>
                  <a:pt x="1532" y="847"/>
                </a:lnTo>
                <a:lnTo>
                  <a:pt x="1528" y="841"/>
                </a:lnTo>
                <a:lnTo>
                  <a:pt x="1530" y="839"/>
                </a:lnTo>
                <a:lnTo>
                  <a:pt x="1534" y="837"/>
                </a:lnTo>
                <a:lnTo>
                  <a:pt x="1532" y="835"/>
                </a:lnTo>
                <a:lnTo>
                  <a:pt x="1526" y="831"/>
                </a:lnTo>
                <a:lnTo>
                  <a:pt x="1522" y="829"/>
                </a:lnTo>
                <a:lnTo>
                  <a:pt x="1524" y="824"/>
                </a:lnTo>
                <a:lnTo>
                  <a:pt x="1526" y="822"/>
                </a:lnTo>
                <a:lnTo>
                  <a:pt x="1530" y="822"/>
                </a:lnTo>
                <a:lnTo>
                  <a:pt x="1532" y="824"/>
                </a:lnTo>
                <a:lnTo>
                  <a:pt x="1534" y="827"/>
                </a:lnTo>
                <a:lnTo>
                  <a:pt x="1536" y="826"/>
                </a:lnTo>
                <a:lnTo>
                  <a:pt x="1532" y="820"/>
                </a:lnTo>
                <a:lnTo>
                  <a:pt x="1532" y="818"/>
                </a:lnTo>
                <a:lnTo>
                  <a:pt x="1530" y="814"/>
                </a:lnTo>
                <a:lnTo>
                  <a:pt x="1530" y="812"/>
                </a:lnTo>
                <a:lnTo>
                  <a:pt x="1532" y="812"/>
                </a:lnTo>
                <a:lnTo>
                  <a:pt x="1534" y="810"/>
                </a:lnTo>
                <a:lnTo>
                  <a:pt x="1534" y="808"/>
                </a:lnTo>
                <a:lnTo>
                  <a:pt x="1532" y="806"/>
                </a:lnTo>
                <a:lnTo>
                  <a:pt x="1528" y="806"/>
                </a:lnTo>
                <a:lnTo>
                  <a:pt x="1530" y="801"/>
                </a:lnTo>
                <a:lnTo>
                  <a:pt x="1532" y="799"/>
                </a:lnTo>
                <a:lnTo>
                  <a:pt x="1536" y="799"/>
                </a:lnTo>
                <a:lnTo>
                  <a:pt x="1544" y="797"/>
                </a:lnTo>
                <a:lnTo>
                  <a:pt x="1547" y="795"/>
                </a:lnTo>
                <a:lnTo>
                  <a:pt x="1549" y="793"/>
                </a:lnTo>
                <a:lnTo>
                  <a:pt x="1546" y="781"/>
                </a:lnTo>
                <a:lnTo>
                  <a:pt x="1546" y="774"/>
                </a:lnTo>
                <a:lnTo>
                  <a:pt x="1547" y="774"/>
                </a:lnTo>
                <a:lnTo>
                  <a:pt x="1551" y="774"/>
                </a:lnTo>
                <a:lnTo>
                  <a:pt x="1557" y="770"/>
                </a:lnTo>
                <a:lnTo>
                  <a:pt x="1563" y="762"/>
                </a:lnTo>
                <a:lnTo>
                  <a:pt x="1565" y="758"/>
                </a:lnTo>
                <a:lnTo>
                  <a:pt x="1563" y="760"/>
                </a:lnTo>
                <a:lnTo>
                  <a:pt x="1559" y="758"/>
                </a:lnTo>
                <a:lnTo>
                  <a:pt x="1551" y="753"/>
                </a:lnTo>
                <a:lnTo>
                  <a:pt x="1557" y="737"/>
                </a:lnTo>
                <a:lnTo>
                  <a:pt x="1561" y="728"/>
                </a:lnTo>
                <a:lnTo>
                  <a:pt x="1563" y="722"/>
                </a:lnTo>
                <a:lnTo>
                  <a:pt x="1565" y="722"/>
                </a:lnTo>
                <a:lnTo>
                  <a:pt x="1572" y="720"/>
                </a:lnTo>
                <a:lnTo>
                  <a:pt x="1574" y="720"/>
                </a:lnTo>
                <a:lnTo>
                  <a:pt x="1574" y="716"/>
                </a:lnTo>
                <a:lnTo>
                  <a:pt x="1572" y="708"/>
                </a:lnTo>
                <a:lnTo>
                  <a:pt x="1567" y="699"/>
                </a:lnTo>
                <a:lnTo>
                  <a:pt x="1567" y="714"/>
                </a:lnTo>
                <a:lnTo>
                  <a:pt x="1565" y="718"/>
                </a:lnTo>
                <a:lnTo>
                  <a:pt x="1563" y="705"/>
                </a:lnTo>
                <a:lnTo>
                  <a:pt x="1563" y="697"/>
                </a:lnTo>
                <a:lnTo>
                  <a:pt x="1563" y="691"/>
                </a:lnTo>
                <a:lnTo>
                  <a:pt x="1567" y="682"/>
                </a:lnTo>
                <a:lnTo>
                  <a:pt x="1572" y="685"/>
                </a:lnTo>
                <a:lnTo>
                  <a:pt x="1576" y="687"/>
                </a:lnTo>
                <a:lnTo>
                  <a:pt x="1580" y="687"/>
                </a:lnTo>
                <a:lnTo>
                  <a:pt x="1586" y="683"/>
                </a:lnTo>
                <a:lnTo>
                  <a:pt x="1588" y="678"/>
                </a:lnTo>
                <a:lnTo>
                  <a:pt x="1586" y="672"/>
                </a:lnTo>
                <a:lnTo>
                  <a:pt x="1576" y="660"/>
                </a:lnTo>
                <a:lnTo>
                  <a:pt x="1574" y="657"/>
                </a:lnTo>
                <a:lnTo>
                  <a:pt x="1580" y="658"/>
                </a:lnTo>
                <a:lnTo>
                  <a:pt x="1586" y="664"/>
                </a:lnTo>
                <a:lnTo>
                  <a:pt x="1590" y="670"/>
                </a:lnTo>
                <a:lnTo>
                  <a:pt x="1592" y="672"/>
                </a:lnTo>
                <a:lnTo>
                  <a:pt x="1594" y="670"/>
                </a:lnTo>
                <a:lnTo>
                  <a:pt x="1597" y="666"/>
                </a:lnTo>
                <a:lnTo>
                  <a:pt x="1603" y="662"/>
                </a:lnTo>
                <a:lnTo>
                  <a:pt x="1605" y="658"/>
                </a:lnTo>
                <a:lnTo>
                  <a:pt x="1605" y="657"/>
                </a:lnTo>
                <a:lnTo>
                  <a:pt x="1601" y="653"/>
                </a:lnTo>
                <a:lnTo>
                  <a:pt x="1597" y="649"/>
                </a:lnTo>
                <a:lnTo>
                  <a:pt x="1595" y="649"/>
                </a:lnTo>
                <a:lnTo>
                  <a:pt x="1594" y="651"/>
                </a:lnTo>
                <a:lnTo>
                  <a:pt x="1592" y="651"/>
                </a:lnTo>
                <a:lnTo>
                  <a:pt x="1588" y="649"/>
                </a:lnTo>
                <a:lnTo>
                  <a:pt x="1580" y="637"/>
                </a:lnTo>
                <a:lnTo>
                  <a:pt x="1580" y="634"/>
                </a:lnTo>
                <a:lnTo>
                  <a:pt x="1582" y="628"/>
                </a:lnTo>
                <a:lnTo>
                  <a:pt x="1588" y="626"/>
                </a:lnTo>
                <a:lnTo>
                  <a:pt x="1590" y="626"/>
                </a:lnTo>
                <a:lnTo>
                  <a:pt x="1594" y="626"/>
                </a:lnTo>
                <a:lnTo>
                  <a:pt x="1599" y="622"/>
                </a:lnTo>
                <a:lnTo>
                  <a:pt x="1613" y="609"/>
                </a:lnTo>
                <a:lnTo>
                  <a:pt x="1617" y="603"/>
                </a:lnTo>
                <a:lnTo>
                  <a:pt x="1615" y="597"/>
                </a:lnTo>
                <a:lnTo>
                  <a:pt x="1611" y="591"/>
                </a:lnTo>
                <a:lnTo>
                  <a:pt x="1607" y="587"/>
                </a:lnTo>
                <a:lnTo>
                  <a:pt x="1605" y="587"/>
                </a:lnTo>
                <a:lnTo>
                  <a:pt x="1607" y="576"/>
                </a:lnTo>
                <a:lnTo>
                  <a:pt x="1605" y="561"/>
                </a:lnTo>
                <a:lnTo>
                  <a:pt x="1607" y="553"/>
                </a:lnTo>
                <a:lnTo>
                  <a:pt x="1611" y="545"/>
                </a:lnTo>
                <a:lnTo>
                  <a:pt x="1613" y="538"/>
                </a:lnTo>
                <a:lnTo>
                  <a:pt x="1613" y="534"/>
                </a:lnTo>
                <a:lnTo>
                  <a:pt x="1613" y="528"/>
                </a:lnTo>
                <a:lnTo>
                  <a:pt x="1611" y="522"/>
                </a:lnTo>
                <a:lnTo>
                  <a:pt x="1609" y="520"/>
                </a:lnTo>
                <a:lnTo>
                  <a:pt x="1605" y="520"/>
                </a:lnTo>
                <a:lnTo>
                  <a:pt x="1601" y="522"/>
                </a:lnTo>
                <a:lnTo>
                  <a:pt x="1597" y="522"/>
                </a:lnTo>
                <a:lnTo>
                  <a:pt x="1595" y="518"/>
                </a:lnTo>
                <a:lnTo>
                  <a:pt x="1595" y="513"/>
                </a:lnTo>
                <a:lnTo>
                  <a:pt x="1595" y="509"/>
                </a:lnTo>
                <a:lnTo>
                  <a:pt x="1597" y="503"/>
                </a:lnTo>
                <a:lnTo>
                  <a:pt x="1594" y="493"/>
                </a:lnTo>
                <a:lnTo>
                  <a:pt x="1590" y="490"/>
                </a:lnTo>
                <a:lnTo>
                  <a:pt x="1584" y="490"/>
                </a:lnTo>
                <a:lnTo>
                  <a:pt x="1584" y="491"/>
                </a:lnTo>
                <a:lnTo>
                  <a:pt x="1582" y="495"/>
                </a:lnTo>
                <a:lnTo>
                  <a:pt x="1580" y="507"/>
                </a:lnTo>
                <a:lnTo>
                  <a:pt x="1576" y="518"/>
                </a:lnTo>
                <a:lnTo>
                  <a:pt x="1576" y="522"/>
                </a:lnTo>
                <a:lnTo>
                  <a:pt x="1578" y="526"/>
                </a:lnTo>
                <a:lnTo>
                  <a:pt x="1586" y="528"/>
                </a:lnTo>
                <a:lnTo>
                  <a:pt x="1592" y="532"/>
                </a:lnTo>
                <a:lnTo>
                  <a:pt x="1592" y="536"/>
                </a:lnTo>
                <a:lnTo>
                  <a:pt x="1592" y="541"/>
                </a:lnTo>
                <a:lnTo>
                  <a:pt x="1588" y="539"/>
                </a:lnTo>
                <a:lnTo>
                  <a:pt x="1588" y="541"/>
                </a:lnTo>
                <a:lnTo>
                  <a:pt x="1590" y="543"/>
                </a:lnTo>
                <a:lnTo>
                  <a:pt x="1588" y="545"/>
                </a:lnTo>
                <a:lnTo>
                  <a:pt x="1586" y="545"/>
                </a:lnTo>
                <a:lnTo>
                  <a:pt x="1588" y="547"/>
                </a:lnTo>
                <a:lnTo>
                  <a:pt x="1588" y="549"/>
                </a:lnTo>
                <a:lnTo>
                  <a:pt x="1584" y="547"/>
                </a:lnTo>
                <a:lnTo>
                  <a:pt x="1586" y="551"/>
                </a:lnTo>
                <a:lnTo>
                  <a:pt x="1586" y="553"/>
                </a:lnTo>
                <a:lnTo>
                  <a:pt x="1582" y="551"/>
                </a:lnTo>
                <a:lnTo>
                  <a:pt x="1582" y="549"/>
                </a:lnTo>
                <a:lnTo>
                  <a:pt x="1582" y="545"/>
                </a:lnTo>
                <a:lnTo>
                  <a:pt x="1582" y="543"/>
                </a:lnTo>
                <a:lnTo>
                  <a:pt x="1580" y="543"/>
                </a:lnTo>
                <a:lnTo>
                  <a:pt x="1580" y="545"/>
                </a:lnTo>
                <a:lnTo>
                  <a:pt x="1578" y="547"/>
                </a:lnTo>
                <a:lnTo>
                  <a:pt x="1576" y="549"/>
                </a:lnTo>
                <a:lnTo>
                  <a:pt x="1578" y="551"/>
                </a:lnTo>
                <a:lnTo>
                  <a:pt x="1580" y="553"/>
                </a:lnTo>
                <a:lnTo>
                  <a:pt x="1582" y="555"/>
                </a:lnTo>
                <a:lnTo>
                  <a:pt x="1582" y="557"/>
                </a:lnTo>
                <a:lnTo>
                  <a:pt x="1580" y="557"/>
                </a:lnTo>
                <a:lnTo>
                  <a:pt x="1578" y="555"/>
                </a:lnTo>
                <a:lnTo>
                  <a:pt x="1576" y="551"/>
                </a:lnTo>
                <a:lnTo>
                  <a:pt x="1572" y="547"/>
                </a:lnTo>
                <a:lnTo>
                  <a:pt x="1572" y="549"/>
                </a:lnTo>
                <a:lnTo>
                  <a:pt x="1576" y="553"/>
                </a:lnTo>
                <a:lnTo>
                  <a:pt x="1576" y="557"/>
                </a:lnTo>
                <a:lnTo>
                  <a:pt x="1569" y="559"/>
                </a:lnTo>
                <a:lnTo>
                  <a:pt x="1565" y="561"/>
                </a:lnTo>
                <a:lnTo>
                  <a:pt x="1563" y="549"/>
                </a:lnTo>
                <a:lnTo>
                  <a:pt x="1565" y="541"/>
                </a:lnTo>
                <a:lnTo>
                  <a:pt x="1565" y="526"/>
                </a:lnTo>
                <a:lnTo>
                  <a:pt x="1565" y="522"/>
                </a:lnTo>
                <a:lnTo>
                  <a:pt x="1563" y="522"/>
                </a:lnTo>
                <a:lnTo>
                  <a:pt x="1561" y="530"/>
                </a:lnTo>
                <a:lnTo>
                  <a:pt x="1561" y="536"/>
                </a:lnTo>
                <a:lnTo>
                  <a:pt x="1561" y="547"/>
                </a:lnTo>
                <a:lnTo>
                  <a:pt x="1561" y="555"/>
                </a:lnTo>
                <a:lnTo>
                  <a:pt x="1561" y="557"/>
                </a:lnTo>
                <a:lnTo>
                  <a:pt x="1559" y="557"/>
                </a:lnTo>
                <a:lnTo>
                  <a:pt x="1557" y="549"/>
                </a:lnTo>
                <a:lnTo>
                  <a:pt x="1557" y="545"/>
                </a:lnTo>
                <a:lnTo>
                  <a:pt x="1557" y="547"/>
                </a:lnTo>
                <a:lnTo>
                  <a:pt x="1555" y="553"/>
                </a:lnTo>
                <a:lnTo>
                  <a:pt x="1559" y="559"/>
                </a:lnTo>
                <a:lnTo>
                  <a:pt x="1561" y="572"/>
                </a:lnTo>
                <a:lnTo>
                  <a:pt x="1555" y="553"/>
                </a:lnTo>
                <a:lnTo>
                  <a:pt x="1551" y="534"/>
                </a:lnTo>
                <a:lnTo>
                  <a:pt x="1549" y="520"/>
                </a:lnTo>
                <a:lnTo>
                  <a:pt x="1547" y="511"/>
                </a:lnTo>
                <a:lnTo>
                  <a:pt x="1547" y="499"/>
                </a:lnTo>
                <a:lnTo>
                  <a:pt x="1546" y="488"/>
                </a:lnTo>
                <a:lnTo>
                  <a:pt x="1546" y="503"/>
                </a:lnTo>
                <a:lnTo>
                  <a:pt x="1546" y="499"/>
                </a:lnTo>
                <a:lnTo>
                  <a:pt x="1546" y="484"/>
                </a:lnTo>
                <a:lnTo>
                  <a:pt x="1546" y="486"/>
                </a:lnTo>
                <a:lnTo>
                  <a:pt x="1544" y="484"/>
                </a:lnTo>
                <a:lnTo>
                  <a:pt x="1544" y="478"/>
                </a:lnTo>
                <a:lnTo>
                  <a:pt x="1544" y="482"/>
                </a:lnTo>
                <a:lnTo>
                  <a:pt x="1542" y="461"/>
                </a:lnTo>
                <a:lnTo>
                  <a:pt x="1542" y="459"/>
                </a:lnTo>
                <a:lnTo>
                  <a:pt x="1540" y="461"/>
                </a:lnTo>
                <a:lnTo>
                  <a:pt x="1540" y="463"/>
                </a:lnTo>
                <a:lnTo>
                  <a:pt x="1540" y="468"/>
                </a:lnTo>
                <a:lnTo>
                  <a:pt x="1540" y="461"/>
                </a:lnTo>
                <a:lnTo>
                  <a:pt x="1540" y="453"/>
                </a:lnTo>
                <a:lnTo>
                  <a:pt x="1538" y="442"/>
                </a:lnTo>
                <a:lnTo>
                  <a:pt x="1538" y="438"/>
                </a:lnTo>
                <a:lnTo>
                  <a:pt x="1536" y="434"/>
                </a:lnTo>
                <a:lnTo>
                  <a:pt x="1536" y="438"/>
                </a:lnTo>
                <a:lnTo>
                  <a:pt x="1534" y="453"/>
                </a:lnTo>
                <a:lnTo>
                  <a:pt x="1534" y="466"/>
                </a:lnTo>
                <a:lnTo>
                  <a:pt x="1534" y="482"/>
                </a:lnTo>
                <a:lnTo>
                  <a:pt x="1534" y="486"/>
                </a:lnTo>
                <a:lnTo>
                  <a:pt x="1536" y="472"/>
                </a:lnTo>
                <a:lnTo>
                  <a:pt x="1538" y="465"/>
                </a:lnTo>
                <a:lnTo>
                  <a:pt x="1538" y="472"/>
                </a:lnTo>
                <a:lnTo>
                  <a:pt x="1538" y="480"/>
                </a:lnTo>
                <a:lnTo>
                  <a:pt x="1540" y="476"/>
                </a:lnTo>
                <a:lnTo>
                  <a:pt x="1540" y="478"/>
                </a:lnTo>
                <a:lnTo>
                  <a:pt x="1540" y="486"/>
                </a:lnTo>
                <a:lnTo>
                  <a:pt x="1538" y="490"/>
                </a:lnTo>
                <a:lnTo>
                  <a:pt x="1538" y="480"/>
                </a:lnTo>
                <a:lnTo>
                  <a:pt x="1538" y="476"/>
                </a:lnTo>
                <a:lnTo>
                  <a:pt x="1538" y="480"/>
                </a:lnTo>
                <a:lnTo>
                  <a:pt x="1536" y="497"/>
                </a:lnTo>
                <a:lnTo>
                  <a:pt x="1536" y="507"/>
                </a:lnTo>
                <a:lnTo>
                  <a:pt x="1540" y="511"/>
                </a:lnTo>
                <a:lnTo>
                  <a:pt x="1542" y="513"/>
                </a:lnTo>
                <a:lnTo>
                  <a:pt x="1546" y="513"/>
                </a:lnTo>
                <a:lnTo>
                  <a:pt x="1546" y="522"/>
                </a:lnTo>
                <a:lnTo>
                  <a:pt x="1544" y="530"/>
                </a:lnTo>
                <a:lnTo>
                  <a:pt x="1538" y="514"/>
                </a:lnTo>
                <a:lnTo>
                  <a:pt x="1542" y="557"/>
                </a:lnTo>
                <a:lnTo>
                  <a:pt x="1546" y="618"/>
                </a:lnTo>
                <a:lnTo>
                  <a:pt x="1546" y="639"/>
                </a:lnTo>
                <a:lnTo>
                  <a:pt x="1540" y="566"/>
                </a:lnTo>
                <a:lnTo>
                  <a:pt x="1536" y="511"/>
                </a:lnTo>
                <a:lnTo>
                  <a:pt x="1534" y="507"/>
                </a:lnTo>
                <a:lnTo>
                  <a:pt x="1530" y="497"/>
                </a:lnTo>
                <a:lnTo>
                  <a:pt x="1528" y="482"/>
                </a:lnTo>
                <a:lnTo>
                  <a:pt x="1528" y="468"/>
                </a:lnTo>
                <a:lnTo>
                  <a:pt x="1530" y="463"/>
                </a:lnTo>
                <a:lnTo>
                  <a:pt x="1528" y="447"/>
                </a:lnTo>
                <a:lnTo>
                  <a:pt x="1526" y="451"/>
                </a:lnTo>
                <a:lnTo>
                  <a:pt x="1526" y="447"/>
                </a:lnTo>
                <a:lnTo>
                  <a:pt x="1526" y="438"/>
                </a:lnTo>
                <a:lnTo>
                  <a:pt x="1524" y="430"/>
                </a:lnTo>
                <a:lnTo>
                  <a:pt x="1522" y="438"/>
                </a:lnTo>
                <a:lnTo>
                  <a:pt x="1522" y="451"/>
                </a:lnTo>
                <a:lnTo>
                  <a:pt x="1522" y="442"/>
                </a:lnTo>
                <a:lnTo>
                  <a:pt x="1522" y="443"/>
                </a:lnTo>
                <a:lnTo>
                  <a:pt x="1521" y="443"/>
                </a:lnTo>
                <a:lnTo>
                  <a:pt x="1522" y="440"/>
                </a:lnTo>
                <a:lnTo>
                  <a:pt x="1522" y="436"/>
                </a:lnTo>
                <a:lnTo>
                  <a:pt x="1521" y="420"/>
                </a:lnTo>
                <a:lnTo>
                  <a:pt x="1519" y="413"/>
                </a:lnTo>
                <a:lnTo>
                  <a:pt x="1519" y="417"/>
                </a:lnTo>
                <a:lnTo>
                  <a:pt x="1519" y="407"/>
                </a:lnTo>
                <a:lnTo>
                  <a:pt x="1517" y="392"/>
                </a:lnTo>
                <a:lnTo>
                  <a:pt x="1517" y="394"/>
                </a:lnTo>
                <a:lnTo>
                  <a:pt x="1519" y="409"/>
                </a:lnTo>
                <a:lnTo>
                  <a:pt x="1519" y="442"/>
                </a:lnTo>
                <a:lnTo>
                  <a:pt x="1519" y="449"/>
                </a:lnTo>
                <a:lnTo>
                  <a:pt x="1521" y="445"/>
                </a:lnTo>
                <a:lnTo>
                  <a:pt x="1521" y="453"/>
                </a:lnTo>
                <a:lnTo>
                  <a:pt x="1521" y="436"/>
                </a:lnTo>
                <a:lnTo>
                  <a:pt x="1522" y="468"/>
                </a:lnTo>
                <a:lnTo>
                  <a:pt x="1524" y="503"/>
                </a:lnTo>
                <a:lnTo>
                  <a:pt x="1522" y="472"/>
                </a:lnTo>
                <a:lnTo>
                  <a:pt x="1522" y="466"/>
                </a:lnTo>
                <a:lnTo>
                  <a:pt x="1522" y="470"/>
                </a:lnTo>
                <a:lnTo>
                  <a:pt x="1522" y="490"/>
                </a:lnTo>
                <a:lnTo>
                  <a:pt x="1524" y="528"/>
                </a:lnTo>
                <a:lnTo>
                  <a:pt x="1526" y="534"/>
                </a:lnTo>
                <a:lnTo>
                  <a:pt x="1526" y="528"/>
                </a:lnTo>
                <a:lnTo>
                  <a:pt x="1524" y="516"/>
                </a:lnTo>
                <a:lnTo>
                  <a:pt x="1524" y="507"/>
                </a:lnTo>
                <a:lnTo>
                  <a:pt x="1526" y="514"/>
                </a:lnTo>
                <a:lnTo>
                  <a:pt x="1526" y="524"/>
                </a:lnTo>
                <a:lnTo>
                  <a:pt x="1526" y="538"/>
                </a:lnTo>
                <a:lnTo>
                  <a:pt x="1526" y="526"/>
                </a:lnTo>
                <a:lnTo>
                  <a:pt x="1526" y="547"/>
                </a:lnTo>
                <a:lnTo>
                  <a:pt x="1530" y="566"/>
                </a:lnTo>
                <a:lnTo>
                  <a:pt x="1530" y="568"/>
                </a:lnTo>
                <a:lnTo>
                  <a:pt x="1532" y="591"/>
                </a:lnTo>
                <a:lnTo>
                  <a:pt x="1526" y="557"/>
                </a:lnTo>
                <a:lnTo>
                  <a:pt x="1524" y="524"/>
                </a:lnTo>
                <a:lnTo>
                  <a:pt x="1522" y="505"/>
                </a:lnTo>
                <a:lnTo>
                  <a:pt x="1522" y="503"/>
                </a:lnTo>
                <a:lnTo>
                  <a:pt x="1522" y="495"/>
                </a:lnTo>
                <a:lnTo>
                  <a:pt x="1521" y="465"/>
                </a:lnTo>
                <a:lnTo>
                  <a:pt x="1521" y="488"/>
                </a:lnTo>
                <a:lnTo>
                  <a:pt x="1521" y="480"/>
                </a:lnTo>
                <a:lnTo>
                  <a:pt x="1519" y="451"/>
                </a:lnTo>
                <a:lnTo>
                  <a:pt x="1519" y="474"/>
                </a:lnTo>
                <a:lnTo>
                  <a:pt x="1519" y="470"/>
                </a:lnTo>
                <a:lnTo>
                  <a:pt x="1517" y="443"/>
                </a:lnTo>
                <a:lnTo>
                  <a:pt x="1517" y="447"/>
                </a:lnTo>
                <a:lnTo>
                  <a:pt x="1517" y="445"/>
                </a:lnTo>
                <a:lnTo>
                  <a:pt x="1515" y="436"/>
                </a:lnTo>
                <a:lnTo>
                  <a:pt x="1517" y="440"/>
                </a:lnTo>
                <a:lnTo>
                  <a:pt x="1513" y="407"/>
                </a:lnTo>
                <a:lnTo>
                  <a:pt x="1513" y="405"/>
                </a:lnTo>
                <a:lnTo>
                  <a:pt x="1513" y="407"/>
                </a:lnTo>
                <a:lnTo>
                  <a:pt x="1511" y="394"/>
                </a:lnTo>
                <a:lnTo>
                  <a:pt x="1511" y="382"/>
                </a:lnTo>
                <a:lnTo>
                  <a:pt x="1511" y="374"/>
                </a:lnTo>
                <a:lnTo>
                  <a:pt x="1507" y="369"/>
                </a:lnTo>
                <a:lnTo>
                  <a:pt x="1505" y="363"/>
                </a:lnTo>
                <a:lnTo>
                  <a:pt x="1507" y="376"/>
                </a:lnTo>
                <a:lnTo>
                  <a:pt x="1505" y="359"/>
                </a:lnTo>
                <a:lnTo>
                  <a:pt x="1503" y="357"/>
                </a:lnTo>
                <a:lnTo>
                  <a:pt x="1503" y="361"/>
                </a:lnTo>
                <a:lnTo>
                  <a:pt x="1503" y="353"/>
                </a:lnTo>
                <a:lnTo>
                  <a:pt x="1507" y="480"/>
                </a:lnTo>
                <a:lnTo>
                  <a:pt x="1501" y="338"/>
                </a:lnTo>
                <a:lnTo>
                  <a:pt x="1501" y="332"/>
                </a:lnTo>
                <a:lnTo>
                  <a:pt x="1501" y="305"/>
                </a:lnTo>
                <a:lnTo>
                  <a:pt x="1501" y="324"/>
                </a:lnTo>
                <a:lnTo>
                  <a:pt x="1503" y="280"/>
                </a:lnTo>
                <a:lnTo>
                  <a:pt x="1505" y="361"/>
                </a:lnTo>
                <a:lnTo>
                  <a:pt x="1507" y="369"/>
                </a:lnTo>
                <a:lnTo>
                  <a:pt x="1507" y="349"/>
                </a:lnTo>
                <a:lnTo>
                  <a:pt x="1505" y="330"/>
                </a:lnTo>
                <a:lnTo>
                  <a:pt x="1507" y="340"/>
                </a:lnTo>
                <a:lnTo>
                  <a:pt x="1511" y="369"/>
                </a:lnTo>
                <a:lnTo>
                  <a:pt x="1511" y="372"/>
                </a:lnTo>
                <a:lnTo>
                  <a:pt x="1505" y="305"/>
                </a:lnTo>
                <a:lnTo>
                  <a:pt x="1503" y="274"/>
                </a:lnTo>
                <a:lnTo>
                  <a:pt x="1505" y="299"/>
                </a:lnTo>
                <a:lnTo>
                  <a:pt x="1503" y="244"/>
                </a:lnTo>
                <a:lnTo>
                  <a:pt x="1503" y="240"/>
                </a:lnTo>
                <a:lnTo>
                  <a:pt x="1503" y="246"/>
                </a:lnTo>
                <a:lnTo>
                  <a:pt x="1503" y="261"/>
                </a:lnTo>
                <a:lnTo>
                  <a:pt x="1505" y="286"/>
                </a:lnTo>
                <a:lnTo>
                  <a:pt x="1505" y="290"/>
                </a:lnTo>
                <a:lnTo>
                  <a:pt x="1505" y="282"/>
                </a:lnTo>
                <a:lnTo>
                  <a:pt x="1507" y="305"/>
                </a:lnTo>
                <a:lnTo>
                  <a:pt x="1507" y="321"/>
                </a:lnTo>
                <a:lnTo>
                  <a:pt x="1507" y="326"/>
                </a:lnTo>
                <a:lnTo>
                  <a:pt x="1511" y="324"/>
                </a:lnTo>
                <a:lnTo>
                  <a:pt x="1511" y="326"/>
                </a:lnTo>
                <a:lnTo>
                  <a:pt x="1511" y="346"/>
                </a:lnTo>
                <a:lnTo>
                  <a:pt x="1513" y="365"/>
                </a:lnTo>
                <a:lnTo>
                  <a:pt x="1513" y="369"/>
                </a:lnTo>
                <a:lnTo>
                  <a:pt x="1513" y="365"/>
                </a:lnTo>
                <a:lnTo>
                  <a:pt x="1513" y="357"/>
                </a:lnTo>
                <a:lnTo>
                  <a:pt x="1511" y="326"/>
                </a:lnTo>
                <a:lnTo>
                  <a:pt x="1511" y="322"/>
                </a:lnTo>
                <a:lnTo>
                  <a:pt x="1513" y="347"/>
                </a:lnTo>
                <a:lnTo>
                  <a:pt x="1513" y="351"/>
                </a:lnTo>
                <a:lnTo>
                  <a:pt x="1513" y="349"/>
                </a:lnTo>
                <a:lnTo>
                  <a:pt x="1513" y="346"/>
                </a:lnTo>
                <a:lnTo>
                  <a:pt x="1513" y="363"/>
                </a:lnTo>
                <a:lnTo>
                  <a:pt x="1515" y="361"/>
                </a:lnTo>
                <a:lnTo>
                  <a:pt x="1515" y="346"/>
                </a:lnTo>
                <a:lnTo>
                  <a:pt x="1515" y="330"/>
                </a:lnTo>
                <a:lnTo>
                  <a:pt x="1515" y="332"/>
                </a:lnTo>
                <a:lnTo>
                  <a:pt x="1517" y="338"/>
                </a:lnTo>
                <a:lnTo>
                  <a:pt x="1517" y="361"/>
                </a:lnTo>
                <a:lnTo>
                  <a:pt x="1519" y="365"/>
                </a:lnTo>
                <a:lnTo>
                  <a:pt x="1519" y="363"/>
                </a:lnTo>
                <a:lnTo>
                  <a:pt x="1519" y="346"/>
                </a:lnTo>
                <a:lnTo>
                  <a:pt x="1519" y="311"/>
                </a:lnTo>
                <a:lnTo>
                  <a:pt x="1521" y="286"/>
                </a:lnTo>
                <a:lnTo>
                  <a:pt x="1521" y="282"/>
                </a:lnTo>
                <a:lnTo>
                  <a:pt x="1521" y="286"/>
                </a:lnTo>
                <a:lnTo>
                  <a:pt x="1522" y="305"/>
                </a:lnTo>
                <a:lnTo>
                  <a:pt x="1522" y="309"/>
                </a:lnTo>
                <a:lnTo>
                  <a:pt x="1524" y="303"/>
                </a:lnTo>
                <a:lnTo>
                  <a:pt x="1526" y="276"/>
                </a:lnTo>
                <a:lnTo>
                  <a:pt x="1521" y="263"/>
                </a:lnTo>
                <a:lnTo>
                  <a:pt x="1521" y="257"/>
                </a:lnTo>
                <a:lnTo>
                  <a:pt x="1522" y="255"/>
                </a:lnTo>
                <a:lnTo>
                  <a:pt x="1526" y="255"/>
                </a:lnTo>
                <a:lnTo>
                  <a:pt x="1530" y="255"/>
                </a:lnTo>
                <a:lnTo>
                  <a:pt x="1532" y="257"/>
                </a:lnTo>
                <a:lnTo>
                  <a:pt x="1538" y="263"/>
                </a:lnTo>
                <a:lnTo>
                  <a:pt x="1534" y="273"/>
                </a:lnTo>
                <a:lnTo>
                  <a:pt x="1530" y="280"/>
                </a:lnTo>
                <a:lnTo>
                  <a:pt x="1528" y="278"/>
                </a:lnTo>
                <a:lnTo>
                  <a:pt x="1526" y="294"/>
                </a:lnTo>
                <a:lnTo>
                  <a:pt x="1526" y="299"/>
                </a:lnTo>
                <a:lnTo>
                  <a:pt x="1528" y="298"/>
                </a:lnTo>
                <a:lnTo>
                  <a:pt x="1530" y="290"/>
                </a:lnTo>
                <a:lnTo>
                  <a:pt x="1530" y="298"/>
                </a:lnTo>
                <a:lnTo>
                  <a:pt x="1528" y="309"/>
                </a:lnTo>
                <a:lnTo>
                  <a:pt x="1524" y="322"/>
                </a:lnTo>
                <a:lnTo>
                  <a:pt x="1522" y="326"/>
                </a:lnTo>
                <a:lnTo>
                  <a:pt x="1524" y="326"/>
                </a:lnTo>
                <a:lnTo>
                  <a:pt x="1526" y="324"/>
                </a:lnTo>
                <a:lnTo>
                  <a:pt x="1528" y="324"/>
                </a:lnTo>
                <a:lnTo>
                  <a:pt x="1526" y="338"/>
                </a:lnTo>
                <a:lnTo>
                  <a:pt x="1524" y="347"/>
                </a:lnTo>
                <a:lnTo>
                  <a:pt x="1524" y="357"/>
                </a:lnTo>
                <a:lnTo>
                  <a:pt x="1526" y="359"/>
                </a:lnTo>
                <a:lnTo>
                  <a:pt x="1526" y="357"/>
                </a:lnTo>
                <a:lnTo>
                  <a:pt x="1528" y="349"/>
                </a:lnTo>
                <a:lnTo>
                  <a:pt x="1530" y="324"/>
                </a:lnTo>
                <a:lnTo>
                  <a:pt x="1532" y="321"/>
                </a:lnTo>
                <a:lnTo>
                  <a:pt x="1536" y="340"/>
                </a:lnTo>
                <a:lnTo>
                  <a:pt x="1536" y="342"/>
                </a:lnTo>
                <a:lnTo>
                  <a:pt x="1534" y="340"/>
                </a:lnTo>
                <a:lnTo>
                  <a:pt x="1534" y="338"/>
                </a:lnTo>
                <a:lnTo>
                  <a:pt x="1532" y="338"/>
                </a:lnTo>
                <a:lnTo>
                  <a:pt x="1530" y="361"/>
                </a:lnTo>
                <a:lnTo>
                  <a:pt x="1530" y="363"/>
                </a:lnTo>
                <a:lnTo>
                  <a:pt x="1536" y="359"/>
                </a:lnTo>
                <a:lnTo>
                  <a:pt x="1536" y="357"/>
                </a:lnTo>
                <a:lnTo>
                  <a:pt x="1544" y="353"/>
                </a:lnTo>
                <a:lnTo>
                  <a:pt x="1547" y="347"/>
                </a:lnTo>
                <a:lnTo>
                  <a:pt x="1547" y="340"/>
                </a:lnTo>
                <a:lnTo>
                  <a:pt x="1546" y="322"/>
                </a:lnTo>
                <a:lnTo>
                  <a:pt x="1547" y="315"/>
                </a:lnTo>
                <a:lnTo>
                  <a:pt x="1547" y="307"/>
                </a:lnTo>
                <a:lnTo>
                  <a:pt x="1547" y="305"/>
                </a:lnTo>
                <a:lnTo>
                  <a:pt x="1551" y="303"/>
                </a:lnTo>
                <a:lnTo>
                  <a:pt x="1555" y="301"/>
                </a:lnTo>
                <a:lnTo>
                  <a:pt x="1557" y="301"/>
                </a:lnTo>
                <a:lnTo>
                  <a:pt x="1555" y="299"/>
                </a:lnTo>
                <a:lnTo>
                  <a:pt x="1553" y="299"/>
                </a:lnTo>
                <a:lnTo>
                  <a:pt x="1546" y="301"/>
                </a:lnTo>
                <a:lnTo>
                  <a:pt x="1544" y="298"/>
                </a:lnTo>
                <a:lnTo>
                  <a:pt x="1549" y="296"/>
                </a:lnTo>
                <a:lnTo>
                  <a:pt x="1544" y="296"/>
                </a:lnTo>
                <a:lnTo>
                  <a:pt x="1538" y="288"/>
                </a:lnTo>
                <a:lnTo>
                  <a:pt x="1542" y="286"/>
                </a:lnTo>
                <a:lnTo>
                  <a:pt x="1544" y="282"/>
                </a:lnTo>
                <a:lnTo>
                  <a:pt x="1544" y="280"/>
                </a:lnTo>
                <a:lnTo>
                  <a:pt x="1542" y="282"/>
                </a:lnTo>
                <a:lnTo>
                  <a:pt x="1538" y="286"/>
                </a:lnTo>
                <a:lnTo>
                  <a:pt x="1536" y="286"/>
                </a:lnTo>
                <a:lnTo>
                  <a:pt x="1538" y="282"/>
                </a:lnTo>
                <a:lnTo>
                  <a:pt x="1542" y="276"/>
                </a:lnTo>
                <a:lnTo>
                  <a:pt x="1542" y="274"/>
                </a:lnTo>
                <a:lnTo>
                  <a:pt x="1540" y="278"/>
                </a:lnTo>
                <a:lnTo>
                  <a:pt x="1536" y="282"/>
                </a:lnTo>
                <a:lnTo>
                  <a:pt x="1534" y="282"/>
                </a:lnTo>
                <a:lnTo>
                  <a:pt x="1536" y="274"/>
                </a:lnTo>
                <a:lnTo>
                  <a:pt x="1540" y="265"/>
                </a:lnTo>
                <a:lnTo>
                  <a:pt x="1544" y="267"/>
                </a:lnTo>
                <a:lnTo>
                  <a:pt x="1546" y="273"/>
                </a:lnTo>
                <a:lnTo>
                  <a:pt x="1546" y="282"/>
                </a:lnTo>
                <a:lnTo>
                  <a:pt x="1547" y="284"/>
                </a:lnTo>
                <a:lnTo>
                  <a:pt x="1553" y="286"/>
                </a:lnTo>
                <a:lnTo>
                  <a:pt x="1555" y="288"/>
                </a:lnTo>
                <a:lnTo>
                  <a:pt x="1555" y="290"/>
                </a:lnTo>
                <a:lnTo>
                  <a:pt x="1553" y="286"/>
                </a:lnTo>
                <a:lnTo>
                  <a:pt x="1563" y="286"/>
                </a:lnTo>
                <a:lnTo>
                  <a:pt x="1559" y="288"/>
                </a:lnTo>
                <a:lnTo>
                  <a:pt x="1555" y="290"/>
                </a:lnTo>
                <a:lnTo>
                  <a:pt x="1559" y="305"/>
                </a:lnTo>
                <a:lnTo>
                  <a:pt x="1561" y="330"/>
                </a:lnTo>
                <a:lnTo>
                  <a:pt x="1561" y="376"/>
                </a:lnTo>
                <a:lnTo>
                  <a:pt x="1563" y="388"/>
                </a:lnTo>
                <a:lnTo>
                  <a:pt x="1565" y="392"/>
                </a:lnTo>
                <a:lnTo>
                  <a:pt x="1569" y="394"/>
                </a:lnTo>
                <a:lnTo>
                  <a:pt x="1572" y="395"/>
                </a:lnTo>
                <a:lnTo>
                  <a:pt x="1574" y="399"/>
                </a:lnTo>
                <a:lnTo>
                  <a:pt x="1576" y="407"/>
                </a:lnTo>
                <a:lnTo>
                  <a:pt x="1576" y="415"/>
                </a:lnTo>
                <a:lnTo>
                  <a:pt x="1572" y="418"/>
                </a:lnTo>
                <a:lnTo>
                  <a:pt x="1569" y="422"/>
                </a:lnTo>
                <a:lnTo>
                  <a:pt x="1567" y="426"/>
                </a:lnTo>
                <a:lnTo>
                  <a:pt x="1569" y="428"/>
                </a:lnTo>
                <a:lnTo>
                  <a:pt x="1570" y="432"/>
                </a:lnTo>
                <a:lnTo>
                  <a:pt x="1570" y="440"/>
                </a:lnTo>
                <a:lnTo>
                  <a:pt x="1572" y="447"/>
                </a:lnTo>
                <a:lnTo>
                  <a:pt x="1569" y="447"/>
                </a:lnTo>
                <a:lnTo>
                  <a:pt x="1567" y="449"/>
                </a:lnTo>
                <a:lnTo>
                  <a:pt x="1569" y="455"/>
                </a:lnTo>
                <a:lnTo>
                  <a:pt x="1570" y="459"/>
                </a:lnTo>
                <a:lnTo>
                  <a:pt x="1572" y="461"/>
                </a:lnTo>
                <a:lnTo>
                  <a:pt x="1578" y="461"/>
                </a:lnTo>
                <a:lnTo>
                  <a:pt x="1584" y="457"/>
                </a:lnTo>
                <a:lnTo>
                  <a:pt x="1586" y="453"/>
                </a:lnTo>
                <a:lnTo>
                  <a:pt x="1584" y="443"/>
                </a:lnTo>
                <a:lnTo>
                  <a:pt x="1582" y="440"/>
                </a:lnTo>
                <a:lnTo>
                  <a:pt x="1590" y="438"/>
                </a:lnTo>
                <a:lnTo>
                  <a:pt x="1594" y="436"/>
                </a:lnTo>
                <a:lnTo>
                  <a:pt x="1595" y="438"/>
                </a:lnTo>
                <a:lnTo>
                  <a:pt x="1594" y="451"/>
                </a:lnTo>
                <a:lnTo>
                  <a:pt x="1594" y="455"/>
                </a:lnTo>
                <a:lnTo>
                  <a:pt x="1595" y="457"/>
                </a:lnTo>
                <a:lnTo>
                  <a:pt x="1595" y="455"/>
                </a:lnTo>
                <a:lnTo>
                  <a:pt x="1603" y="445"/>
                </a:lnTo>
                <a:lnTo>
                  <a:pt x="1601" y="445"/>
                </a:lnTo>
                <a:lnTo>
                  <a:pt x="1599" y="442"/>
                </a:lnTo>
                <a:lnTo>
                  <a:pt x="1601" y="434"/>
                </a:lnTo>
                <a:lnTo>
                  <a:pt x="1599" y="434"/>
                </a:lnTo>
                <a:lnTo>
                  <a:pt x="1599" y="426"/>
                </a:lnTo>
                <a:lnTo>
                  <a:pt x="1605" y="417"/>
                </a:lnTo>
                <a:lnTo>
                  <a:pt x="1603" y="411"/>
                </a:lnTo>
                <a:lnTo>
                  <a:pt x="1603" y="407"/>
                </a:lnTo>
                <a:lnTo>
                  <a:pt x="1603" y="411"/>
                </a:lnTo>
                <a:lnTo>
                  <a:pt x="1599" y="415"/>
                </a:lnTo>
                <a:lnTo>
                  <a:pt x="1599" y="413"/>
                </a:lnTo>
                <a:lnTo>
                  <a:pt x="1599" y="407"/>
                </a:lnTo>
                <a:lnTo>
                  <a:pt x="1599" y="394"/>
                </a:lnTo>
                <a:lnTo>
                  <a:pt x="1597" y="392"/>
                </a:lnTo>
                <a:lnTo>
                  <a:pt x="1597" y="394"/>
                </a:lnTo>
                <a:lnTo>
                  <a:pt x="1595" y="411"/>
                </a:lnTo>
                <a:lnTo>
                  <a:pt x="1594" y="420"/>
                </a:lnTo>
                <a:lnTo>
                  <a:pt x="1592" y="420"/>
                </a:lnTo>
                <a:lnTo>
                  <a:pt x="1588" y="418"/>
                </a:lnTo>
                <a:lnTo>
                  <a:pt x="1584" y="415"/>
                </a:lnTo>
                <a:lnTo>
                  <a:pt x="1584" y="407"/>
                </a:lnTo>
                <a:lnTo>
                  <a:pt x="1586" y="403"/>
                </a:lnTo>
                <a:lnTo>
                  <a:pt x="1588" y="403"/>
                </a:lnTo>
                <a:lnTo>
                  <a:pt x="1590" y="405"/>
                </a:lnTo>
                <a:lnTo>
                  <a:pt x="1592" y="405"/>
                </a:lnTo>
                <a:lnTo>
                  <a:pt x="1592" y="403"/>
                </a:lnTo>
                <a:lnTo>
                  <a:pt x="1590" y="394"/>
                </a:lnTo>
                <a:lnTo>
                  <a:pt x="1584" y="363"/>
                </a:lnTo>
                <a:lnTo>
                  <a:pt x="1582" y="346"/>
                </a:lnTo>
                <a:lnTo>
                  <a:pt x="1584" y="349"/>
                </a:lnTo>
                <a:lnTo>
                  <a:pt x="1588" y="355"/>
                </a:lnTo>
                <a:lnTo>
                  <a:pt x="1592" y="357"/>
                </a:lnTo>
                <a:lnTo>
                  <a:pt x="1592" y="353"/>
                </a:lnTo>
                <a:lnTo>
                  <a:pt x="1590" y="342"/>
                </a:lnTo>
                <a:lnTo>
                  <a:pt x="1588" y="336"/>
                </a:lnTo>
                <a:lnTo>
                  <a:pt x="1590" y="326"/>
                </a:lnTo>
                <a:lnTo>
                  <a:pt x="1590" y="324"/>
                </a:lnTo>
                <a:lnTo>
                  <a:pt x="1592" y="328"/>
                </a:lnTo>
                <a:lnTo>
                  <a:pt x="1594" y="340"/>
                </a:lnTo>
                <a:lnTo>
                  <a:pt x="1595" y="340"/>
                </a:lnTo>
                <a:lnTo>
                  <a:pt x="1597" y="334"/>
                </a:lnTo>
                <a:lnTo>
                  <a:pt x="1595" y="334"/>
                </a:lnTo>
                <a:lnTo>
                  <a:pt x="1595" y="328"/>
                </a:lnTo>
                <a:lnTo>
                  <a:pt x="1594" y="324"/>
                </a:lnTo>
                <a:lnTo>
                  <a:pt x="1594" y="319"/>
                </a:lnTo>
                <a:lnTo>
                  <a:pt x="1595" y="319"/>
                </a:lnTo>
                <a:lnTo>
                  <a:pt x="1597" y="321"/>
                </a:lnTo>
                <a:lnTo>
                  <a:pt x="1599" y="321"/>
                </a:lnTo>
                <a:lnTo>
                  <a:pt x="1599" y="319"/>
                </a:lnTo>
                <a:lnTo>
                  <a:pt x="1597" y="309"/>
                </a:lnTo>
                <a:lnTo>
                  <a:pt x="1595" y="309"/>
                </a:lnTo>
                <a:lnTo>
                  <a:pt x="1595" y="307"/>
                </a:lnTo>
                <a:lnTo>
                  <a:pt x="1594" y="307"/>
                </a:lnTo>
                <a:lnTo>
                  <a:pt x="1594" y="311"/>
                </a:lnTo>
                <a:lnTo>
                  <a:pt x="1588" y="298"/>
                </a:lnTo>
                <a:lnTo>
                  <a:pt x="1590" y="299"/>
                </a:lnTo>
                <a:lnTo>
                  <a:pt x="1594" y="301"/>
                </a:lnTo>
                <a:lnTo>
                  <a:pt x="1595" y="301"/>
                </a:lnTo>
                <a:lnTo>
                  <a:pt x="1597" y="299"/>
                </a:lnTo>
                <a:lnTo>
                  <a:pt x="1597" y="296"/>
                </a:lnTo>
                <a:lnTo>
                  <a:pt x="1599" y="296"/>
                </a:lnTo>
                <a:lnTo>
                  <a:pt x="1601" y="299"/>
                </a:lnTo>
                <a:lnTo>
                  <a:pt x="1607" y="286"/>
                </a:lnTo>
                <a:lnTo>
                  <a:pt x="1607" y="280"/>
                </a:lnTo>
                <a:lnTo>
                  <a:pt x="1607" y="273"/>
                </a:lnTo>
                <a:lnTo>
                  <a:pt x="1607" y="261"/>
                </a:lnTo>
                <a:lnTo>
                  <a:pt x="1607" y="259"/>
                </a:lnTo>
                <a:lnTo>
                  <a:pt x="1611" y="257"/>
                </a:lnTo>
                <a:lnTo>
                  <a:pt x="1622" y="261"/>
                </a:lnTo>
                <a:lnTo>
                  <a:pt x="1624" y="261"/>
                </a:lnTo>
                <a:lnTo>
                  <a:pt x="1624" y="257"/>
                </a:lnTo>
                <a:lnTo>
                  <a:pt x="1617" y="246"/>
                </a:lnTo>
                <a:lnTo>
                  <a:pt x="1615" y="242"/>
                </a:lnTo>
                <a:lnTo>
                  <a:pt x="1617" y="240"/>
                </a:lnTo>
                <a:lnTo>
                  <a:pt x="1618" y="240"/>
                </a:lnTo>
                <a:lnTo>
                  <a:pt x="1624" y="242"/>
                </a:lnTo>
                <a:lnTo>
                  <a:pt x="1459" y="129"/>
                </a:lnTo>
                <a:lnTo>
                  <a:pt x="8" y="411"/>
                </a:lnTo>
                <a:lnTo>
                  <a:pt x="8" y="407"/>
                </a:lnTo>
                <a:lnTo>
                  <a:pt x="10" y="405"/>
                </a:lnTo>
                <a:lnTo>
                  <a:pt x="10" y="409"/>
                </a:lnTo>
                <a:lnTo>
                  <a:pt x="8" y="411"/>
                </a:lnTo>
                <a:lnTo>
                  <a:pt x="1459" y="129"/>
                </a:lnTo>
                <a:lnTo>
                  <a:pt x="10" y="632"/>
                </a:lnTo>
                <a:lnTo>
                  <a:pt x="10" y="630"/>
                </a:lnTo>
                <a:lnTo>
                  <a:pt x="11" y="645"/>
                </a:lnTo>
                <a:lnTo>
                  <a:pt x="10" y="632"/>
                </a:lnTo>
                <a:lnTo>
                  <a:pt x="1459" y="129"/>
                </a:lnTo>
                <a:lnTo>
                  <a:pt x="34" y="651"/>
                </a:lnTo>
                <a:lnTo>
                  <a:pt x="33" y="643"/>
                </a:lnTo>
                <a:lnTo>
                  <a:pt x="34" y="647"/>
                </a:lnTo>
                <a:lnTo>
                  <a:pt x="34" y="651"/>
                </a:lnTo>
                <a:lnTo>
                  <a:pt x="1459" y="129"/>
                </a:lnTo>
                <a:lnTo>
                  <a:pt x="42" y="430"/>
                </a:lnTo>
                <a:lnTo>
                  <a:pt x="42" y="428"/>
                </a:lnTo>
                <a:lnTo>
                  <a:pt x="44" y="434"/>
                </a:lnTo>
                <a:lnTo>
                  <a:pt x="42" y="436"/>
                </a:lnTo>
                <a:lnTo>
                  <a:pt x="44" y="434"/>
                </a:lnTo>
                <a:lnTo>
                  <a:pt x="44" y="443"/>
                </a:lnTo>
                <a:lnTo>
                  <a:pt x="42" y="438"/>
                </a:lnTo>
                <a:lnTo>
                  <a:pt x="40" y="434"/>
                </a:lnTo>
                <a:lnTo>
                  <a:pt x="42" y="430"/>
                </a:lnTo>
                <a:lnTo>
                  <a:pt x="1459" y="129"/>
                </a:lnTo>
                <a:lnTo>
                  <a:pt x="44" y="570"/>
                </a:lnTo>
                <a:lnTo>
                  <a:pt x="44" y="578"/>
                </a:lnTo>
                <a:lnTo>
                  <a:pt x="42" y="562"/>
                </a:lnTo>
                <a:lnTo>
                  <a:pt x="44" y="568"/>
                </a:lnTo>
                <a:lnTo>
                  <a:pt x="44" y="570"/>
                </a:lnTo>
                <a:lnTo>
                  <a:pt x="1459" y="129"/>
                </a:lnTo>
                <a:lnTo>
                  <a:pt x="44" y="641"/>
                </a:lnTo>
                <a:lnTo>
                  <a:pt x="44" y="639"/>
                </a:lnTo>
                <a:lnTo>
                  <a:pt x="46" y="620"/>
                </a:lnTo>
                <a:lnTo>
                  <a:pt x="46" y="630"/>
                </a:lnTo>
                <a:lnTo>
                  <a:pt x="46" y="634"/>
                </a:lnTo>
                <a:lnTo>
                  <a:pt x="46" y="637"/>
                </a:lnTo>
                <a:lnTo>
                  <a:pt x="44" y="641"/>
                </a:lnTo>
                <a:lnTo>
                  <a:pt x="1459" y="129"/>
                </a:lnTo>
                <a:lnTo>
                  <a:pt x="46" y="562"/>
                </a:lnTo>
                <a:lnTo>
                  <a:pt x="46" y="564"/>
                </a:lnTo>
                <a:lnTo>
                  <a:pt x="44" y="553"/>
                </a:lnTo>
                <a:lnTo>
                  <a:pt x="46" y="516"/>
                </a:lnTo>
                <a:lnTo>
                  <a:pt x="46" y="562"/>
                </a:lnTo>
                <a:lnTo>
                  <a:pt x="1459" y="129"/>
                </a:lnTo>
                <a:lnTo>
                  <a:pt x="50" y="584"/>
                </a:lnTo>
                <a:lnTo>
                  <a:pt x="48" y="568"/>
                </a:lnTo>
                <a:lnTo>
                  <a:pt x="48" y="514"/>
                </a:lnTo>
                <a:lnTo>
                  <a:pt x="44" y="457"/>
                </a:lnTo>
                <a:lnTo>
                  <a:pt x="46" y="455"/>
                </a:lnTo>
                <a:lnTo>
                  <a:pt x="46" y="451"/>
                </a:lnTo>
                <a:lnTo>
                  <a:pt x="50" y="513"/>
                </a:lnTo>
                <a:lnTo>
                  <a:pt x="52" y="545"/>
                </a:lnTo>
                <a:lnTo>
                  <a:pt x="50" y="584"/>
                </a:lnTo>
                <a:lnTo>
                  <a:pt x="1459" y="129"/>
                </a:lnTo>
                <a:lnTo>
                  <a:pt x="1557" y="1098"/>
                </a:lnTo>
                <a:lnTo>
                  <a:pt x="1559" y="1100"/>
                </a:lnTo>
                <a:lnTo>
                  <a:pt x="1557" y="1104"/>
                </a:lnTo>
                <a:lnTo>
                  <a:pt x="1555" y="1102"/>
                </a:lnTo>
                <a:lnTo>
                  <a:pt x="1557" y="1098"/>
                </a:lnTo>
                <a:lnTo>
                  <a:pt x="1459" y="129"/>
                </a:lnTo>
                <a:lnTo>
                  <a:pt x="1555" y="1098"/>
                </a:lnTo>
                <a:lnTo>
                  <a:pt x="1557" y="1098"/>
                </a:lnTo>
                <a:lnTo>
                  <a:pt x="1555" y="1102"/>
                </a:lnTo>
                <a:lnTo>
                  <a:pt x="1553" y="1100"/>
                </a:lnTo>
                <a:lnTo>
                  <a:pt x="1555" y="1098"/>
                </a:lnTo>
                <a:lnTo>
                  <a:pt x="1459" y="129"/>
                </a:lnTo>
                <a:lnTo>
                  <a:pt x="1559" y="668"/>
                </a:lnTo>
                <a:lnTo>
                  <a:pt x="1561" y="676"/>
                </a:lnTo>
                <a:lnTo>
                  <a:pt x="1559" y="680"/>
                </a:lnTo>
                <a:lnTo>
                  <a:pt x="1561" y="676"/>
                </a:lnTo>
                <a:lnTo>
                  <a:pt x="1563" y="678"/>
                </a:lnTo>
                <a:lnTo>
                  <a:pt x="1559" y="687"/>
                </a:lnTo>
                <a:lnTo>
                  <a:pt x="1557" y="699"/>
                </a:lnTo>
                <a:lnTo>
                  <a:pt x="1555" y="699"/>
                </a:lnTo>
                <a:lnTo>
                  <a:pt x="1559" y="680"/>
                </a:lnTo>
                <a:lnTo>
                  <a:pt x="1555" y="689"/>
                </a:lnTo>
                <a:lnTo>
                  <a:pt x="1553" y="697"/>
                </a:lnTo>
                <a:lnTo>
                  <a:pt x="1551" y="695"/>
                </a:lnTo>
                <a:lnTo>
                  <a:pt x="1551" y="689"/>
                </a:lnTo>
                <a:lnTo>
                  <a:pt x="1553" y="680"/>
                </a:lnTo>
                <a:lnTo>
                  <a:pt x="1559" y="668"/>
                </a:lnTo>
                <a:lnTo>
                  <a:pt x="1459" y="129"/>
                </a:lnTo>
                <a:lnTo>
                  <a:pt x="1549" y="741"/>
                </a:lnTo>
                <a:lnTo>
                  <a:pt x="1547" y="751"/>
                </a:lnTo>
                <a:lnTo>
                  <a:pt x="1546" y="749"/>
                </a:lnTo>
                <a:lnTo>
                  <a:pt x="1546" y="745"/>
                </a:lnTo>
                <a:lnTo>
                  <a:pt x="1549" y="741"/>
                </a:lnTo>
                <a:lnTo>
                  <a:pt x="1459" y="129"/>
                </a:lnTo>
                <a:lnTo>
                  <a:pt x="1490" y="912"/>
                </a:lnTo>
                <a:lnTo>
                  <a:pt x="1492" y="908"/>
                </a:lnTo>
                <a:lnTo>
                  <a:pt x="1494" y="904"/>
                </a:lnTo>
                <a:lnTo>
                  <a:pt x="1498" y="904"/>
                </a:lnTo>
                <a:lnTo>
                  <a:pt x="1498" y="906"/>
                </a:lnTo>
                <a:lnTo>
                  <a:pt x="1494" y="910"/>
                </a:lnTo>
                <a:lnTo>
                  <a:pt x="1492" y="912"/>
                </a:lnTo>
                <a:lnTo>
                  <a:pt x="1490" y="912"/>
                </a:lnTo>
                <a:lnTo>
                  <a:pt x="1459" y="129"/>
                </a:lnTo>
                <a:lnTo>
                  <a:pt x="1488" y="914"/>
                </a:lnTo>
                <a:lnTo>
                  <a:pt x="1492" y="918"/>
                </a:lnTo>
                <a:lnTo>
                  <a:pt x="1492" y="920"/>
                </a:lnTo>
                <a:lnTo>
                  <a:pt x="1490" y="922"/>
                </a:lnTo>
                <a:lnTo>
                  <a:pt x="1492" y="920"/>
                </a:lnTo>
                <a:lnTo>
                  <a:pt x="1492" y="922"/>
                </a:lnTo>
                <a:lnTo>
                  <a:pt x="1488" y="923"/>
                </a:lnTo>
                <a:lnTo>
                  <a:pt x="1492" y="927"/>
                </a:lnTo>
                <a:lnTo>
                  <a:pt x="1496" y="922"/>
                </a:lnTo>
                <a:lnTo>
                  <a:pt x="1498" y="918"/>
                </a:lnTo>
                <a:lnTo>
                  <a:pt x="1496" y="918"/>
                </a:lnTo>
                <a:lnTo>
                  <a:pt x="1498" y="916"/>
                </a:lnTo>
                <a:lnTo>
                  <a:pt x="1498" y="923"/>
                </a:lnTo>
                <a:lnTo>
                  <a:pt x="1498" y="927"/>
                </a:lnTo>
                <a:lnTo>
                  <a:pt x="1496" y="929"/>
                </a:lnTo>
                <a:lnTo>
                  <a:pt x="1496" y="933"/>
                </a:lnTo>
                <a:lnTo>
                  <a:pt x="1494" y="937"/>
                </a:lnTo>
                <a:lnTo>
                  <a:pt x="1496" y="939"/>
                </a:lnTo>
                <a:lnTo>
                  <a:pt x="1492" y="946"/>
                </a:lnTo>
                <a:lnTo>
                  <a:pt x="1490" y="946"/>
                </a:lnTo>
                <a:lnTo>
                  <a:pt x="1488" y="927"/>
                </a:lnTo>
                <a:lnTo>
                  <a:pt x="1488" y="914"/>
                </a:lnTo>
                <a:lnTo>
                  <a:pt x="1459" y="129"/>
                </a:lnTo>
                <a:lnTo>
                  <a:pt x="1455" y="136"/>
                </a:lnTo>
                <a:lnTo>
                  <a:pt x="1448" y="134"/>
                </a:lnTo>
                <a:lnTo>
                  <a:pt x="1453" y="138"/>
                </a:lnTo>
                <a:lnTo>
                  <a:pt x="1451" y="138"/>
                </a:lnTo>
                <a:lnTo>
                  <a:pt x="1434" y="119"/>
                </a:lnTo>
                <a:lnTo>
                  <a:pt x="1421" y="102"/>
                </a:lnTo>
                <a:lnTo>
                  <a:pt x="1421" y="100"/>
                </a:lnTo>
                <a:lnTo>
                  <a:pt x="1421" y="98"/>
                </a:lnTo>
                <a:lnTo>
                  <a:pt x="1425" y="100"/>
                </a:lnTo>
                <a:lnTo>
                  <a:pt x="1426" y="102"/>
                </a:lnTo>
                <a:lnTo>
                  <a:pt x="1440" y="119"/>
                </a:lnTo>
                <a:lnTo>
                  <a:pt x="1440" y="121"/>
                </a:lnTo>
                <a:lnTo>
                  <a:pt x="1442" y="121"/>
                </a:lnTo>
                <a:lnTo>
                  <a:pt x="1450" y="130"/>
                </a:lnTo>
                <a:lnTo>
                  <a:pt x="1457" y="136"/>
                </a:lnTo>
                <a:lnTo>
                  <a:pt x="1455" y="136"/>
                </a:lnTo>
                <a:lnTo>
                  <a:pt x="1459" y="129"/>
                </a:lnTo>
                <a:lnTo>
                  <a:pt x="1423" y="98"/>
                </a:lnTo>
                <a:lnTo>
                  <a:pt x="1425" y="98"/>
                </a:lnTo>
                <a:lnTo>
                  <a:pt x="1425" y="100"/>
                </a:lnTo>
                <a:lnTo>
                  <a:pt x="1423" y="98"/>
                </a:lnTo>
                <a:lnTo>
                  <a:pt x="1459" y="129"/>
                </a:lnTo>
                <a:lnTo>
                  <a:pt x="1473" y="152"/>
                </a:lnTo>
                <a:lnTo>
                  <a:pt x="1471" y="152"/>
                </a:lnTo>
                <a:lnTo>
                  <a:pt x="1469" y="152"/>
                </a:lnTo>
                <a:lnTo>
                  <a:pt x="1463" y="152"/>
                </a:lnTo>
                <a:lnTo>
                  <a:pt x="1461" y="150"/>
                </a:lnTo>
                <a:lnTo>
                  <a:pt x="1459" y="146"/>
                </a:lnTo>
                <a:lnTo>
                  <a:pt x="1463" y="146"/>
                </a:lnTo>
                <a:lnTo>
                  <a:pt x="1463" y="144"/>
                </a:lnTo>
                <a:lnTo>
                  <a:pt x="1459" y="142"/>
                </a:lnTo>
                <a:lnTo>
                  <a:pt x="1461" y="142"/>
                </a:lnTo>
                <a:lnTo>
                  <a:pt x="1459" y="142"/>
                </a:lnTo>
                <a:lnTo>
                  <a:pt x="1461" y="140"/>
                </a:lnTo>
                <a:lnTo>
                  <a:pt x="1461" y="138"/>
                </a:lnTo>
                <a:lnTo>
                  <a:pt x="1469" y="148"/>
                </a:lnTo>
                <a:lnTo>
                  <a:pt x="1473" y="150"/>
                </a:lnTo>
                <a:lnTo>
                  <a:pt x="1473" y="152"/>
                </a:lnTo>
                <a:lnTo>
                  <a:pt x="1459" y="129"/>
                </a:lnTo>
                <a:lnTo>
                  <a:pt x="1471" y="140"/>
                </a:lnTo>
                <a:lnTo>
                  <a:pt x="1474" y="146"/>
                </a:lnTo>
                <a:lnTo>
                  <a:pt x="1459" y="134"/>
                </a:lnTo>
                <a:lnTo>
                  <a:pt x="1444" y="121"/>
                </a:lnTo>
                <a:lnTo>
                  <a:pt x="1446" y="121"/>
                </a:lnTo>
                <a:lnTo>
                  <a:pt x="1448" y="121"/>
                </a:lnTo>
                <a:lnTo>
                  <a:pt x="1446" y="121"/>
                </a:lnTo>
                <a:lnTo>
                  <a:pt x="1446" y="119"/>
                </a:lnTo>
                <a:lnTo>
                  <a:pt x="1444" y="119"/>
                </a:lnTo>
                <a:lnTo>
                  <a:pt x="1442" y="119"/>
                </a:lnTo>
                <a:lnTo>
                  <a:pt x="1442" y="121"/>
                </a:lnTo>
                <a:lnTo>
                  <a:pt x="1440" y="117"/>
                </a:lnTo>
                <a:lnTo>
                  <a:pt x="1436" y="111"/>
                </a:lnTo>
                <a:lnTo>
                  <a:pt x="1430" y="107"/>
                </a:lnTo>
                <a:lnTo>
                  <a:pt x="1428" y="102"/>
                </a:lnTo>
                <a:lnTo>
                  <a:pt x="1430" y="104"/>
                </a:lnTo>
                <a:lnTo>
                  <a:pt x="1432" y="106"/>
                </a:lnTo>
                <a:lnTo>
                  <a:pt x="1434" y="104"/>
                </a:lnTo>
                <a:lnTo>
                  <a:pt x="1438" y="106"/>
                </a:lnTo>
                <a:lnTo>
                  <a:pt x="1434" y="104"/>
                </a:lnTo>
                <a:lnTo>
                  <a:pt x="1434" y="100"/>
                </a:lnTo>
                <a:lnTo>
                  <a:pt x="1430" y="102"/>
                </a:lnTo>
                <a:lnTo>
                  <a:pt x="1428" y="100"/>
                </a:lnTo>
                <a:lnTo>
                  <a:pt x="1432" y="100"/>
                </a:lnTo>
                <a:lnTo>
                  <a:pt x="1430" y="100"/>
                </a:lnTo>
                <a:lnTo>
                  <a:pt x="1426" y="100"/>
                </a:lnTo>
                <a:lnTo>
                  <a:pt x="1425" y="100"/>
                </a:lnTo>
                <a:lnTo>
                  <a:pt x="1425" y="98"/>
                </a:lnTo>
                <a:lnTo>
                  <a:pt x="1426" y="100"/>
                </a:lnTo>
                <a:lnTo>
                  <a:pt x="1423" y="98"/>
                </a:lnTo>
                <a:lnTo>
                  <a:pt x="1423" y="96"/>
                </a:lnTo>
                <a:lnTo>
                  <a:pt x="1419" y="96"/>
                </a:lnTo>
                <a:lnTo>
                  <a:pt x="1415" y="94"/>
                </a:lnTo>
                <a:lnTo>
                  <a:pt x="1417" y="86"/>
                </a:lnTo>
                <a:lnTo>
                  <a:pt x="1417" y="84"/>
                </a:lnTo>
                <a:lnTo>
                  <a:pt x="1415" y="82"/>
                </a:lnTo>
                <a:lnTo>
                  <a:pt x="1415" y="84"/>
                </a:lnTo>
                <a:lnTo>
                  <a:pt x="1413" y="88"/>
                </a:lnTo>
                <a:lnTo>
                  <a:pt x="1407" y="82"/>
                </a:lnTo>
                <a:lnTo>
                  <a:pt x="1411" y="79"/>
                </a:lnTo>
                <a:lnTo>
                  <a:pt x="1417" y="82"/>
                </a:lnTo>
                <a:lnTo>
                  <a:pt x="1413" y="79"/>
                </a:lnTo>
                <a:lnTo>
                  <a:pt x="1415" y="73"/>
                </a:lnTo>
                <a:lnTo>
                  <a:pt x="1417" y="73"/>
                </a:lnTo>
                <a:lnTo>
                  <a:pt x="1436" y="96"/>
                </a:lnTo>
                <a:lnTo>
                  <a:pt x="1432" y="90"/>
                </a:lnTo>
                <a:lnTo>
                  <a:pt x="1426" y="81"/>
                </a:lnTo>
                <a:lnTo>
                  <a:pt x="1421" y="69"/>
                </a:lnTo>
                <a:lnTo>
                  <a:pt x="1421" y="67"/>
                </a:lnTo>
                <a:lnTo>
                  <a:pt x="1419" y="69"/>
                </a:lnTo>
                <a:lnTo>
                  <a:pt x="1419" y="65"/>
                </a:lnTo>
                <a:lnTo>
                  <a:pt x="1419" y="63"/>
                </a:lnTo>
                <a:lnTo>
                  <a:pt x="1417" y="63"/>
                </a:lnTo>
                <a:lnTo>
                  <a:pt x="1413" y="56"/>
                </a:lnTo>
                <a:lnTo>
                  <a:pt x="1413" y="54"/>
                </a:lnTo>
                <a:lnTo>
                  <a:pt x="1413" y="52"/>
                </a:lnTo>
                <a:lnTo>
                  <a:pt x="1411" y="54"/>
                </a:lnTo>
                <a:lnTo>
                  <a:pt x="1409" y="50"/>
                </a:lnTo>
                <a:lnTo>
                  <a:pt x="1409" y="48"/>
                </a:lnTo>
                <a:lnTo>
                  <a:pt x="1409" y="50"/>
                </a:lnTo>
                <a:lnTo>
                  <a:pt x="1407" y="48"/>
                </a:lnTo>
                <a:lnTo>
                  <a:pt x="1409" y="44"/>
                </a:lnTo>
                <a:lnTo>
                  <a:pt x="1421" y="59"/>
                </a:lnTo>
                <a:lnTo>
                  <a:pt x="1442" y="90"/>
                </a:lnTo>
                <a:lnTo>
                  <a:pt x="1461" y="111"/>
                </a:lnTo>
                <a:lnTo>
                  <a:pt x="1474" y="125"/>
                </a:lnTo>
                <a:lnTo>
                  <a:pt x="1486" y="132"/>
                </a:lnTo>
                <a:lnTo>
                  <a:pt x="1482" y="134"/>
                </a:lnTo>
                <a:lnTo>
                  <a:pt x="1478" y="142"/>
                </a:lnTo>
                <a:lnTo>
                  <a:pt x="1473" y="140"/>
                </a:lnTo>
                <a:lnTo>
                  <a:pt x="1471" y="140"/>
                </a:lnTo>
                <a:lnTo>
                  <a:pt x="1459" y="129"/>
                </a:lnTo>
                <a:lnTo>
                  <a:pt x="1428" y="100"/>
                </a:lnTo>
                <a:lnTo>
                  <a:pt x="1430" y="102"/>
                </a:lnTo>
                <a:lnTo>
                  <a:pt x="1428" y="102"/>
                </a:lnTo>
                <a:lnTo>
                  <a:pt x="1428" y="100"/>
                </a:lnTo>
                <a:lnTo>
                  <a:pt x="1459" y="129"/>
                </a:lnTo>
                <a:lnTo>
                  <a:pt x="1484" y="971"/>
                </a:lnTo>
                <a:lnTo>
                  <a:pt x="1482" y="973"/>
                </a:lnTo>
                <a:lnTo>
                  <a:pt x="1484" y="970"/>
                </a:lnTo>
                <a:lnTo>
                  <a:pt x="1484" y="971"/>
                </a:lnTo>
                <a:lnTo>
                  <a:pt x="1459" y="129"/>
                </a:lnTo>
                <a:lnTo>
                  <a:pt x="1486" y="964"/>
                </a:lnTo>
                <a:lnTo>
                  <a:pt x="1486" y="975"/>
                </a:lnTo>
                <a:lnTo>
                  <a:pt x="1484" y="970"/>
                </a:lnTo>
                <a:lnTo>
                  <a:pt x="1486" y="964"/>
                </a:lnTo>
                <a:lnTo>
                  <a:pt x="1459" y="129"/>
                </a:lnTo>
                <a:lnTo>
                  <a:pt x="1540" y="1075"/>
                </a:lnTo>
                <a:lnTo>
                  <a:pt x="1536" y="1073"/>
                </a:lnTo>
                <a:lnTo>
                  <a:pt x="1536" y="1069"/>
                </a:lnTo>
                <a:lnTo>
                  <a:pt x="1540" y="1064"/>
                </a:lnTo>
                <a:lnTo>
                  <a:pt x="1538" y="1066"/>
                </a:lnTo>
                <a:lnTo>
                  <a:pt x="1542" y="1064"/>
                </a:lnTo>
                <a:lnTo>
                  <a:pt x="1542" y="1069"/>
                </a:lnTo>
                <a:lnTo>
                  <a:pt x="1540" y="1075"/>
                </a:lnTo>
                <a:lnTo>
                  <a:pt x="1459" y="129"/>
                </a:lnTo>
                <a:lnTo>
                  <a:pt x="1542" y="1077"/>
                </a:lnTo>
                <a:lnTo>
                  <a:pt x="1544" y="1077"/>
                </a:lnTo>
                <a:lnTo>
                  <a:pt x="1544" y="1081"/>
                </a:lnTo>
                <a:lnTo>
                  <a:pt x="1544" y="1083"/>
                </a:lnTo>
                <a:lnTo>
                  <a:pt x="1542" y="1077"/>
                </a:lnTo>
                <a:lnTo>
                  <a:pt x="1459" y="129"/>
                </a:lnTo>
                <a:lnTo>
                  <a:pt x="1544" y="1006"/>
                </a:lnTo>
                <a:lnTo>
                  <a:pt x="1544" y="1004"/>
                </a:lnTo>
                <a:lnTo>
                  <a:pt x="1546" y="1004"/>
                </a:lnTo>
                <a:lnTo>
                  <a:pt x="1547" y="1002"/>
                </a:lnTo>
                <a:lnTo>
                  <a:pt x="1546" y="1004"/>
                </a:lnTo>
                <a:lnTo>
                  <a:pt x="1544" y="1006"/>
                </a:lnTo>
                <a:lnTo>
                  <a:pt x="1459" y="129"/>
                </a:lnTo>
                <a:lnTo>
                  <a:pt x="1549" y="1096"/>
                </a:lnTo>
                <a:lnTo>
                  <a:pt x="1546" y="1090"/>
                </a:lnTo>
                <a:lnTo>
                  <a:pt x="1547" y="1092"/>
                </a:lnTo>
                <a:lnTo>
                  <a:pt x="1549" y="1089"/>
                </a:lnTo>
                <a:lnTo>
                  <a:pt x="1549" y="1087"/>
                </a:lnTo>
                <a:lnTo>
                  <a:pt x="1549" y="1085"/>
                </a:lnTo>
                <a:lnTo>
                  <a:pt x="1546" y="1089"/>
                </a:lnTo>
                <a:lnTo>
                  <a:pt x="1544" y="1083"/>
                </a:lnTo>
                <a:lnTo>
                  <a:pt x="1546" y="1083"/>
                </a:lnTo>
                <a:lnTo>
                  <a:pt x="1546" y="1085"/>
                </a:lnTo>
                <a:lnTo>
                  <a:pt x="1547" y="1081"/>
                </a:lnTo>
                <a:lnTo>
                  <a:pt x="1549" y="1089"/>
                </a:lnTo>
                <a:lnTo>
                  <a:pt x="1549" y="1096"/>
                </a:lnTo>
                <a:lnTo>
                  <a:pt x="1459" y="129"/>
                </a:lnTo>
                <a:lnTo>
                  <a:pt x="1549" y="1042"/>
                </a:lnTo>
                <a:lnTo>
                  <a:pt x="1547" y="1046"/>
                </a:lnTo>
                <a:lnTo>
                  <a:pt x="1547" y="1044"/>
                </a:lnTo>
                <a:lnTo>
                  <a:pt x="1549" y="1042"/>
                </a:lnTo>
                <a:lnTo>
                  <a:pt x="1459" y="129"/>
                </a:lnTo>
                <a:lnTo>
                  <a:pt x="1536" y="948"/>
                </a:lnTo>
                <a:lnTo>
                  <a:pt x="1544" y="950"/>
                </a:lnTo>
                <a:lnTo>
                  <a:pt x="1549" y="948"/>
                </a:lnTo>
                <a:lnTo>
                  <a:pt x="1551" y="950"/>
                </a:lnTo>
                <a:lnTo>
                  <a:pt x="1553" y="952"/>
                </a:lnTo>
                <a:lnTo>
                  <a:pt x="1557" y="952"/>
                </a:lnTo>
                <a:lnTo>
                  <a:pt x="1557" y="958"/>
                </a:lnTo>
                <a:lnTo>
                  <a:pt x="1551" y="956"/>
                </a:lnTo>
                <a:lnTo>
                  <a:pt x="1547" y="956"/>
                </a:lnTo>
                <a:lnTo>
                  <a:pt x="1538" y="958"/>
                </a:lnTo>
                <a:lnTo>
                  <a:pt x="1538" y="954"/>
                </a:lnTo>
                <a:lnTo>
                  <a:pt x="1536" y="956"/>
                </a:lnTo>
                <a:lnTo>
                  <a:pt x="1536" y="954"/>
                </a:lnTo>
                <a:lnTo>
                  <a:pt x="1553" y="952"/>
                </a:lnTo>
                <a:lnTo>
                  <a:pt x="1536" y="952"/>
                </a:lnTo>
                <a:lnTo>
                  <a:pt x="1536" y="948"/>
                </a:lnTo>
                <a:lnTo>
                  <a:pt x="1459" y="129"/>
                </a:lnTo>
                <a:lnTo>
                  <a:pt x="1538" y="975"/>
                </a:lnTo>
                <a:lnTo>
                  <a:pt x="1540" y="977"/>
                </a:lnTo>
                <a:lnTo>
                  <a:pt x="1538" y="977"/>
                </a:lnTo>
                <a:lnTo>
                  <a:pt x="1538" y="975"/>
                </a:lnTo>
                <a:lnTo>
                  <a:pt x="1459" y="129"/>
                </a:lnTo>
                <a:lnTo>
                  <a:pt x="1536" y="975"/>
                </a:lnTo>
                <a:lnTo>
                  <a:pt x="1536" y="977"/>
                </a:lnTo>
                <a:lnTo>
                  <a:pt x="1534" y="977"/>
                </a:lnTo>
                <a:lnTo>
                  <a:pt x="1536" y="975"/>
                </a:lnTo>
                <a:lnTo>
                  <a:pt x="1459" y="129"/>
                </a:lnTo>
                <a:lnTo>
                  <a:pt x="1530" y="898"/>
                </a:lnTo>
                <a:lnTo>
                  <a:pt x="1530" y="900"/>
                </a:lnTo>
                <a:lnTo>
                  <a:pt x="1528" y="898"/>
                </a:lnTo>
                <a:lnTo>
                  <a:pt x="1530" y="898"/>
                </a:lnTo>
                <a:lnTo>
                  <a:pt x="1459" y="129"/>
                </a:lnTo>
                <a:lnTo>
                  <a:pt x="1517" y="996"/>
                </a:lnTo>
                <a:lnTo>
                  <a:pt x="1519" y="998"/>
                </a:lnTo>
                <a:lnTo>
                  <a:pt x="1522" y="1000"/>
                </a:lnTo>
                <a:lnTo>
                  <a:pt x="1524" y="1000"/>
                </a:lnTo>
                <a:lnTo>
                  <a:pt x="1524" y="998"/>
                </a:lnTo>
                <a:lnTo>
                  <a:pt x="1524" y="994"/>
                </a:lnTo>
                <a:lnTo>
                  <a:pt x="1526" y="987"/>
                </a:lnTo>
                <a:lnTo>
                  <a:pt x="1528" y="981"/>
                </a:lnTo>
                <a:lnTo>
                  <a:pt x="1532" y="981"/>
                </a:lnTo>
                <a:lnTo>
                  <a:pt x="1534" y="983"/>
                </a:lnTo>
                <a:lnTo>
                  <a:pt x="1532" y="989"/>
                </a:lnTo>
                <a:lnTo>
                  <a:pt x="1534" y="993"/>
                </a:lnTo>
                <a:lnTo>
                  <a:pt x="1536" y="991"/>
                </a:lnTo>
                <a:lnTo>
                  <a:pt x="1538" y="987"/>
                </a:lnTo>
                <a:lnTo>
                  <a:pt x="1540" y="983"/>
                </a:lnTo>
                <a:lnTo>
                  <a:pt x="1538" y="983"/>
                </a:lnTo>
                <a:lnTo>
                  <a:pt x="1540" y="981"/>
                </a:lnTo>
                <a:lnTo>
                  <a:pt x="1544" y="975"/>
                </a:lnTo>
                <a:lnTo>
                  <a:pt x="1544" y="970"/>
                </a:lnTo>
                <a:lnTo>
                  <a:pt x="1544" y="966"/>
                </a:lnTo>
                <a:lnTo>
                  <a:pt x="1542" y="970"/>
                </a:lnTo>
                <a:lnTo>
                  <a:pt x="1540" y="971"/>
                </a:lnTo>
                <a:lnTo>
                  <a:pt x="1538" y="968"/>
                </a:lnTo>
                <a:lnTo>
                  <a:pt x="1540" y="964"/>
                </a:lnTo>
                <a:lnTo>
                  <a:pt x="1538" y="966"/>
                </a:lnTo>
                <a:lnTo>
                  <a:pt x="1538" y="962"/>
                </a:lnTo>
                <a:lnTo>
                  <a:pt x="1555" y="962"/>
                </a:lnTo>
                <a:lnTo>
                  <a:pt x="1553" y="979"/>
                </a:lnTo>
                <a:lnTo>
                  <a:pt x="1549" y="996"/>
                </a:lnTo>
                <a:lnTo>
                  <a:pt x="1547" y="998"/>
                </a:lnTo>
                <a:lnTo>
                  <a:pt x="1547" y="996"/>
                </a:lnTo>
                <a:lnTo>
                  <a:pt x="1547" y="993"/>
                </a:lnTo>
                <a:lnTo>
                  <a:pt x="1547" y="987"/>
                </a:lnTo>
                <a:lnTo>
                  <a:pt x="1546" y="983"/>
                </a:lnTo>
                <a:lnTo>
                  <a:pt x="1544" y="985"/>
                </a:lnTo>
                <a:lnTo>
                  <a:pt x="1546" y="996"/>
                </a:lnTo>
                <a:lnTo>
                  <a:pt x="1546" y="1000"/>
                </a:lnTo>
                <a:lnTo>
                  <a:pt x="1544" y="1002"/>
                </a:lnTo>
                <a:lnTo>
                  <a:pt x="1542" y="1004"/>
                </a:lnTo>
                <a:lnTo>
                  <a:pt x="1532" y="1000"/>
                </a:lnTo>
                <a:lnTo>
                  <a:pt x="1530" y="1000"/>
                </a:lnTo>
                <a:lnTo>
                  <a:pt x="1530" y="1002"/>
                </a:lnTo>
                <a:lnTo>
                  <a:pt x="1532" y="1010"/>
                </a:lnTo>
                <a:lnTo>
                  <a:pt x="1532" y="1018"/>
                </a:lnTo>
                <a:lnTo>
                  <a:pt x="1530" y="1025"/>
                </a:lnTo>
                <a:lnTo>
                  <a:pt x="1528" y="1027"/>
                </a:lnTo>
                <a:lnTo>
                  <a:pt x="1528" y="1023"/>
                </a:lnTo>
                <a:lnTo>
                  <a:pt x="1528" y="1016"/>
                </a:lnTo>
                <a:lnTo>
                  <a:pt x="1526" y="1016"/>
                </a:lnTo>
                <a:lnTo>
                  <a:pt x="1524" y="1018"/>
                </a:lnTo>
                <a:lnTo>
                  <a:pt x="1522" y="1021"/>
                </a:lnTo>
                <a:lnTo>
                  <a:pt x="1522" y="1029"/>
                </a:lnTo>
                <a:lnTo>
                  <a:pt x="1521" y="1042"/>
                </a:lnTo>
                <a:lnTo>
                  <a:pt x="1522" y="1046"/>
                </a:lnTo>
                <a:lnTo>
                  <a:pt x="1522" y="1048"/>
                </a:lnTo>
                <a:lnTo>
                  <a:pt x="1521" y="1050"/>
                </a:lnTo>
                <a:lnTo>
                  <a:pt x="1519" y="1052"/>
                </a:lnTo>
                <a:lnTo>
                  <a:pt x="1517" y="1052"/>
                </a:lnTo>
                <a:lnTo>
                  <a:pt x="1515" y="1048"/>
                </a:lnTo>
                <a:lnTo>
                  <a:pt x="1511" y="1046"/>
                </a:lnTo>
                <a:lnTo>
                  <a:pt x="1507" y="1046"/>
                </a:lnTo>
                <a:lnTo>
                  <a:pt x="1505" y="1050"/>
                </a:lnTo>
                <a:lnTo>
                  <a:pt x="1503" y="1058"/>
                </a:lnTo>
                <a:lnTo>
                  <a:pt x="1499" y="1064"/>
                </a:lnTo>
                <a:lnTo>
                  <a:pt x="1496" y="1067"/>
                </a:lnTo>
                <a:lnTo>
                  <a:pt x="1494" y="1067"/>
                </a:lnTo>
                <a:lnTo>
                  <a:pt x="1496" y="1062"/>
                </a:lnTo>
                <a:lnTo>
                  <a:pt x="1498" y="1052"/>
                </a:lnTo>
                <a:lnTo>
                  <a:pt x="1496" y="1054"/>
                </a:lnTo>
                <a:lnTo>
                  <a:pt x="1492" y="1054"/>
                </a:lnTo>
                <a:lnTo>
                  <a:pt x="1490" y="1054"/>
                </a:lnTo>
                <a:lnTo>
                  <a:pt x="1488" y="1050"/>
                </a:lnTo>
                <a:lnTo>
                  <a:pt x="1490" y="1046"/>
                </a:lnTo>
                <a:lnTo>
                  <a:pt x="1492" y="1042"/>
                </a:lnTo>
                <a:lnTo>
                  <a:pt x="1496" y="1041"/>
                </a:lnTo>
                <a:lnTo>
                  <a:pt x="1501" y="1042"/>
                </a:lnTo>
                <a:lnTo>
                  <a:pt x="1505" y="1041"/>
                </a:lnTo>
                <a:lnTo>
                  <a:pt x="1505" y="1037"/>
                </a:lnTo>
                <a:lnTo>
                  <a:pt x="1505" y="1027"/>
                </a:lnTo>
                <a:lnTo>
                  <a:pt x="1505" y="1019"/>
                </a:lnTo>
                <a:lnTo>
                  <a:pt x="1507" y="1014"/>
                </a:lnTo>
                <a:lnTo>
                  <a:pt x="1505" y="1016"/>
                </a:lnTo>
                <a:lnTo>
                  <a:pt x="1499" y="1027"/>
                </a:lnTo>
                <a:lnTo>
                  <a:pt x="1498" y="1029"/>
                </a:lnTo>
                <a:lnTo>
                  <a:pt x="1498" y="1027"/>
                </a:lnTo>
                <a:lnTo>
                  <a:pt x="1496" y="1025"/>
                </a:lnTo>
                <a:lnTo>
                  <a:pt x="1494" y="1025"/>
                </a:lnTo>
                <a:lnTo>
                  <a:pt x="1496" y="1023"/>
                </a:lnTo>
                <a:lnTo>
                  <a:pt x="1499" y="1016"/>
                </a:lnTo>
                <a:lnTo>
                  <a:pt x="1501" y="1014"/>
                </a:lnTo>
                <a:lnTo>
                  <a:pt x="1503" y="1016"/>
                </a:lnTo>
                <a:lnTo>
                  <a:pt x="1505" y="1016"/>
                </a:lnTo>
                <a:lnTo>
                  <a:pt x="1507" y="1014"/>
                </a:lnTo>
                <a:lnTo>
                  <a:pt x="1513" y="1008"/>
                </a:lnTo>
                <a:lnTo>
                  <a:pt x="1517" y="1004"/>
                </a:lnTo>
                <a:lnTo>
                  <a:pt x="1515" y="1004"/>
                </a:lnTo>
                <a:lnTo>
                  <a:pt x="1494" y="1016"/>
                </a:lnTo>
                <a:lnTo>
                  <a:pt x="1486" y="1021"/>
                </a:lnTo>
                <a:lnTo>
                  <a:pt x="1490" y="1018"/>
                </a:lnTo>
                <a:lnTo>
                  <a:pt x="1490" y="1016"/>
                </a:lnTo>
                <a:lnTo>
                  <a:pt x="1496" y="1012"/>
                </a:lnTo>
                <a:lnTo>
                  <a:pt x="1511" y="1006"/>
                </a:lnTo>
                <a:lnTo>
                  <a:pt x="1513" y="1002"/>
                </a:lnTo>
                <a:lnTo>
                  <a:pt x="1515" y="996"/>
                </a:lnTo>
                <a:lnTo>
                  <a:pt x="1515" y="994"/>
                </a:lnTo>
                <a:lnTo>
                  <a:pt x="1517" y="994"/>
                </a:lnTo>
                <a:lnTo>
                  <a:pt x="1517" y="996"/>
                </a:lnTo>
                <a:lnTo>
                  <a:pt x="1459" y="129"/>
                </a:lnTo>
                <a:lnTo>
                  <a:pt x="1515" y="925"/>
                </a:lnTo>
                <a:lnTo>
                  <a:pt x="1517" y="925"/>
                </a:lnTo>
                <a:lnTo>
                  <a:pt x="1515" y="927"/>
                </a:lnTo>
                <a:lnTo>
                  <a:pt x="1515" y="925"/>
                </a:lnTo>
                <a:lnTo>
                  <a:pt x="1459" y="129"/>
                </a:lnTo>
                <a:lnTo>
                  <a:pt x="1507" y="943"/>
                </a:lnTo>
                <a:lnTo>
                  <a:pt x="1511" y="939"/>
                </a:lnTo>
                <a:lnTo>
                  <a:pt x="1511" y="937"/>
                </a:lnTo>
                <a:lnTo>
                  <a:pt x="1513" y="931"/>
                </a:lnTo>
                <a:lnTo>
                  <a:pt x="1515" y="935"/>
                </a:lnTo>
                <a:lnTo>
                  <a:pt x="1515" y="939"/>
                </a:lnTo>
                <a:lnTo>
                  <a:pt x="1515" y="943"/>
                </a:lnTo>
                <a:lnTo>
                  <a:pt x="1507" y="946"/>
                </a:lnTo>
                <a:lnTo>
                  <a:pt x="1507" y="943"/>
                </a:lnTo>
                <a:lnTo>
                  <a:pt x="1459" y="129"/>
                </a:lnTo>
                <a:lnTo>
                  <a:pt x="1507" y="962"/>
                </a:lnTo>
                <a:lnTo>
                  <a:pt x="1511" y="960"/>
                </a:lnTo>
                <a:lnTo>
                  <a:pt x="1513" y="958"/>
                </a:lnTo>
                <a:lnTo>
                  <a:pt x="1513" y="960"/>
                </a:lnTo>
                <a:lnTo>
                  <a:pt x="1515" y="958"/>
                </a:lnTo>
                <a:lnTo>
                  <a:pt x="1517" y="960"/>
                </a:lnTo>
                <a:lnTo>
                  <a:pt x="1513" y="962"/>
                </a:lnTo>
                <a:lnTo>
                  <a:pt x="1507" y="968"/>
                </a:lnTo>
                <a:lnTo>
                  <a:pt x="1503" y="973"/>
                </a:lnTo>
                <a:lnTo>
                  <a:pt x="1501" y="979"/>
                </a:lnTo>
                <a:lnTo>
                  <a:pt x="1494" y="983"/>
                </a:lnTo>
                <a:lnTo>
                  <a:pt x="1494" y="981"/>
                </a:lnTo>
                <a:lnTo>
                  <a:pt x="1496" y="979"/>
                </a:lnTo>
                <a:lnTo>
                  <a:pt x="1492" y="981"/>
                </a:lnTo>
                <a:lnTo>
                  <a:pt x="1490" y="981"/>
                </a:lnTo>
                <a:lnTo>
                  <a:pt x="1488" y="981"/>
                </a:lnTo>
                <a:lnTo>
                  <a:pt x="1490" y="979"/>
                </a:lnTo>
                <a:lnTo>
                  <a:pt x="1490" y="970"/>
                </a:lnTo>
                <a:lnTo>
                  <a:pt x="1488" y="975"/>
                </a:lnTo>
                <a:lnTo>
                  <a:pt x="1488" y="964"/>
                </a:lnTo>
                <a:lnTo>
                  <a:pt x="1486" y="964"/>
                </a:lnTo>
                <a:lnTo>
                  <a:pt x="1488" y="960"/>
                </a:lnTo>
                <a:lnTo>
                  <a:pt x="1492" y="960"/>
                </a:lnTo>
                <a:lnTo>
                  <a:pt x="1494" y="968"/>
                </a:lnTo>
                <a:lnTo>
                  <a:pt x="1499" y="971"/>
                </a:lnTo>
                <a:lnTo>
                  <a:pt x="1503" y="973"/>
                </a:lnTo>
                <a:lnTo>
                  <a:pt x="1505" y="971"/>
                </a:lnTo>
                <a:lnTo>
                  <a:pt x="1507" y="962"/>
                </a:lnTo>
                <a:lnTo>
                  <a:pt x="1459" y="129"/>
                </a:lnTo>
                <a:lnTo>
                  <a:pt x="1488" y="119"/>
                </a:lnTo>
                <a:lnTo>
                  <a:pt x="1488" y="121"/>
                </a:lnTo>
                <a:lnTo>
                  <a:pt x="1490" y="121"/>
                </a:lnTo>
                <a:lnTo>
                  <a:pt x="1488" y="119"/>
                </a:lnTo>
                <a:lnTo>
                  <a:pt x="1459" y="129"/>
                </a:lnTo>
                <a:lnTo>
                  <a:pt x="1432" y="92"/>
                </a:lnTo>
                <a:lnTo>
                  <a:pt x="1430" y="92"/>
                </a:lnTo>
                <a:lnTo>
                  <a:pt x="1428" y="94"/>
                </a:lnTo>
                <a:lnTo>
                  <a:pt x="1430" y="96"/>
                </a:lnTo>
                <a:lnTo>
                  <a:pt x="1430" y="94"/>
                </a:lnTo>
                <a:lnTo>
                  <a:pt x="1432" y="92"/>
                </a:lnTo>
                <a:lnTo>
                  <a:pt x="1459" y="129"/>
                </a:lnTo>
                <a:lnTo>
                  <a:pt x="1553" y="376"/>
                </a:lnTo>
                <a:lnTo>
                  <a:pt x="1546" y="426"/>
                </a:lnTo>
                <a:lnTo>
                  <a:pt x="1544" y="418"/>
                </a:lnTo>
                <a:lnTo>
                  <a:pt x="1544" y="422"/>
                </a:lnTo>
                <a:lnTo>
                  <a:pt x="1544" y="424"/>
                </a:lnTo>
                <a:lnTo>
                  <a:pt x="1544" y="422"/>
                </a:lnTo>
                <a:lnTo>
                  <a:pt x="1544" y="440"/>
                </a:lnTo>
                <a:lnTo>
                  <a:pt x="1546" y="445"/>
                </a:lnTo>
                <a:lnTo>
                  <a:pt x="1546" y="442"/>
                </a:lnTo>
                <a:lnTo>
                  <a:pt x="1546" y="440"/>
                </a:lnTo>
                <a:lnTo>
                  <a:pt x="1546" y="451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549" y="484"/>
                </a:lnTo>
                <a:lnTo>
                  <a:pt x="1549" y="488"/>
                </a:lnTo>
                <a:lnTo>
                  <a:pt x="1549" y="478"/>
                </a:lnTo>
                <a:lnTo>
                  <a:pt x="1551" y="491"/>
                </a:lnTo>
                <a:lnTo>
                  <a:pt x="1553" y="486"/>
                </a:lnTo>
                <a:lnTo>
                  <a:pt x="1553" y="480"/>
                </a:lnTo>
                <a:lnTo>
                  <a:pt x="1553" y="465"/>
                </a:lnTo>
                <a:lnTo>
                  <a:pt x="1551" y="445"/>
                </a:lnTo>
                <a:lnTo>
                  <a:pt x="1546" y="426"/>
                </a:lnTo>
                <a:lnTo>
                  <a:pt x="1555" y="374"/>
                </a:lnTo>
                <a:lnTo>
                  <a:pt x="1553" y="376"/>
                </a:lnTo>
                <a:lnTo>
                  <a:pt x="1459" y="129"/>
                </a:lnTo>
                <a:lnTo>
                  <a:pt x="1609" y="397"/>
                </a:lnTo>
                <a:lnTo>
                  <a:pt x="1609" y="386"/>
                </a:lnTo>
                <a:lnTo>
                  <a:pt x="1609" y="384"/>
                </a:lnTo>
                <a:lnTo>
                  <a:pt x="1605" y="372"/>
                </a:lnTo>
                <a:lnTo>
                  <a:pt x="1605" y="369"/>
                </a:lnTo>
                <a:lnTo>
                  <a:pt x="1603" y="372"/>
                </a:lnTo>
                <a:lnTo>
                  <a:pt x="1603" y="380"/>
                </a:lnTo>
                <a:lnTo>
                  <a:pt x="1605" y="390"/>
                </a:lnTo>
                <a:lnTo>
                  <a:pt x="1611" y="405"/>
                </a:lnTo>
                <a:lnTo>
                  <a:pt x="1609" y="397"/>
                </a:lnTo>
                <a:lnTo>
                  <a:pt x="1459" y="129"/>
                </a:lnTo>
                <a:lnTo>
                  <a:pt x="1618" y="943"/>
                </a:lnTo>
                <a:lnTo>
                  <a:pt x="1620" y="943"/>
                </a:lnTo>
                <a:lnTo>
                  <a:pt x="1624" y="943"/>
                </a:lnTo>
                <a:lnTo>
                  <a:pt x="1613" y="943"/>
                </a:lnTo>
                <a:lnTo>
                  <a:pt x="1618" y="943"/>
                </a:lnTo>
                <a:lnTo>
                  <a:pt x="1459" y="129"/>
                </a:lnTo>
                <a:lnTo>
                  <a:pt x="1551" y="524"/>
                </a:lnTo>
                <a:lnTo>
                  <a:pt x="1553" y="532"/>
                </a:lnTo>
                <a:lnTo>
                  <a:pt x="1553" y="528"/>
                </a:lnTo>
                <a:lnTo>
                  <a:pt x="1551" y="524"/>
                </a:lnTo>
                <a:lnTo>
                  <a:pt x="1459" y="129"/>
                </a:lnTo>
                <a:lnTo>
                  <a:pt x="1474" y="54"/>
                </a:lnTo>
                <a:lnTo>
                  <a:pt x="1473" y="52"/>
                </a:lnTo>
                <a:lnTo>
                  <a:pt x="1473" y="54"/>
                </a:lnTo>
                <a:lnTo>
                  <a:pt x="1474" y="54"/>
                </a:lnTo>
                <a:lnTo>
                  <a:pt x="1459" y="129"/>
                </a:lnTo>
                <a:lnTo>
                  <a:pt x="1419" y="42"/>
                </a:lnTo>
                <a:lnTo>
                  <a:pt x="1419" y="44"/>
                </a:lnTo>
                <a:lnTo>
                  <a:pt x="1421" y="44"/>
                </a:lnTo>
                <a:lnTo>
                  <a:pt x="1421" y="42"/>
                </a:lnTo>
                <a:lnTo>
                  <a:pt x="1419" y="42"/>
                </a:lnTo>
                <a:lnTo>
                  <a:pt x="1459" y="129"/>
                </a:lnTo>
                <a:lnTo>
                  <a:pt x="1417" y="34"/>
                </a:lnTo>
                <a:lnTo>
                  <a:pt x="1419" y="34"/>
                </a:lnTo>
                <a:lnTo>
                  <a:pt x="1421" y="33"/>
                </a:lnTo>
                <a:lnTo>
                  <a:pt x="1421" y="31"/>
                </a:lnTo>
                <a:lnTo>
                  <a:pt x="1421" y="29"/>
                </a:lnTo>
                <a:lnTo>
                  <a:pt x="1421" y="27"/>
                </a:lnTo>
                <a:lnTo>
                  <a:pt x="1419" y="27"/>
                </a:lnTo>
                <a:lnTo>
                  <a:pt x="1419" y="29"/>
                </a:lnTo>
                <a:lnTo>
                  <a:pt x="1417" y="29"/>
                </a:lnTo>
                <a:lnTo>
                  <a:pt x="1417" y="31"/>
                </a:lnTo>
                <a:lnTo>
                  <a:pt x="1417" y="33"/>
                </a:lnTo>
                <a:lnTo>
                  <a:pt x="1417" y="34"/>
                </a:lnTo>
                <a:lnTo>
                  <a:pt x="1459" y="129"/>
                </a:lnTo>
                <a:lnTo>
                  <a:pt x="1413" y="13"/>
                </a:lnTo>
                <a:lnTo>
                  <a:pt x="1415" y="15"/>
                </a:lnTo>
                <a:lnTo>
                  <a:pt x="1415" y="13"/>
                </a:lnTo>
                <a:lnTo>
                  <a:pt x="1417" y="11"/>
                </a:lnTo>
                <a:lnTo>
                  <a:pt x="1417" y="10"/>
                </a:lnTo>
                <a:lnTo>
                  <a:pt x="1417" y="8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3" y="10"/>
                </a:lnTo>
                <a:lnTo>
                  <a:pt x="1413" y="11"/>
                </a:lnTo>
                <a:lnTo>
                  <a:pt x="1413" y="13"/>
                </a:lnTo>
                <a:lnTo>
                  <a:pt x="1459" y="129"/>
                </a:lnTo>
                <a:lnTo>
                  <a:pt x="1426" y="15"/>
                </a:lnTo>
                <a:lnTo>
                  <a:pt x="1426" y="13"/>
                </a:lnTo>
                <a:lnTo>
                  <a:pt x="1426" y="11"/>
                </a:lnTo>
                <a:lnTo>
                  <a:pt x="1426" y="10"/>
                </a:lnTo>
                <a:lnTo>
                  <a:pt x="1425" y="11"/>
                </a:lnTo>
                <a:lnTo>
                  <a:pt x="1425" y="13"/>
                </a:lnTo>
                <a:lnTo>
                  <a:pt x="1425" y="15"/>
                </a:lnTo>
                <a:lnTo>
                  <a:pt x="1426" y="15"/>
                </a:lnTo>
                <a:lnTo>
                  <a:pt x="1459" y="129"/>
                </a:lnTo>
                <a:lnTo>
                  <a:pt x="1428" y="34"/>
                </a:lnTo>
                <a:lnTo>
                  <a:pt x="1428" y="36"/>
                </a:lnTo>
                <a:lnTo>
                  <a:pt x="1430" y="34"/>
                </a:lnTo>
                <a:lnTo>
                  <a:pt x="1430" y="33"/>
                </a:lnTo>
                <a:lnTo>
                  <a:pt x="1428" y="34"/>
                </a:lnTo>
                <a:lnTo>
                  <a:pt x="1459" y="129"/>
                </a:lnTo>
                <a:lnTo>
                  <a:pt x="1459" y="90"/>
                </a:lnTo>
                <a:lnTo>
                  <a:pt x="1459" y="88"/>
                </a:lnTo>
                <a:lnTo>
                  <a:pt x="1457" y="88"/>
                </a:lnTo>
                <a:lnTo>
                  <a:pt x="1459" y="90"/>
                </a:lnTo>
                <a:lnTo>
                  <a:pt x="1459" y="129"/>
                </a:lnTo>
                <a:lnTo>
                  <a:pt x="1480" y="65"/>
                </a:lnTo>
                <a:lnTo>
                  <a:pt x="1478" y="65"/>
                </a:lnTo>
                <a:lnTo>
                  <a:pt x="1478" y="67"/>
                </a:lnTo>
                <a:lnTo>
                  <a:pt x="1480" y="65"/>
                </a:lnTo>
                <a:lnTo>
                  <a:pt x="1459" y="129"/>
                </a:lnTo>
                <a:lnTo>
                  <a:pt x="1505" y="359"/>
                </a:lnTo>
                <a:lnTo>
                  <a:pt x="1503" y="351"/>
                </a:lnTo>
                <a:lnTo>
                  <a:pt x="1503" y="355"/>
                </a:lnTo>
                <a:lnTo>
                  <a:pt x="1505" y="359"/>
                </a:lnTo>
                <a:lnTo>
                  <a:pt x="1459" y="129"/>
                </a:lnTo>
                <a:lnTo>
                  <a:pt x="1434" y="40"/>
                </a:lnTo>
                <a:lnTo>
                  <a:pt x="1436" y="40"/>
                </a:lnTo>
                <a:lnTo>
                  <a:pt x="1436" y="38"/>
                </a:lnTo>
                <a:lnTo>
                  <a:pt x="1438" y="38"/>
                </a:lnTo>
                <a:lnTo>
                  <a:pt x="1436" y="36"/>
                </a:lnTo>
                <a:lnTo>
                  <a:pt x="1438" y="36"/>
                </a:lnTo>
                <a:lnTo>
                  <a:pt x="1438" y="34"/>
                </a:lnTo>
                <a:lnTo>
                  <a:pt x="1436" y="33"/>
                </a:lnTo>
                <a:lnTo>
                  <a:pt x="1438" y="33"/>
                </a:lnTo>
                <a:lnTo>
                  <a:pt x="1436" y="33"/>
                </a:lnTo>
                <a:lnTo>
                  <a:pt x="1434" y="33"/>
                </a:lnTo>
                <a:lnTo>
                  <a:pt x="1434" y="34"/>
                </a:lnTo>
                <a:lnTo>
                  <a:pt x="1432" y="36"/>
                </a:lnTo>
                <a:lnTo>
                  <a:pt x="1432" y="40"/>
                </a:lnTo>
                <a:lnTo>
                  <a:pt x="1434" y="40"/>
                </a:lnTo>
                <a:lnTo>
                  <a:pt x="1459" y="129"/>
                </a:lnTo>
                <a:lnTo>
                  <a:pt x="1440" y="77"/>
                </a:lnTo>
                <a:lnTo>
                  <a:pt x="1442" y="77"/>
                </a:lnTo>
                <a:lnTo>
                  <a:pt x="1442" y="75"/>
                </a:lnTo>
                <a:lnTo>
                  <a:pt x="1442" y="73"/>
                </a:lnTo>
                <a:lnTo>
                  <a:pt x="1440" y="73"/>
                </a:lnTo>
                <a:lnTo>
                  <a:pt x="1440" y="75"/>
                </a:lnTo>
                <a:lnTo>
                  <a:pt x="1440" y="77"/>
                </a:lnTo>
                <a:lnTo>
                  <a:pt x="1459" y="129"/>
                </a:lnTo>
                <a:lnTo>
                  <a:pt x="1448" y="59"/>
                </a:lnTo>
                <a:lnTo>
                  <a:pt x="1450" y="61"/>
                </a:lnTo>
                <a:lnTo>
                  <a:pt x="1451" y="61"/>
                </a:lnTo>
                <a:lnTo>
                  <a:pt x="1451" y="59"/>
                </a:lnTo>
                <a:lnTo>
                  <a:pt x="1451" y="58"/>
                </a:lnTo>
                <a:lnTo>
                  <a:pt x="1450" y="58"/>
                </a:lnTo>
                <a:lnTo>
                  <a:pt x="1448" y="58"/>
                </a:lnTo>
                <a:lnTo>
                  <a:pt x="1448" y="59"/>
                </a:lnTo>
                <a:lnTo>
                  <a:pt x="1459" y="129"/>
                </a:lnTo>
                <a:lnTo>
                  <a:pt x="1438" y="2"/>
                </a:lnTo>
                <a:lnTo>
                  <a:pt x="1436" y="2"/>
                </a:lnTo>
                <a:lnTo>
                  <a:pt x="1436" y="4"/>
                </a:lnTo>
                <a:lnTo>
                  <a:pt x="1438" y="2"/>
                </a:lnTo>
                <a:lnTo>
                  <a:pt x="1459" y="129"/>
                </a:lnTo>
                <a:lnTo>
                  <a:pt x="1442" y="54"/>
                </a:lnTo>
                <a:lnTo>
                  <a:pt x="1444" y="52"/>
                </a:lnTo>
                <a:lnTo>
                  <a:pt x="1444" y="50"/>
                </a:lnTo>
                <a:lnTo>
                  <a:pt x="1442" y="52"/>
                </a:lnTo>
                <a:lnTo>
                  <a:pt x="1442" y="54"/>
                </a:lnTo>
                <a:lnTo>
                  <a:pt x="1459" y="129"/>
                </a:lnTo>
                <a:lnTo>
                  <a:pt x="1544" y="981"/>
                </a:lnTo>
                <a:lnTo>
                  <a:pt x="1544" y="983"/>
                </a:lnTo>
                <a:lnTo>
                  <a:pt x="1546" y="981"/>
                </a:lnTo>
                <a:lnTo>
                  <a:pt x="1544" y="981"/>
                </a:lnTo>
                <a:lnTo>
                  <a:pt x="1459" y="129"/>
                </a:lnTo>
                <a:lnTo>
                  <a:pt x="40" y="461"/>
                </a:lnTo>
                <a:lnTo>
                  <a:pt x="40" y="463"/>
                </a:lnTo>
                <a:lnTo>
                  <a:pt x="42" y="459"/>
                </a:lnTo>
                <a:lnTo>
                  <a:pt x="40" y="461"/>
                </a:lnTo>
                <a:lnTo>
                  <a:pt x="1459" y="129"/>
                </a:lnTo>
                <a:lnTo>
                  <a:pt x="1609" y="369"/>
                </a:lnTo>
                <a:lnTo>
                  <a:pt x="1609" y="347"/>
                </a:lnTo>
                <a:lnTo>
                  <a:pt x="1609" y="349"/>
                </a:lnTo>
                <a:lnTo>
                  <a:pt x="1607" y="342"/>
                </a:lnTo>
                <a:lnTo>
                  <a:pt x="1605" y="336"/>
                </a:lnTo>
                <a:lnTo>
                  <a:pt x="1603" y="332"/>
                </a:lnTo>
                <a:lnTo>
                  <a:pt x="1601" y="332"/>
                </a:lnTo>
                <a:lnTo>
                  <a:pt x="1599" y="336"/>
                </a:lnTo>
                <a:lnTo>
                  <a:pt x="1601" y="353"/>
                </a:lnTo>
                <a:lnTo>
                  <a:pt x="1601" y="359"/>
                </a:lnTo>
                <a:lnTo>
                  <a:pt x="1601" y="346"/>
                </a:lnTo>
                <a:lnTo>
                  <a:pt x="1603" y="342"/>
                </a:lnTo>
                <a:lnTo>
                  <a:pt x="1605" y="347"/>
                </a:lnTo>
                <a:lnTo>
                  <a:pt x="1609" y="369"/>
                </a:lnTo>
                <a:lnTo>
                  <a:pt x="1459" y="129"/>
                </a:lnTo>
                <a:lnTo>
                  <a:pt x="1519" y="449"/>
                </a:lnTo>
                <a:lnTo>
                  <a:pt x="1517" y="407"/>
                </a:lnTo>
                <a:lnTo>
                  <a:pt x="1519" y="442"/>
                </a:lnTo>
                <a:lnTo>
                  <a:pt x="1519" y="449"/>
                </a:lnTo>
                <a:lnTo>
                  <a:pt x="1459" y="129"/>
                </a:lnTo>
                <a:lnTo>
                  <a:pt x="40" y="465"/>
                </a:lnTo>
                <a:lnTo>
                  <a:pt x="38" y="466"/>
                </a:lnTo>
                <a:lnTo>
                  <a:pt x="38" y="470"/>
                </a:lnTo>
                <a:lnTo>
                  <a:pt x="40" y="470"/>
                </a:lnTo>
                <a:lnTo>
                  <a:pt x="42" y="468"/>
                </a:lnTo>
                <a:lnTo>
                  <a:pt x="42" y="465"/>
                </a:lnTo>
                <a:lnTo>
                  <a:pt x="40" y="465"/>
                </a:lnTo>
                <a:lnTo>
                  <a:pt x="1459" y="129"/>
                </a:lnTo>
                <a:lnTo>
                  <a:pt x="1572" y="824"/>
                </a:lnTo>
                <a:lnTo>
                  <a:pt x="1570" y="818"/>
                </a:lnTo>
                <a:lnTo>
                  <a:pt x="1572" y="818"/>
                </a:lnTo>
                <a:lnTo>
                  <a:pt x="1574" y="818"/>
                </a:lnTo>
                <a:lnTo>
                  <a:pt x="1576" y="816"/>
                </a:lnTo>
                <a:lnTo>
                  <a:pt x="1574" y="814"/>
                </a:lnTo>
                <a:lnTo>
                  <a:pt x="1572" y="812"/>
                </a:lnTo>
                <a:lnTo>
                  <a:pt x="1570" y="812"/>
                </a:lnTo>
                <a:lnTo>
                  <a:pt x="1572" y="810"/>
                </a:lnTo>
                <a:lnTo>
                  <a:pt x="1576" y="802"/>
                </a:lnTo>
                <a:lnTo>
                  <a:pt x="1572" y="806"/>
                </a:lnTo>
                <a:lnTo>
                  <a:pt x="1569" y="810"/>
                </a:lnTo>
                <a:lnTo>
                  <a:pt x="1569" y="806"/>
                </a:lnTo>
                <a:lnTo>
                  <a:pt x="1569" y="802"/>
                </a:lnTo>
                <a:lnTo>
                  <a:pt x="1567" y="802"/>
                </a:lnTo>
                <a:lnTo>
                  <a:pt x="1567" y="806"/>
                </a:lnTo>
                <a:lnTo>
                  <a:pt x="1563" y="808"/>
                </a:lnTo>
                <a:lnTo>
                  <a:pt x="1565" y="810"/>
                </a:lnTo>
                <a:lnTo>
                  <a:pt x="1563" y="812"/>
                </a:lnTo>
                <a:lnTo>
                  <a:pt x="1559" y="814"/>
                </a:lnTo>
                <a:lnTo>
                  <a:pt x="1563" y="814"/>
                </a:lnTo>
                <a:lnTo>
                  <a:pt x="1563" y="816"/>
                </a:lnTo>
                <a:lnTo>
                  <a:pt x="1563" y="818"/>
                </a:lnTo>
                <a:lnTo>
                  <a:pt x="1563" y="820"/>
                </a:lnTo>
                <a:lnTo>
                  <a:pt x="1565" y="822"/>
                </a:lnTo>
                <a:lnTo>
                  <a:pt x="1567" y="822"/>
                </a:lnTo>
                <a:lnTo>
                  <a:pt x="1567" y="826"/>
                </a:lnTo>
                <a:lnTo>
                  <a:pt x="1569" y="826"/>
                </a:lnTo>
                <a:lnTo>
                  <a:pt x="1570" y="826"/>
                </a:lnTo>
                <a:lnTo>
                  <a:pt x="1572" y="826"/>
                </a:lnTo>
                <a:lnTo>
                  <a:pt x="1572" y="824"/>
                </a:lnTo>
                <a:lnTo>
                  <a:pt x="1459" y="129"/>
                </a:lnTo>
                <a:lnTo>
                  <a:pt x="1597" y="943"/>
                </a:lnTo>
                <a:lnTo>
                  <a:pt x="1592" y="943"/>
                </a:lnTo>
                <a:lnTo>
                  <a:pt x="1597" y="945"/>
                </a:lnTo>
                <a:lnTo>
                  <a:pt x="1597" y="943"/>
                </a:lnTo>
                <a:lnTo>
                  <a:pt x="1459" y="129"/>
                </a:lnTo>
                <a:lnTo>
                  <a:pt x="33" y="428"/>
                </a:lnTo>
                <a:lnTo>
                  <a:pt x="33" y="420"/>
                </a:lnTo>
                <a:lnTo>
                  <a:pt x="33" y="417"/>
                </a:lnTo>
                <a:lnTo>
                  <a:pt x="31" y="418"/>
                </a:lnTo>
                <a:lnTo>
                  <a:pt x="31" y="420"/>
                </a:lnTo>
                <a:lnTo>
                  <a:pt x="31" y="418"/>
                </a:lnTo>
                <a:lnTo>
                  <a:pt x="31" y="411"/>
                </a:lnTo>
                <a:lnTo>
                  <a:pt x="29" y="424"/>
                </a:lnTo>
                <a:lnTo>
                  <a:pt x="29" y="436"/>
                </a:lnTo>
                <a:lnTo>
                  <a:pt x="31" y="428"/>
                </a:lnTo>
                <a:lnTo>
                  <a:pt x="33" y="428"/>
                </a:lnTo>
                <a:lnTo>
                  <a:pt x="1459" y="129"/>
                </a:lnTo>
                <a:lnTo>
                  <a:pt x="1599" y="941"/>
                </a:lnTo>
                <a:lnTo>
                  <a:pt x="1597" y="943"/>
                </a:lnTo>
                <a:lnTo>
                  <a:pt x="1601" y="941"/>
                </a:lnTo>
                <a:lnTo>
                  <a:pt x="1599" y="941"/>
                </a:lnTo>
                <a:lnTo>
                  <a:pt x="1459" y="129"/>
                </a:lnTo>
                <a:lnTo>
                  <a:pt x="1559" y="793"/>
                </a:lnTo>
                <a:lnTo>
                  <a:pt x="1561" y="793"/>
                </a:lnTo>
                <a:lnTo>
                  <a:pt x="1561" y="795"/>
                </a:lnTo>
                <a:lnTo>
                  <a:pt x="1561" y="797"/>
                </a:lnTo>
                <a:lnTo>
                  <a:pt x="1563" y="799"/>
                </a:lnTo>
                <a:lnTo>
                  <a:pt x="1565" y="799"/>
                </a:lnTo>
                <a:lnTo>
                  <a:pt x="1565" y="797"/>
                </a:lnTo>
                <a:lnTo>
                  <a:pt x="1565" y="795"/>
                </a:lnTo>
                <a:lnTo>
                  <a:pt x="1565" y="793"/>
                </a:lnTo>
                <a:lnTo>
                  <a:pt x="1565" y="791"/>
                </a:lnTo>
                <a:lnTo>
                  <a:pt x="1567" y="789"/>
                </a:lnTo>
                <a:lnTo>
                  <a:pt x="1563" y="791"/>
                </a:lnTo>
                <a:lnTo>
                  <a:pt x="1563" y="789"/>
                </a:lnTo>
                <a:lnTo>
                  <a:pt x="1561" y="789"/>
                </a:lnTo>
                <a:lnTo>
                  <a:pt x="1561" y="791"/>
                </a:lnTo>
                <a:lnTo>
                  <a:pt x="1561" y="793"/>
                </a:lnTo>
                <a:lnTo>
                  <a:pt x="1559" y="793"/>
                </a:lnTo>
                <a:lnTo>
                  <a:pt x="1459" y="129"/>
                </a:lnTo>
                <a:lnTo>
                  <a:pt x="1567" y="849"/>
                </a:lnTo>
                <a:lnTo>
                  <a:pt x="1567" y="847"/>
                </a:lnTo>
                <a:lnTo>
                  <a:pt x="1565" y="849"/>
                </a:lnTo>
                <a:lnTo>
                  <a:pt x="1565" y="862"/>
                </a:lnTo>
                <a:lnTo>
                  <a:pt x="1561" y="889"/>
                </a:lnTo>
                <a:lnTo>
                  <a:pt x="1561" y="893"/>
                </a:lnTo>
                <a:lnTo>
                  <a:pt x="1563" y="891"/>
                </a:lnTo>
                <a:lnTo>
                  <a:pt x="1567" y="883"/>
                </a:lnTo>
                <a:lnTo>
                  <a:pt x="1569" y="881"/>
                </a:lnTo>
                <a:lnTo>
                  <a:pt x="1569" y="879"/>
                </a:lnTo>
                <a:lnTo>
                  <a:pt x="1567" y="872"/>
                </a:lnTo>
                <a:lnTo>
                  <a:pt x="1567" y="862"/>
                </a:lnTo>
                <a:lnTo>
                  <a:pt x="1567" y="849"/>
                </a:lnTo>
                <a:lnTo>
                  <a:pt x="1459" y="129"/>
                </a:lnTo>
                <a:lnTo>
                  <a:pt x="1547" y="1129"/>
                </a:lnTo>
                <a:lnTo>
                  <a:pt x="1547" y="1131"/>
                </a:lnTo>
                <a:lnTo>
                  <a:pt x="1549" y="1129"/>
                </a:lnTo>
                <a:lnTo>
                  <a:pt x="1547" y="1129"/>
                </a:lnTo>
                <a:lnTo>
                  <a:pt x="1459" y="129"/>
                </a:lnTo>
                <a:lnTo>
                  <a:pt x="11" y="461"/>
                </a:lnTo>
                <a:lnTo>
                  <a:pt x="13" y="445"/>
                </a:lnTo>
                <a:lnTo>
                  <a:pt x="10" y="461"/>
                </a:lnTo>
                <a:lnTo>
                  <a:pt x="10" y="470"/>
                </a:lnTo>
                <a:lnTo>
                  <a:pt x="11" y="470"/>
                </a:lnTo>
                <a:lnTo>
                  <a:pt x="11" y="461"/>
                </a:lnTo>
                <a:lnTo>
                  <a:pt x="1459" y="129"/>
                </a:lnTo>
                <a:lnTo>
                  <a:pt x="2" y="626"/>
                </a:lnTo>
                <a:lnTo>
                  <a:pt x="0" y="618"/>
                </a:lnTo>
                <a:lnTo>
                  <a:pt x="0" y="628"/>
                </a:lnTo>
                <a:lnTo>
                  <a:pt x="2" y="628"/>
                </a:lnTo>
                <a:lnTo>
                  <a:pt x="2" y="626"/>
                </a:lnTo>
                <a:lnTo>
                  <a:pt x="1459" y="129"/>
                </a:lnTo>
                <a:lnTo>
                  <a:pt x="1572" y="862"/>
                </a:lnTo>
                <a:lnTo>
                  <a:pt x="1574" y="862"/>
                </a:lnTo>
                <a:lnTo>
                  <a:pt x="1576" y="862"/>
                </a:lnTo>
                <a:lnTo>
                  <a:pt x="1578" y="858"/>
                </a:lnTo>
                <a:lnTo>
                  <a:pt x="1574" y="850"/>
                </a:lnTo>
                <a:lnTo>
                  <a:pt x="1572" y="850"/>
                </a:lnTo>
                <a:lnTo>
                  <a:pt x="1572" y="852"/>
                </a:lnTo>
                <a:lnTo>
                  <a:pt x="1570" y="856"/>
                </a:lnTo>
                <a:lnTo>
                  <a:pt x="1570" y="862"/>
                </a:lnTo>
                <a:lnTo>
                  <a:pt x="1572" y="862"/>
                </a:lnTo>
                <a:lnTo>
                  <a:pt x="1459" y="129"/>
                </a:lnTo>
                <a:lnTo>
                  <a:pt x="1570" y="693"/>
                </a:lnTo>
                <a:lnTo>
                  <a:pt x="1570" y="691"/>
                </a:lnTo>
                <a:lnTo>
                  <a:pt x="1569" y="691"/>
                </a:lnTo>
                <a:lnTo>
                  <a:pt x="1567" y="699"/>
                </a:lnTo>
                <a:lnTo>
                  <a:pt x="1569" y="701"/>
                </a:lnTo>
                <a:lnTo>
                  <a:pt x="1572" y="705"/>
                </a:lnTo>
                <a:lnTo>
                  <a:pt x="1572" y="703"/>
                </a:lnTo>
                <a:lnTo>
                  <a:pt x="1570" y="699"/>
                </a:lnTo>
                <a:lnTo>
                  <a:pt x="1569" y="695"/>
                </a:lnTo>
                <a:lnTo>
                  <a:pt x="1570" y="693"/>
                </a:lnTo>
                <a:lnTo>
                  <a:pt x="1459" y="129"/>
                </a:lnTo>
                <a:lnTo>
                  <a:pt x="1565" y="1137"/>
                </a:lnTo>
                <a:lnTo>
                  <a:pt x="1567" y="1133"/>
                </a:lnTo>
                <a:lnTo>
                  <a:pt x="1565" y="1135"/>
                </a:lnTo>
                <a:lnTo>
                  <a:pt x="1565" y="1137"/>
                </a:lnTo>
                <a:lnTo>
                  <a:pt x="1459" y="129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>
              <a:effectLst>
                <a:outerShdw blurRad="50800" dist="508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5" name="タイトル プレースホルダ 2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00174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  <a:p>
            <a:pPr lvl="1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2 </a:t>
            </a:r>
            <a:r>
              <a:rPr kumimoji="0" lang="ja-JP" altLang="en-US"/>
              <a:t>レベル</a:t>
            </a:r>
          </a:p>
          <a:p>
            <a:pPr lvl="2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3 </a:t>
            </a:r>
            <a:r>
              <a:rPr kumimoji="0" lang="ja-JP" altLang="en-US"/>
              <a:t>レベル</a:t>
            </a:r>
          </a:p>
          <a:p>
            <a:pPr lvl="3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4 </a:t>
            </a:r>
            <a:r>
              <a:rPr kumimoji="0" lang="ja-JP" altLang="en-US"/>
              <a:t>レベル</a:t>
            </a:r>
          </a:p>
          <a:p>
            <a:pPr lvl="4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5 </a:t>
            </a:r>
            <a:r>
              <a:rPr kumimoji="0" lang="ja-JP" altLang="en-US"/>
              <a:t>レベル</a:t>
            </a:r>
            <a:endParaRPr kumimoji="0" lang="en-US"/>
          </a:p>
        </p:txBody>
      </p:sp>
      <p:sp>
        <p:nvSpPr>
          <p:cNvPr id="17" name="日付プレースホルダ 1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kumimoji="1" lang="en-US" altLang="ja-JP" dirty="0"/>
              <a:t>2021/3/17</a:t>
            </a: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aseline="0">
                <a:solidFill>
                  <a:schemeClr val="tx2"/>
                </a:solidFill>
              </a:defRPr>
            </a:lvl1pPr>
          </a:lstStyle>
          <a:p>
            <a:r>
              <a:rPr kumimoji="1" lang="en-US" altLang="ja-JP" dirty="0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12" name="スライド番号プレースホルダ 1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rtl="0" eaLnBrk="1" latinLnBrk="0" hangingPunct="1">
        <a:spcBef>
          <a:spcPct val="0"/>
        </a:spcBef>
        <a:buNone/>
        <a:defRPr kumimoji="1" sz="4400" baseline="0">
          <a:gradFill flip="none" rotWithShape="1">
            <a:gsLst>
              <a:gs pos="60000">
                <a:schemeClr val="tx2"/>
              </a:gs>
              <a:gs pos="100000">
                <a:schemeClr val="tx2">
                  <a:tint val="20000"/>
                </a:schemeClr>
              </a:gs>
            </a:gsLst>
            <a:lin ang="5400000" scaled="1"/>
            <a:tileRect/>
          </a:gradFill>
          <a:effectLst>
            <a:outerShdw blurRad="127000" algn="tl" rotWithShape="0">
              <a:schemeClr val="bg1">
                <a:alpha val="9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u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>
            <a:tint val="75000"/>
          </a:schemeClr>
        </a:buClr>
        <a:buSzPct val="55000"/>
        <a:buFont typeface="Wingdings"/>
        <a:buChar char="u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SzPct val="55000"/>
        <a:buFont typeface="Wingdings"/>
        <a:buChar char="u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50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5">
            <a:shade val="75000"/>
          </a:schemeClr>
        </a:buClr>
        <a:buSzPct val="45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6">
            <a:shade val="75000"/>
          </a:schemeClr>
        </a:buClr>
        <a:buSzPct val="6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tx2">
            <a:tint val="50000"/>
          </a:schemeClr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4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10&#26689;&#12398;&#20849;&#36890;ID@g.ecc.u-tokyo.ac.j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11560" y="2500306"/>
            <a:ext cx="8532440" cy="1512888"/>
          </a:xfrm>
        </p:spPr>
        <p:txBody>
          <a:bodyPr>
            <a:noAutofit/>
          </a:bodyPr>
          <a:lstStyle/>
          <a:p>
            <a:pPr algn="l"/>
            <a:r>
              <a:rPr lang="en-US" altLang="ja-JP" dirty="0">
                <a:effectLst/>
              </a:rPr>
              <a:t>ITC-LMS</a:t>
            </a:r>
            <a:r>
              <a:rPr lang="ja-JP" altLang="en-US">
                <a:effectLst/>
              </a:rPr>
              <a:t>の活用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ja-JP" altLang="en-US" dirty="0"/>
              <a:t>情報基盤</a:t>
            </a:r>
            <a:r>
              <a:rPr kumimoji="1" lang="ja-JP" altLang="en-US"/>
              <a:t>センター </a:t>
            </a:r>
            <a:r>
              <a:rPr lang="ja-JP" altLang="en-US"/>
              <a:t>柴山悦哉</a:t>
            </a:r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D9129F-7FEA-4C29-B2BE-CBA235822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/>
              <a:t>2021/3/17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B8B697-4FCB-455E-AF38-798AA9A46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5C2785-4AAA-482D-B280-0208BE1D9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  <p:pic>
        <p:nvPicPr>
          <p:cNvPr id="9" name="図 8" descr="QR コード&#10;&#10;自動的に生成された説明">
            <a:extLst>
              <a:ext uri="{FF2B5EF4-FFF2-40B4-BE49-F238E27FC236}">
                <a16:creationId xmlns:a16="http://schemas.microsoft.com/office/drawing/2014/main" id="{15CADDF6-A96B-9C42-B925-DCEA6AC0B2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200" y="4019550"/>
            <a:ext cx="2336800" cy="2336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50F53A-D9D3-1B46-98DB-76E4EF3C0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学生とのコミュニケーション</a:t>
            </a:r>
            <a:r>
              <a:rPr lang="en-US" altLang="ja-JP" dirty="0"/>
              <a:t> (3/6)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481374-BE0A-0047-B0B5-893AC6FFD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ja-JP" dirty="0"/>
              <a:t>ITC-LMS </a:t>
            </a:r>
            <a:r>
              <a:rPr lang="ja-JP" altLang="en-US"/>
              <a:t>のお勧め設定</a:t>
            </a:r>
            <a:endParaRPr lang="en-US" altLang="ja-JP" dirty="0"/>
          </a:p>
          <a:p>
            <a:pPr lvl="1"/>
            <a:r>
              <a:rPr lang="ja-JP" altLang="en-US"/>
              <a:t>メッセージを有効化</a:t>
            </a:r>
            <a:endParaRPr lang="en-US" altLang="ja-JP" dirty="0"/>
          </a:p>
          <a:p>
            <a:pPr lvl="2"/>
            <a:r>
              <a:rPr lang="ja-JP" altLang="en-US"/>
              <a:t>学生が教員のメールアドレス等を知らなくても「学生→教員」の連絡が可能になる</a:t>
            </a:r>
            <a:endParaRPr lang="en-US" altLang="ja-JP" dirty="0"/>
          </a:p>
          <a:p>
            <a:pPr lvl="2"/>
            <a:r>
              <a:rPr lang="ja-JP" altLang="en-US"/>
              <a:t>教員は，送信者を把握できる</a:t>
            </a:r>
            <a:endParaRPr lang="en-US" altLang="ja-JP" dirty="0"/>
          </a:p>
          <a:p>
            <a:pPr lvl="2"/>
            <a:r>
              <a:rPr lang="ja-JP" altLang="en-US"/>
              <a:t>（注）教員が学生のメッセージを見ない可能性を減らすため，初期設定では無効化してある</a:t>
            </a:r>
            <a:endParaRPr lang="en-US" altLang="ja-JP" dirty="0"/>
          </a:p>
          <a:p>
            <a:pPr lvl="1"/>
            <a:r>
              <a:rPr lang="ja-JP" altLang="en-US"/>
              <a:t>学生連絡用に掲示板を開設</a:t>
            </a:r>
            <a:endParaRPr lang="en-US" altLang="ja-JP" dirty="0"/>
          </a:p>
          <a:p>
            <a:pPr lvl="2"/>
            <a:r>
              <a:rPr lang="ja-JP" altLang="en-US"/>
              <a:t>担当教員が（原則として）見るか見ないかを宣言しておいた方が良い</a:t>
            </a:r>
            <a:endParaRPr lang="en-US" altLang="ja-JP" dirty="0"/>
          </a:p>
          <a:p>
            <a:pPr lvl="1"/>
            <a:r>
              <a:rPr lang="ja-JP" altLang="en-US"/>
              <a:t>匿名アンケートの設定</a:t>
            </a:r>
            <a:endParaRPr lang="en-US" altLang="ja-JP" dirty="0"/>
          </a:p>
          <a:p>
            <a:pPr lvl="2"/>
            <a:r>
              <a:rPr lang="ja-JP" altLang="en-US"/>
              <a:t>シャイな学生から率直な意見を聞きたい時に有効</a:t>
            </a:r>
          </a:p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FC1D68-9977-4B44-9588-4A01E5E27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224674-5D73-C143-921D-8252EF574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FEDDF0-C807-5C47-A363-FB28634A5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2626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080EF8-A220-C14E-985E-0000E6656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学生とのコミュニケーション</a:t>
            </a:r>
            <a:r>
              <a:rPr lang="en-US" altLang="ja-JP" dirty="0"/>
              <a:t> (4/6)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D3E314-7B1F-0649-87E3-3DED09385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E90835-E85E-2D48-BE7D-B8D334ACA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4D3911-AFE6-8E40-A676-887236777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pic>
        <p:nvPicPr>
          <p:cNvPr id="7" name="図 6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E6E69C04-AF83-6244-AB32-50ABFFE1C3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812"/>
          <a:stretch/>
        </p:blipFill>
        <p:spPr>
          <a:xfrm>
            <a:off x="133343" y="2288548"/>
            <a:ext cx="8877301" cy="2832100"/>
          </a:xfrm>
          <a:prstGeom prst="rect">
            <a:avLst/>
          </a:prstGeom>
        </p:spPr>
      </p:pic>
      <p:sp>
        <p:nvSpPr>
          <p:cNvPr id="8" name="円形吹き出し 7">
            <a:extLst>
              <a:ext uri="{FF2B5EF4-FFF2-40B4-BE49-F238E27FC236}">
                <a16:creationId xmlns:a16="http://schemas.microsoft.com/office/drawing/2014/main" id="{DACB7811-B713-A745-8CE0-33E17F14FA03}"/>
              </a:ext>
            </a:extLst>
          </p:cNvPr>
          <p:cNvSpPr/>
          <p:nvPr/>
        </p:nvSpPr>
        <p:spPr>
          <a:xfrm>
            <a:off x="68029" y="5478823"/>
            <a:ext cx="3491880" cy="519351"/>
          </a:xfrm>
          <a:prstGeom prst="wedgeEllipseCallout">
            <a:avLst>
              <a:gd name="adj1" fmla="val 39376"/>
              <a:gd name="adj2" fmla="val -175447"/>
            </a:avLst>
          </a:prstGeom>
          <a:ln w="38100"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400"/>
              <a:t>ここをチェック</a:t>
            </a:r>
            <a:endParaRPr lang="ja-JP" sz="2400"/>
          </a:p>
        </p:txBody>
      </p:sp>
    </p:spTree>
    <p:extLst>
      <p:ext uri="{BB962C8B-B14F-4D97-AF65-F5344CB8AC3E}">
        <p14:creationId xmlns:p14="http://schemas.microsoft.com/office/powerpoint/2010/main" val="18051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FFD8AB-86BD-4B41-88E3-50055FC61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学生とのコミュニケーション</a:t>
            </a:r>
            <a:r>
              <a:rPr lang="en-US" altLang="ja-JP" dirty="0"/>
              <a:t> (5/6)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8DE86D-1DAD-E347-AD4C-53C297927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学生への連絡手段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ITC-LMS </a:t>
            </a:r>
            <a:r>
              <a:rPr kumimoji="1" lang="ja-JP" altLang="en-US"/>
              <a:t>のお知らせ</a:t>
            </a:r>
            <a:endParaRPr kumimoji="1" lang="en-US" altLang="ja-JP" dirty="0"/>
          </a:p>
          <a:p>
            <a:pPr lvl="2"/>
            <a:r>
              <a:rPr lang="ja-JP" altLang="en-US"/>
              <a:t>コース全体，選択したグループ，選択した履修者などに送付可能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ECCS</a:t>
            </a:r>
            <a:r>
              <a:rPr kumimoji="1" lang="ja-JP" altLang="en-US"/>
              <a:t>クラウドメール</a:t>
            </a:r>
            <a:endParaRPr kumimoji="1" lang="en-US" altLang="ja-JP" dirty="0"/>
          </a:p>
          <a:p>
            <a:pPr lvl="2"/>
            <a:r>
              <a:rPr lang="en-US" altLang="ja-JP" dirty="0">
                <a:hlinkClick r:id="rId2"/>
              </a:rPr>
              <a:t>10</a:t>
            </a:r>
            <a:r>
              <a:rPr lang="ja-JP" altLang="en-US">
                <a:hlinkClick r:id="rId2"/>
              </a:rPr>
              <a:t>桁の共通</a:t>
            </a:r>
            <a:r>
              <a:rPr lang="en-US" altLang="ja-JP" dirty="0">
                <a:hlinkClick r:id="rId2"/>
              </a:rPr>
              <a:t>ID@g.ecc.u-tokyo.ac.jp</a:t>
            </a:r>
            <a:r>
              <a:rPr lang="ja-JP" altLang="en-US"/>
              <a:t>（</a:t>
            </a:r>
            <a:r>
              <a:rPr lang="en-US" altLang="ja-JP" dirty="0"/>
              <a:t>Gmail </a:t>
            </a:r>
            <a:r>
              <a:rPr lang="ja-JP" altLang="en-US"/>
              <a:t>のアドレス）に送付可能</a:t>
            </a:r>
            <a:endParaRPr lang="en-US" altLang="ja-JP" dirty="0"/>
          </a:p>
          <a:p>
            <a:pPr lvl="1"/>
            <a:r>
              <a:rPr lang="ja-JP" altLang="en-US"/>
              <a:t>どちらにしても，学生が確実に読んでいる保証はありませんけれど．．．</a:t>
            </a:r>
            <a:endParaRPr lang="en-US" altLang="ja-JP" dirty="0"/>
          </a:p>
          <a:p>
            <a:pPr lvl="2"/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12642A-BA94-854E-B962-D52AEAF34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04EF6E-7CFA-0A41-921D-8CF6A4FE2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393F3D-F615-E844-BBD4-20EC86D5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9488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8E1482-A094-1C45-9188-0618EF8D7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学生とのコミュニケーション</a:t>
            </a:r>
            <a:r>
              <a:rPr lang="en-US" altLang="ja-JP" dirty="0"/>
              <a:t> (6/6)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388C89-CA6C-F245-8D58-B9AF58A2D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学生への連絡は，時間にゆとりを持つようにしてください</a:t>
            </a:r>
            <a:endParaRPr lang="en-US" altLang="ja-JP" dirty="0"/>
          </a:p>
          <a:p>
            <a:pPr lvl="1"/>
            <a:r>
              <a:rPr lang="en-US" altLang="ja-JP" dirty="0"/>
              <a:t>ITC-LMS </a:t>
            </a:r>
            <a:r>
              <a:rPr lang="ja-JP" altLang="en-US"/>
              <a:t>は，授業開始時刻前後に負荷が集中</a:t>
            </a:r>
            <a:endParaRPr lang="en-US" altLang="ja-JP" dirty="0"/>
          </a:p>
          <a:p>
            <a:pPr lvl="1"/>
            <a:r>
              <a:rPr lang="ja-JP" altLang="en-US"/>
              <a:t>メールも瞬時に届くとは限らない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038445-28DF-FB40-8EEC-7881332AB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EA022F-5AE9-0642-B013-E8351C3B9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52F36D5-6CA9-074A-8463-ADAF8CF2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p:graphicFrame>
        <p:nvGraphicFramePr>
          <p:cNvPr id="7" name="グラフ 6">
            <a:extLst>
              <a:ext uri="{FF2B5EF4-FFF2-40B4-BE49-F238E27FC236}">
                <a16:creationId xmlns:a16="http://schemas.microsoft.com/office/drawing/2014/main" id="{B1736F12-6BCD-6A4B-BD84-F1C40D05E4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4708179"/>
              </p:ext>
            </p:extLst>
          </p:nvPr>
        </p:nvGraphicFramePr>
        <p:xfrm>
          <a:off x="323528" y="3187998"/>
          <a:ext cx="8640960" cy="3168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53365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030634-692B-334E-8070-C4B7801E4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教材配布</a:t>
            </a:r>
            <a:r>
              <a:rPr lang="en-US" altLang="ja-JP" dirty="0"/>
              <a:t> (1/2)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9173A4-A335-064C-A340-AF11D95A1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ITC-LMS </a:t>
            </a:r>
            <a:r>
              <a:rPr lang="ja-JP" altLang="en-US"/>
              <a:t>で，コース内限定や（教員が自分で設定した）グループ内限定での資料配布に使える</a:t>
            </a:r>
            <a:endParaRPr lang="en-US" altLang="ja-JP" dirty="0"/>
          </a:p>
          <a:p>
            <a:pPr lvl="1"/>
            <a:r>
              <a:rPr lang="ja-JP" altLang="en-US"/>
              <a:t>教員はファイルをアップロードするだけ</a:t>
            </a:r>
            <a:endParaRPr lang="en-US" altLang="ja-JP" dirty="0"/>
          </a:p>
          <a:p>
            <a:pPr lvl="1"/>
            <a:r>
              <a:rPr lang="ja-JP" altLang="en-US"/>
              <a:t>ウィルスチェックに時間がかかるのが不評</a:t>
            </a:r>
            <a:endParaRPr lang="en-US" altLang="ja-JP" dirty="0"/>
          </a:p>
          <a:p>
            <a:pPr lvl="1"/>
            <a:r>
              <a:rPr lang="ja-JP" altLang="en-US"/>
              <a:t>大きなファイルの配布は</a:t>
            </a:r>
            <a:r>
              <a:rPr lang="en-US" altLang="ja-JP" dirty="0"/>
              <a:t> Google Drive </a:t>
            </a:r>
            <a:r>
              <a:rPr lang="ja-JP" altLang="en-US"/>
              <a:t>の方が向いている</a:t>
            </a:r>
            <a:endParaRPr lang="en-US" altLang="ja-JP" dirty="0"/>
          </a:p>
          <a:p>
            <a:pPr lvl="1"/>
            <a:r>
              <a:rPr lang="ja-JP" altLang="en-US"/>
              <a:t>各学生の閲覧状況（ダウンロード済みか，またいつダウンロードしたか）を確認できる</a:t>
            </a:r>
            <a:endParaRPr lang="en-US" altLang="ja-JP" dirty="0"/>
          </a:p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922243-1755-4F41-8680-713BCAC87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A80058-1CC9-4148-AE35-4BBE5C746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CE40A9-15BF-FB42-8449-696A41D0D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ABB5705-EFA6-8147-BE36-757E32C16EB0}"/>
              </a:ext>
            </a:extLst>
          </p:cNvPr>
          <p:cNvSpPr/>
          <p:nvPr/>
        </p:nvSpPr>
        <p:spPr>
          <a:xfrm>
            <a:off x="8100392" y="3356992"/>
            <a:ext cx="928539" cy="1015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6000"/>
              <a:t>🙇‍♂️</a:t>
            </a:r>
          </a:p>
        </p:txBody>
      </p:sp>
    </p:spTree>
    <p:extLst>
      <p:ext uri="{BB962C8B-B14F-4D97-AF65-F5344CB8AC3E}">
        <p14:creationId xmlns:p14="http://schemas.microsoft.com/office/powerpoint/2010/main" val="1862611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6755BB-57E9-9144-A67C-26A037E79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教材配布</a:t>
            </a:r>
            <a:r>
              <a:rPr lang="en-US" altLang="ja-JP" dirty="0"/>
              <a:t> (2/2)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B2B0A4-69D0-A348-9E4F-07559DEED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D13993-F04E-F149-8FE8-DF31BBEFE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9B9DEB-C6B4-A646-A04E-7083EFE22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  <p:pic>
        <p:nvPicPr>
          <p:cNvPr id="7" name="図 6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75C70F5E-C3F4-6448-85D4-956CE13A2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5776"/>
            <a:ext cx="9144000" cy="2966448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063B3DE-BE0A-5A4E-B72E-93F2D924C09D}"/>
              </a:ext>
            </a:extLst>
          </p:cNvPr>
          <p:cNvSpPr/>
          <p:nvPr/>
        </p:nvSpPr>
        <p:spPr>
          <a:xfrm>
            <a:off x="6863916" y="3861048"/>
            <a:ext cx="1380492" cy="49000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3E53C3A-2E3A-C148-AD1B-D6CDDD71904B}"/>
              </a:ext>
            </a:extLst>
          </p:cNvPr>
          <p:cNvSpPr/>
          <p:nvPr/>
        </p:nvSpPr>
        <p:spPr>
          <a:xfrm>
            <a:off x="8517448" y="3436505"/>
            <a:ext cx="447040" cy="49000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形吹き出し 9">
            <a:extLst>
              <a:ext uri="{FF2B5EF4-FFF2-40B4-BE49-F238E27FC236}">
                <a16:creationId xmlns:a16="http://schemas.microsoft.com/office/drawing/2014/main" id="{0971515F-ADB0-2F41-A4A4-EB88056A625E}"/>
              </a:ext>
            </a:extLst>
          </p:cNvPr>
          <p:cNvSpPr/>
          <p:nvPr/>
        </p:nvSpPr>
        <p:spPr>
          <a:xfrm>
            <a:off x="2884605" y="1299760"/>
            <a:ext cx="5328592" cy="1089818"/>
          </a:xfrm>
          <a:prstGeom prst="wedgeEllipseCallout">
            <a:avLst>
              <a:gd name="adj1" fmla="val 55541"/>
              <a:gd name="adj2" fmla="val 145651"/>
            </a:avLst>
          </a:prstGeom>
          <a:ln w="38100"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36000" rIns="0" bIns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400"/>
              <a:t>ここをクリックすると閲覧状況確認メニューが現れる</a:t>
            </a:r>
            <a:endParaRPr lang="ja-JP" sz="2400"/>
          </a:p>
        </p:txBody>
      </p:sp>
    </p:spTree>
    <p:extLst>
      <p:ext uri="{BB962C8B-B14F-4D97-AF65-F5344CB8AC3E}">
        <p14:creationId xmlns:p14="http://schemas.microsoft.com/office/powerpoint/2010/main" val="1548268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9070D0-737B-C34E-9249-2C61F7966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レポート課題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D9ED1C-DD4E-4A40-8492-E2B995105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ja-JP" dirty="0"/>
              <a:t>ITC-LMS </a:t>
            </a:r>
            <a:r>
              <a:rPr lang="ja-JP" altLang="en-US"/>
              <a:t>で課題を出して，学生が提出したレポートを回収できる</a:t>
            </a:r>
            <a:endParaRPr lang="en-US" altLang="ja-JP" dirty="0"/>
          </a:p>
          <a:p>
            <a:pPr lvl="1"/>
            <a:r>
              <a:rPr lang="ja-JP" altLang="en-US"/>
              <a:t>提出方法はファイルアップロードまたはフォーム入力</a:t>
            </a:r>
            <a:endParaRPr lang="en-US" altLang="ja-JP" dirty="0"/>
          </a:p>
          <a:p>
            <a:pPr lvl="1"/>
            <a:r>
              <a:rPr lang="ja-JP" altLang="en-US"/>
              <a:t>提出状況や提出日時等が一覧できる</a:t>
            </a:r>
            <a:endParaRPr lang="en-US" altLang="ja-JP" dirty="0"/>
          </a:p>
          <a:p>
            <a:r>
              <a:rPr lang="ja-JP" altLang="en-US"/>
              <a:t>個々のレポートに点数やコメントをつけて返却できる</a:t>
            </a:r>
            <a:endParaRPr lang="en-US" altLang="ja-JP" dirty="0"/>
          </a:p>
          <a:p>
            <a:pPr lvl="1"/>
            <a:r>
              <a:rPr lang="ja-JP" altLang="en-US"/>
              <a:t>提出されたファイルにコメントを書き込みアップロードすることも可能</a:t>
            </a:r>
            <a:endParaRPr lang="en-US" altLang="ja-JP" dirty="0"/>
          </a:p>
          <a:p>
            <a:pPr lvl="1"/>
            <a:r>
              <a:rPr lang="ja-JP" altLang="en-US"/>
              <a:t>学生毎に異なる連絡事項を伝えるために使われることもある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68A52E-9057-9748-92CD-401530D31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0F4831-AD11-1948-B339-8D2CA3387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AA42D9-9C62-8A40-8607-6DC73A61F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5468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75806E-2F57-3C49-BD22-C9DA8B3B4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テスト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F3523D-FC14-FD4C-BF13-8D13792C2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ITC-LMS </a:t>
            </a:r>
            <a:r>
              <a:rPr lang="ja-JP" altLang="en-US"/>
              <a:t>で選択式，穴埋め式，自由記述式のオンラインテストを実施できる</a:t>
            </a:r>
            <a:endParaRPr lang="en-US" altLang="ja-JP" dirty="0"/>
          </a:p>
          <a:p>
            <a:pPr lvl="1"/>
            <a:r>
              <a:rPr lang="ja-JP" altLang="en-US"/>
              <a:t>選択式と穴埋め式では自動採点も可</a:t>
            </a:r>
            <a:endParaRPr lang="en-US" altLang="ja-JP" dirty="0"/>
          </a:p>
          <a:p>
            <a:r>
              <a:rPr lang="ja-JP" altLang="en-US"/>
              <a:t>今年度はシステムのトラブルもいろいろありました</a:t>
            </a:r>
            <a:endParaRPr lang="en-US" altLang="ja-JP" dirty="0"/>
          </a:p>
          <a:p>
            <a:endParaRPr lang="en-US" altLang="ja-JP" dirty="0"/>
          </a:p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A8EF91-37BD-F54D-9132-05D53F06D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2266DA-3D7C-2446-A038-AF14A6741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62360E-768C-794C-AF63-4277600A3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56B7C06-6B8F-7B48-A0DF-BF3D320E6313}"/>
              </a:ext>
            </a:extLst>
          </p:cNvPr>
          <p:cNvSpPr/>
          <p:nvPr/>
        </p:nvSpPr>
        <p:spPr>
          <a:xfrm>
            <a:off x="6876256" y="3573016"/>
            <a:ext cx="928539" cy="1015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6000"/>
              <a:t>🙇‍♂️</a:t>
            </a:r>
          </a:p>
        </p:txBody>
      </p:sp>
    </p:spTree>
    <p:extLst>
      <p:ext uri="{BB962C8B-B14F-4D97-AF65-F5344CB8AC3E}">
        <p14:creationId xmlns:p14="http://schemas.microsoft.com/office/powerpoint/2010/main" val="1663012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BF8B85-F8D9-ED4D-B366-3C918CE75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課題とテストの締め切り</a:t>
            </a:r>
            <a:r>
              <a:rPr lang="en-US" altLang="ja-JP" dirty="0"/>
              <a:t> (1/2)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A84995-0C9A-F64D-9C1F-F0B7886F1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00:00</a:t>
            </a:r>
            <a:r>
              <a:rPr lang="ja-JP" altLang="en-US"/>
              <a:t>や</a:t>
            </a:r>
            <a:r>
              <a:rPr lang="en-US" altLang="ja-JP" dirty="0"/>
              <a:t>23:59</a:t>
            </a:r>
            <a:r>
              <a:rPr lang="ja-JP" altLang="en-US"/>
              <a:t>の締め切りが非常に多い</a:t>
            </a:r>
            <a:endParaRPr lang="en-US" altLang="ja-JP" dirty="0"/>
          </a:p>
          <a:p>
            <a:pPr lvl="1"/>
            <a:r>
              <a:rPr kumimoji="1" lang="en-US" altLang="ja-JP" dirty="0"/>
              <a:t>S</a:t>
            </a:r>
            <a:r>
              <a:rPr kumimoji="1" lang="ja-JP" altLang="en-US"/>
              <a:t>セメスターの実績では，</a:t>
            </a:r>
            <a:r>
              <a:rPr kumimoji="1" lang="en-US" altLang="ja-JP" dirty="0"/>
              <a:t>50</a:t>
            </a:r>
            <a:r>
              <a:rPr kumimoji="1" lang="ja-JP" altLang="en-US"/>
              <a:t>万件以上の提出課題のうち，約</a:t>
            </a:r>
            <a:r>
              <a:rPr kumimoji="1" lang="en-US" altLang="ja-JP" dirty="0"/>
              <a:t>4</a:t>
            </a:r>
            <a:r>
              <a:rPr kumimoji="1" lang="ja-JP" altLang="en-US"/>
              <a:t>割は締切が</a:t>
            </a:r>
            <a:r>
              <a:rPr lang="ja-JP" altLang="en-US"/>
              <a:t>午前</a:t>
            </a:r>
            <a:r>
              <a:rPr lang="en-US" altLang="ja-JP" dirty="0"/>
              <a:t>0</a:t>
            </a:r>
            <a:r>
              <a:rPr lang="ja-JP" altLang="en-US"/>
              <a:t>時</a:t>
            </a:r>
            <a:r>
              <a:rPr kumimoji="1" lang="ja-JP" altLang="en-US"/>
              <a:t>だった</a:t>
            </a:r>
            <a:endParaRPr kumimoji="1" lang="en-US" altLang="ja-JP" dirty="0"/>
          </a:p>
          <a:p>
            <a:r>
              <a:rPr lang="ja-JP" altLang="en-US"/>
              <a:t>一部の学生は，締切ギリギリまで悪戦苦闘をする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CD44F7-295E-1B40-99AB-B43632B2B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2D4E72-0E3D-C547-A2BB-F52F0DF29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162054-4E7C-3B43-80A7-F40CB989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8665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5B722E-1B33-594E-8F7B-6DB48F139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課題とテストの締め切り</a:t>
            </a:r>
            <a:r>
              <a:rPr lang="en-US" altLang="ja-JP" dirty="0"/>
              <a:t> (2/2)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27A88B-B3FA-5342-B0BC-A6919DFD9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/>
              <a:t>2021/3/17</a:t>
            </a: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98BD86-217F-014E-A2F2-CA2B1F839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503DF7-E008-644E-858E-3B10376E7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E0CBB776-DD92-3D49-A459-FF83FF5B3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13587"/>
            <a:ext cx="6315075" cy="4953000"/>
          </a:xfrm>
          <a:prstGeom prst="rect">
            <a:avLst/>
          </a:prstGeom>
          <a:noFill/>
          <a:ln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2CA218E-7B0E-D540-8258-0F0A0AE676C2}"/>
              </a:ext>
            </a:extLst>
          </p:cNvPr>
          <p:cNvSpPr txBox="1"/>
          <p:nvPr/>
        </p:nvSpPr>
        <p:spPr>
          <a:xfrm>
            <a:off x="201578" y="2367937"/>
            <a:ext cx="553998" cy="1323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wrap="none" rtlCol="0">
            <a:spAutoFit/>
          </a:bodyPr>
          <a:lstStyle/>
          <a:p>
            <a:r>
              <a:rPr kumimoji="1" lang="ja-JP" altLang="en-US" sz="2400"/>
              <a:t>提出時刻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CE10B1A-9F82-744B-986E-C4DEFAA727E2}"/>
              </a:ext>
            </a:extLst>
          </p:cNvPr>
          <p:cNvSpPr txBox="1"/>
          <p:nvPr/>
        </p:nvSpPr>
        <p:spPr>
          <a:xfrm>
            <a:off x="3205227" y="5996992"/>
            <a:ext cx="1415772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2400"/>
              <a:t>締切時刻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4DE5A07-5D3B-B54C-A20C-5C547640FCBC}"/>
              </a:ext>
            </a:extLst>
          </p:cNvPr>
          <p:cNvSpPr/>
          <p:nvPr/>
        </p:nvSpPr>
        <p:spPr>
          <a:xfrm>
            <a:off x="5839228" y="1143367"/>
            <a:ext cx="269328" cy="465489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形吹き出し 18">
            <a:extLst>
              <a:ext uri="{FF2B5EF4-FFF2-40B4-BE49-F238E27FC236}">
                <a16:creationId xmlns:a16="http://schemas.microsoft.com/office/drawing/2014/main" id="{193D404A-0686-C444-A13D-4E0589FA96F6}"/>
              </a:ext>
            </a:extLst>
          </p:cNvPr>
          <p:cNvSpPr/>
          <p:nvPr/>
        </p:nvSpPr>
        <p:spPr>
          <a:xfrm>
            <a:off x="7090496" y="3030047"/>
            <a:ext cx="2002993" cy="881529"/>
          </a:xfrm>
          <a:prstGeom prst="wedgeEllipseCallout">
            <a:avLst>
              <a:gd name="adj1" fmla="val -98007"/>
              <a:gd name="adj2" fmla="val 31913"/>
            </a:avLst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/>
              <a:t>午前０時</a:t>
            </a:r>
            <a:endParaRPr kumimoji="1" lang="en-US" altLang="ja-JP" sz="2400" dirty="0"/>
          </a:p>
          <a:p>
            <a:pPr algn="ctr"/>
            <a:r>
              <a:rPr kumimoji="1" lang="ja-JP" altLang="en-US" sz="2400"/>
              <a:t>の締切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6B15D41-EDE4-DB42-9378-9A70999B7C50}"/>
              </a:ext>
            </a:extLst>
          </p:cNvPr>
          <p:cNvSpPr/>
          <p:nvPr/>
        </p:nvSpPr>
        <p:spPr>
          <a:xfrm rot="2884421">
            <a:off x="4097331" y="395898"/>
            <a:ext cx="469900" cy="455710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形吹き出し 20">
            <a:extLst>
              <a:ext uri="{FF2B5EF4-FFF2-40B4-BE49-F238E27FC236}">
                <a16:creationId xmlns:a16="http://schemas.microsoft.com/office/drawing/2014/main" id="{9DAA04D1-B3FD-DC4D-AEAC-7E15F6E7FBF2}"/>
              </a:ext>
            </a:extLst>
          </p:cNvPr>
          <p:cNvSpPr/>
          <p:nvPr/>
        </p:nvSpPr>
        <p:spPr>
          <a:xfrm>
            <a:off x="1277578" y="1562001"/>
            <a:ext cx="2654300" cy="881529"/>
          </a:xfrm>
          <a:prstGeom prst="wedgeEllipseCallout">
            <a:avLst>
              <a:gd name="adj1" fmla="val 47589"/>
              <a:gd name="adj2" fmla="val 79703"/>
            </a:avLst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/>
              <a:t>締切直前の提出</a:t>
            </a:r>
          </a:p>
        </p:txBody>
      </p:sp>
      <p:sp>
        <p:nvSpPr>
          <p:cNvPr id="22" name="円形吹き出し 21">
            <a:extLst>
              <a:ext uri="{FF2B5EF4-FFF2-40B4-BE49-F238E27FC236}">
                <a16:creationId xmlns:a16="http://schemas.microsoft.com/office/drawing/2014/main" id="{CFF8027D-EFD5-1C47-B91C-29178C1200F4}"/>
              </a:ext>
            </a:extLst>
          </p:cNvPr>
          <p:cNvSpPr/>
          <p:nvPr/>
        </p:nvSpPr>
        <p:spPr>
          <a:xfrm>
            <a:off x="7090496" y="1549325"/>
            <a:ext cx="2053504" cy="881529"/>
          </a:xfrm>
          <a:prstGeom prst="wedgeEllipseCallout">
            <a:avLst>
              <a:gd name="adj1" fmla="val -103498"/>
              <a:gd name="adj2" fmla="val -81222"/>
            </a:avLst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/>
              <a:t>異常な値</a:t>
            </a:r>
          </a:p>
        </p:txBody>
      </p:sp>
    </p:spTree>
    <p:extLst>
      <p:ext uri="{BB962C8B-B14F-4D97-AF65-F5344CB8AC3E}">
        <p14:creationId xmlns:p14="http://schemas.microsoft.com/office/powerpoint/2010/main" val="2832203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C1470D-7AE8-3646-939C-CB0574B5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オンライン授業での</a:t>
            </a:r>
            <a:r>
              <a:rPr lang="en-US" altLang="ja-JP" dirty="0"/>
              <a:t>ICT</a:t>
            </a:r>
            <a:r>
              <a:rPr lang="ja-JP" altLang="en-US"/>
              <a:t>利用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45B2FE-5C0C-6F43-8AA1-8727F0226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遠隔でのコミュニケーションと情報共有には</a:t>
            </a:r>
            <a:r>
              <a:rPr lang="en-US" altLang="ja-JP" dirty="0"/>
              <a:t> ICT </a:t>
            </a:r>
            <a:r>
              <a:rPr lang="ja-JP" altLang="en-US"/>
              <a:t>が必須</a:t>
            </a:r>
            <a:endParaRPr lang="en-US" altLang="ja-JP" dirty="0"/>
          </a:p>
          <a:p>
            <a:r>
              <a:rPr lang="ja-JP" altLang="en-US"/>
              <a:t>たとえば，</a:t>
            </a:r>
            <a:endParaRPr lang="en-US" altLang="ja-JP" dirty="0"/>
          </a:p>
          <a:p>
            <a:pPr lvl="1"/>
            <a:r>
              <a:rPr lang="ja-JP" altLang="en-US"/>
              <a:t>教員と学生の間の連絡</a:t>
            </a:r>
            <a:endParaRPr lang="en-US" altLang="ja-JP" dirty="0"/>
          </a:p>
          <a:p>
            <a:pPr lvl="1"/>
            <a:r>
              <a:rPr lang="ja-JP" altLang="en-US"/>
              <a:t>教材配布と授業配信</a:t>
            </a:r>
            <a:endParaRPr lang="en-US" altLang="ja-JP" dirty="0"/>
          </a:p>
          <a:p>
            <a:pPr lvl="1"/>
            <a:r>
              <a:rPr lang="ja-JP" altLang="en-US"/>
              <a:t>レポートやアンケートの回収</a:t>
            </a:r>
            <a:endParaRPr lang="en-US" altLang="ja-JP" dirty="0"/>
          </a:p>
          <a:p>
            <a:pPr lvl="1"/>
            <a:r>
              <a:rPr lang="ja-JP" altLang="en-US"/>
              <a:t>ディスカッション</a:t>
            </a:r>
            <a:endParaRPr lang="en-US" altLang="ja-JP" dirty="0"/>
          </a:p>
          <a:p>
            <a:pPr lvl="1"/>
            <a:r>
              <a:rPr lang="ja-JP" altLang="en-US"/>
              <a:t>コンテンツの共同作成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661EC6-F0F6-7F4A-A268-F1B294E5F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16A040-C15C-F647-A1DA-8D112E34E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C20182-40C9-A941-B5A1-D86847887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pic>
        <p:nvPicPr>
          <p:cNvPr id="7" name="図 6" descr="QR コード&#10;&#10;自動的に生成された説明">
            <a:extLst>
              <a:ext uri="{FF2B5EF4-FFF2-40B4-BE49-F238E27FC236}">
                <a16:creationId xmlns:a16="http://schemas.microsoft.com/office/drawing/2014/main" id="{DCA03348-CDAF-9145-953B-DB9AFED23D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200" y="4019550"/>
            <a:ext cx="23368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6364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90F8CFF-9652-3846-A3CA-DB32595946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>
                <a:solidFill>
                  <a:schemeClr val="tx2"/>
                </a:solidFill>
              </a:rPr>
              <a:t>オンライン授業</a:t>
            </a:r>
            <a:r>
              <a:rPr kumimoji="1" lang="en-US" altLang="ja-JP" sz="4400" dirty="0">
                <a:solidFill>
                  <a:schemeClr val="tx2"/>
                </a:solidFill>
              </a:rPr>
              <a:t>URL</a:t>
            </a:r>
            <a:r>
              <a:rPr kumimoji="1" lang="ja-JP" altLang="en-US" sz="4400">
                <a:solidFill>
                  <a:schemeClr val="tx2"/>
                </a:solidFill>
              </a:rPr>
              <a:t>の渡し方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AC4C0B-2E97-784E-8820-0C18E34A0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/>
              <a:t>2021/3/17</a:t>
            </a: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61B8C0-2C02-064D-A0FD-969625C58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033B37-078D-9647-A144-68C366F67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70565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76830F-FF82-EE4B-8CA6-249D76A9C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2020</a:t>
            </a:r>
            <a:r>
              <a:rPr lang="ja-JP" altLang="en-US"/>
              <a:t>年度の方法と問題点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ACD734-F015-4948-BAD9-5B4CC46E7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/>
              <a:t>教員は様々な方法で学生に連絡を行った</a:t>
            </a:r>
            <a:endParaRPr lang="en-US" altLang="ja-JP" dirty="0"/>
          </a:p>
          <a:p>
            <a:pPr lvl="1"/>
            <a:r>
              <a:rPr lang="en-US" altLang="ja-JP" dirty="0"/>
              <a:t>UTAS</a:t>
            </a:r>
            <a:r>
              <a:rPr lang="ja-JP" altLang="en-US"/>
              <a:t>の「オンライン授業</a:t>
            </a:r>
            <a:r>
              <a:rPr lang="en-US" altLang="ja-JP" dirty="0"/>
              <a:t>URL</a:t>
            </a:r>
            <a:r>
              <a:rPr lang="ja-JP" altLang="en-US"/>
              <a:t>」と「オンライン授業内容」</a:t>
            </a:r>
            <a:endParaRPr lang="en-US" altLang="ja-JP" dirty="0"/>
          </a:p>
          <a:p>
            <a:pPr lvl="1"/>
            <a:r>
              <a:rPr lang="en-US" altLang="ja-JP" dirty="0"/>
              <a:t>ITC-LMS</a:t>
            </a:r>
            <a:r>
              <a:rPr lang="ja-JP" altLang="en-US"/>
              <a:t>の「オンライン授業情報」と「お知らせ」</a:t>
            </a:r>
            <a:endParaRPr lang="en-US" altLang="ja-JP" dirty="0"/>
          </a:p>
          <a:p>
            <a:pPr lvl="1"/>
            <a:r>
              <a:rPr lang="ja-JP" altLang="en-US"/>
              <a:t>その他の</a:t>
            </a:r>
            <a:r>
              <a:rPr lang="en-US" altLang="ja-JP" dirty="0"/>
              <a:t>Web</a:t>
            </a:r>
            <a:r>
              <a:rPr lang="ja-JP" altLang="en-US"/>
              <a:t>ページやメール</a:t>
            </a:r>
            <a:endParaRPr lang="en-US" altLang="ja-JP" dirty="0"/>
          </a:p>
          <a:p>
            <a:r>
              <a:rPr lang="ja-JP" altLang="en-US"/>
              <a:t>学生から見た問題点</a:t>
            </a:r>
            <a:endParaRPr lang="en-US" altLang="ja-JP" dirty="0"/>
          </a:p>
          <a:p>
            <a:pPr lvl="1"/>
            <a:r>
              <a:rPr lang="ja-JP" altLang="en-US"/>
              <a:t>先生によって情報の提示方法や更新頻度がバラバラで，一つずつ探して回るのに手間がかかる</a:t>
            </a:r>
            <a:endParaRPr lang="en-US" altLang="ja-JP" dirty="0"/>
          </a:p>
          <a:p>
            <a:pPr lvl="2"/>
            <a:endParaRPr lang="en-US" altLang="ja-JP" dirty="0"/>
          </a:p>
          <a:p>
            <a:pPr lvl="1"/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1C17F8-2944-0644-8D45-44F3B08A6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B7BD80-7D5D-7448-A802-40A6EF428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1B83413-A4C3-7B44-B8C2-66C392AF2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44858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B8D931-BBEE-014A-9EE0-4A4EFDB0E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2021</a:t>
            </a:r>
            <a:r>
              <a:rPr kumimoji="1" lang="ja-JP" altLang="en-US"/>
              <a:t>年度の方法</a:t>
            </a:r>
            <a:r>
              <a:rPr kumimoji="1" lang="en-US" altLang="ja-JP" dirty="0"/>
              <a:t> (1/4)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694B83-349D-4446-922D-748844FEC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ITC-LMS</a:t>
            </a:r>
            <a:r>
              <a:rPr kumimoji="1" lang="ja-JP" altLang="en-US"/>
              <a:t>の「オンライン授業情報」欄に載せるのが原則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E1E03F-55B9-9448-8098-96EB2B945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1FBBF6-7C2F-8549-9E23-3FE1A0E34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F8F8A6-9879-AB45-88AD-C3C867BCE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22</a:t>
            </a:fld>
            <a:endParaRPr kumimoji="1" lang="ja-JP" altLang="en-US"/>
          </a:p>
        </p:txBody>
      </p:sp>
      <p:pic>
        <p:nvPicPr>
          <p:cNvPr id="9" name="図 8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16FF0AB9-1480-F943-BA15-6EF5C0547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2402"/>
            <a:ext cx="9144000" cy="3753948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7C98716-106F-DE40-9F9A-D67424AA8E97}"/>
              </a:ext>
            </a:extLst>
          </p:cNvPr>
          <p:cNvSpPr/>
          <p:nvPr/>
        </p:nvSpPr>
        <p:spPr>
          <a:xfrm>
            <a:off x="289483" y="4678953"/>
            <a:ext cx="8785379" cy="16773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形吹き出し 10">
            <a:extLst>
              <a:ext uri="{FF2B5EF4-FFF2-40B4-BE49-F238E27FC236}">
                <a16:creationId xmlns:a16="http://schemas.microsoft.com/office/drawing/2014/main" id="{B58C6DF7-2107-734A-BC2E-64F48CFE7B17}"/>
              </a:ext>
            </a:extLst>
          </p:cNvPr>
          <p:cNvSpPr/>
          <p:nvPr/>
        </p:nvSpPr>
        <p:spPr>
          <a:xfrm>
            <a:off x="4932040" y="3476030"/>
            <a:ext cx="2736304" cy="1089818"/>
          </a:xfrm>
          <a:prstGeom prst="wedgeEllipseCallout">
            <a:avLst>
              <a:gd name="adj1" fmla="val 84505"/>
              <a:gd name="adj2" fmla="val 73921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36000" rIns="0" bIns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400"/>
              <a:t>教員画面は</a:t>
            </a:r>
            <a:endParaRPr lang="en-US" altLang="ja-JP" sz="2400" dirty="0"/>
          </a:p>
          <a:p>
            <a:pPr algn="ctr"/>
            <a:r>
              <a:rPr lang="ja-JP" altLang="en-US" sz="2400"/>
              <a:t>編集機能つき</a:t>
            </a:r>
            <a:endParaRPr lang="ja-JP" sz="2400"/>
          </a:p>
        </p:txBody>
      </p:sp>
    </p:spTree>
    <p:extLst>
      <p:ext uri="{BB962C8B-B14F-4D97-AF65-F5344CB8AC3E}">
        <p14:creationId xmlns:p14="http://schemas.microsoft.com/office/powerpoint/2010/main" val="16809525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E58FB4-03F7-6846-AEDA-662DE19CB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2021</a:t>
            </a:r>
            <a:r>
              <a:rPr lang="ja-JP" altLang="en-US"/>
              <a:t>年度の方法</a:t>
            </a:r>
            <a:r>
              <a:rPr lang="en-US" altLang="ja-JP" dirty="0"/>
              <a:t> (2/4)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8FB12FF-2D41-1E45-A149-D50E2BCAF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5ED136-397E-214D-B906-E2847550E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7E13E0-A348-B24B-AD49-5303A0113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23</a:t>
            </a:fld>
            <a:endParaRPr kumimoji="1" lang="ja-JP" altLang="en-US"/>
          </a:p>
        </p:txBody>
      </p:sp>
      <p:pic>
        <p:nvPicPr>
          <p:cNvPr id="7" name="図 6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A8A0A7C3-0E48-9144-BD4D-6872BE481D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48" b="1307"/>
          <a:stretch/>
        </p:blipFill>
        <p:spPr>
          <a:xfrm>
            <a:off x="107504" y="1119934"/>
            <a:ext cx="7524836" cy="5236416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E1C1270-5EEC-3E44-AEC9-70F0C69BB8F4}"/>
              </a:ext>
            </a:extLst>
          </p:cNvPr>
          <p:cNvSpPr/>
          <p:nvPr/>
        </p:nvSpPr>
        <p:spPr>
          <a:xfrm>
            <a:off x="269522" y="1904257"/>
            <a:ext cx="6912768" cy="44395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形吹き出し 10">
            <a:extLst>
              <a:ext uri="{FF2B5EF4-FFF2-40B4-BE49-F238E27FC236}">
                <a16:creationId xmlns:a16="http://schemas.microsoft.com/office/drawing/2014/main" id="{AF76D6B9-E91B-C742-A373-67150BF6DBAE}"/>
              </a:ext>
            </a:extLst>
          </p:cNvPr>
          <p:cNvSpPr/>
          <p:nvPr/>
        </p:nvSpPr>
        <p:spPr>
          <a:xfrm>
            <a:off x="6801546" y="935225"/>
            <a:ext cx="2268709" cy="1089818"/>
          </a:xfrm>
          <a:prstGeom prst="wedgeEllipseCallout">
            <a:avLst>
              <a:gd name="adj1" fmla="val -32597"/>
              <a:gd name="adj2" fmla="val 140817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36000" rIns="0" bIns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400"/>
              <a:t>学生画面では一覧表示</a:t>
            </a:r>
            <a:endParaRPr lang="ja-JP" sz="2400"/>
          </a:p>
        </p:txBody>
      </p:sp>
    </p:spTree>
    <p:extLst>
      <p:ext uri="{BB962C8B-B14F-4D97-AF65-F5344CB8AC3E}">
        <p14:creationId xmlns:p14="http://schemas.microsoft.com/office/powerpoint/2010/main" val="36050363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2F3815-458A-324B-B5D8-1A1995342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2021</a:t>
            </a:r>
            <a:r>
              <a:rPr lang="ja-JP" altLang="en-US"/>
              <a:t>年度の方法</a:t>
            </a:r>
            <a:r>
              <a:rPr lang="en-US" altLang="ja-JP" dirty="0"/>
              <a:t> (3/4)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DE3F37-5D5A-C14D-AA68-3E1282B57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東京大学オンライン講義検索（</a:t>
            </a:r>
            <a:r>
              <a:rPr lang="en-US" altLang="ja-JP" dirty="0"/>
              <a:t>UTAS-ITC-LMS(UTIL) Lite</a:t>
            </a:r>
            <a:r>
              <a:rPr lang="ja-JP" altLang="en-US"/>
              <a:t>）でも閲覧できる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2D90A9-9EE4-EE4B-8094-F12FFEEDD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CF796E-24C3-464D-BCFA-0760EE664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E04639-743C-FE4F-8ADF-6253C6E20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24</a:t>
            </a:fld>
            <a:endParaRPr kumimoji="1" lang="ja-JP" altLang="en-US"/>
          </a:p>
        </p:txBody>
      </p:sp>
      <p:pic>
        <p:nvPicPr>
          <p:cNvPr id="7" name="図 6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491EB8E5-589F-DD4F-B07D-E8435E418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8551"/>
            <a:ext cx="9144000" cy="380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21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A85853-F582-5C43-AB5A-5AE9A3E56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2021</a:t>
            </a:r>
            <a:r>
              <a:rPr lang="ja-JP" altLang="en-US"/>
              <a:t>年度の方法</a:t>
            </a:r>
            <a:r>
              <a:rPr lang="en-US" altLang="ja-JP" dirty="0"/>
              <a:t> (4/4)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47735F-D156-FD4C-9C1D-8DC807151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ITC-LMS</a:t>
            </a:r>
            <a:r>
              <a:rPr lang="ja-JP" altLang="en-US"/>
              <a:t>の「オンライン授業情報」欄に入力箇所を統一することで，学生から見た</a:t>
            </a:r>
            <a:r>
              <a:rPr lang="en-US" altLang="ja-JP" dirty="0"/>
              <a:t>2020</a:t>
            </a:r>
            <a:r>
              <a:rPr lang="ja-JP" altLang="en-US"/>
              <a:t>年度の問題点はかなり改善される</a:t>
            </a:r>
            <a:endParaRPr lang="en-US" altLang="ja-JP" dirty="0"/>
          </a:p>
          <a:p>
            <a:r>
              <a:rPr kumimoji="1" lang="en-US" altLang="ja-JP" dirty="0"/>
              <a:t>UTAS </a:t>
            </a:r>
            <a:r>
              <a:rPr kumimoji="1" lang="ja-JP" altLang="en-US"/>
              <a:t>の記入欄をどうするか？</a:t>
            </a:r>
            <a:endParaRPr kumimoji="1" lang="en-US" altLang="ja-JP" dirty="0"/>
          </a:p>
          <a:p>
            <a:pPr lvl="1"/>
            <a:r>
              <a:rPr lang="ja-JP" altLang="en-US"/>
              <a:t>空白にしておく</a:t>
            </a:r>
            <a:endParaRPr lang="en-US" altLang="ja-JP" dirty="0"/>
          </a:p>
          <a:p>
            <a:pPr lvl="1"/>
            <a:r>
              <a:rPr lang="en-US" altLang="ja-JP" dirty="0"/>
              <a:t>ITC-LMS</a:t>
            </a:r>
            <a:r>
              <a:rPr lang="ja-JP" altLang="en-US"/>
              <a:t>へのリンクを載せる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18894D-B2A2-5C41-B8F7-D9FE9D786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FF76EF-95EA-6E4B-9683-5BC742E8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9D3D88-BF2F-CD49-8BD7-B1701C187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25</a:t>
            </a:fld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1407A41A-65DF-2243-B28F-B04C55DEE8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54578"/>
            <a:ext cx="9144000" cy="736665"/>
          </a:xfrm>
          <a:prstGeom prst="rect">
            <a:avLst/>
          </a:prstGeom>
        </p:spPr>
      </p:pic>
      <p:sp>
        <p:nvSpPr>
          <p:cNvPr id="11" name="円形吹き出し 10">
            <a:extLst>
              <a:ext uri="{FF2B5EF4-FFF2-40B4-BE49-F238E27FC236}">
                <a16:creationId xmlns:a16="http://schemas.microsoft.com/office/drawing/2014/main" id="{7619BDB5-87FB-7A4E-BBDC-7F97D5DDEEAB}"/>
              </a:ext>
            </a:extLst>
          </p:cNvPr>
          <p:cNvSpPr/>
          <p:nvPr/>
        </p:nvSpPr>
        <p:spPr>
          <a:xfrm>
            <a:off x="6089576" y="3212976"/>
            <a:ext cx="3060848" cy="1609169"/>
          </a:xfrm>
          <a:prstGeom prst="wedgeEllipseCallout">
            <a:avLst>
              <a:gd name="adj1" fmla="val -24159"/>
              <a:gd name="adj2" fmla="val 87875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36000" rIns="0" bIns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400" dirty="0"/>
              <a:t>ITC-LMS</a:t>
            </a:r>
            <a:r>
              <a:rPr lang="ja-JP" altLang="en-US" sz="2400"/>
              <a:t>の</a:t>
            </a:r>
            <a:endParaRPr lang="en-US" altLang="ja-JP" sz="2400" dirty="0"/>
          </a:p>
          <a:p>
            <a:pPr algn="ctr"/>
            <a:r>
              <a:rPr lang="ja-JP" altLang="en-US" sz="2400"/>
              <a:t>コースのページの下の方にある</a:t>
            </a:r>
            <a:endParaRPr lang="ja-JP" sz="2400"/>
          </a:p>
        </p:txBody>
      </p:sp>
    </p:spTree>
    <p:extLst>
      <p:ext uri="{BB962C8B-B14F-4D97-AF65-F5344CB8AC3E}">
        <p14:creationId xmlns:p14="http://schemas.microsoft.com/office/powerpoint/2010/main" val="27850915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D6DBC0-24FA-B944-A123-6B620FE9E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注意事項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14F04C-947D-7D4E-9E78-8C7312E51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u="sng" dirty="0">
                <a:solidFill>
                  <a:srgbClr val="FF0000"/>
                </a:solidFill>
              </a:rPr>
              <a:t>UTAS </a:t>
            </a:r>
            <a:r>
              <a:rPr lang="ja-JP" altLang="en-US" u="sng">
                <a:solidFill>
                  <a:srgbClr val="FF0000"/>
                </a:solidFill>
              </a:rPr>
              <a:t>のシラバスで，「授業計画」や「授業の方法」の欄に，オンライン授業の</a:t>
            </a:r>
            <a:r>
              <a:rPr lang="en-US" altLang="ja-JP" u="sng" dirty="0">
                <a:solidFill>
                  <a:srgbClr val="FF0000"/>
                </a:solidFill>
              </a:rPr>
              <a:t> URL </a:t>
            </a:r>
            <a:r>
              <a:rPr lang="ja-JP" altLang="en-US" u="sng">
                <a:solidFill>
                  <a:srgbClr val="FF0000"/>
                </a:solidFill>
              </a:rPr>
              <a:t>を書き込まないでください</a:t>
            </a:r>
            <a:endParaRPr lang="en-US" altLang="ja-JP" u="sng" dirty="0">
              <a:solidFill>
                <a:srgbClr val="FF0000"/>
              </a:solidFill>
            </a:endParaRPr>
          </a:p>
          <a:p>
            <a:pPr lvl="1"/>
            <a:r>
              <a:rPr lang="ja-JP" altLang="en-US"/>
              <a:t>東京大学授業カタログ</a:t>
            </a:r>
            <a:r>
              <a:rPr lang="en-US" altLang="ja-JP" dirty="0"/>
              <a:t>(https://</a:t>
            </a:r>
            <a:r>
              <a:rPr lang="en-US" altLang="ja-JP" dirty="0" err="1"/>
              <a:t>catalog.he.u-tokyo.ac.jp</a:t>
            </a:r>
            <a:r>
              <a:rPr lang="en-US" altLang="ja-JP" dirty="0"/>
              <a:t>/)</a:t>
            </a:r>
            <a:r>
              <a:rPr lang="ja-JP" altLang="en-US"/>
              <a:t>で公開される可能性があります</a:t>
            </a:r>
            <a:endParaRPr lang="en-US" altLang="ja-JP" dirty="0"/>
          </a:p>
          <a:p>
            <a:pPr lvl="1"/>
            <a:r>
              <a:rPr lang="en-US" altLang="ja-JP" dirty="0"/>
              <a:t>URL </a:t>
            </a:r>
            <a:r>
              <a:rPr lang="ja-JP" altLang="en-US"/>
              <a:t>をマスクする処理は行なっていますが，</a:t>
            </a:r>
            <a:r>
              <a:rPr lang="en-US" altLang="ja-JP" dirty="0"/>
              <a:t>100%</a:t>
            </a:r>
            <a:r>
              <a:rPr lang="ja-JP" altLang="en-US"/>
              <a:t>確実ではありません</a:t>
            </a:r>
          </a:p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C0067F-2CA1-E64C-BC9B-7F26708B6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EA3934-5E67-7B4F-8136-A1A3C24EA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1ACEAA-46BA-344D-8EFD-BC1FBB2E1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78856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C578E9-0442-954F-8628-5AA147240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ITC-LMS </a:t>
            </a:r>
            <a:r>
              <a:rPr lang="ja-JP" altLang="en-US"/>
              <a:t>一時停止予定</a:t>
            </a:r>
            <a:r>
              <a:rPr kumimoji="1" lang="ja-JP" altLang="en-US"/>
              <a:t>のお知らせ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33C6D4-7FDA-EE43-86F5-66CC6CE35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3</a:t>
            </a:r>
            <a:r>
              <a:rPr kumimoji="1" lang="ja-JP" altLang="en-US"/>
              <a:t>月</a:t>
            </a:r>
            <a:r>
              <a:rPr kumimoji="1" lang="en-US" altLang="ja-JP" dirty="0"/>
              <a:t>25</a:t>
            </a:r>
            <a:r>
              <a:rPr kumimoji="1" lang="ja-JP" altLang="en-US"/>
              <a:t>日</a:t>
            </a:r>
            <a:r>
              <a:rPr kumimoji="1" lang="en-US" altLang="ja-JP" dirty="0"/>
              <a:t>(</a:t>
            </a:r>
            <a:r>
              <a:rPr kumimoji="1" lang="ja-JP" altLang="en-US"/>
              <a:t>木</a:t>
            </a:r>
            <a:r>
              <a:rPr kumimoji="1" lang="en-US" altLang="ja-JP" dirty="0"/>
              <a:t>) 12:00-14:00</a:t>
            </a:r>
          </a:p>
          <a:p>
            <a:pPr lvl="1"/>
            <a:r>
              <a:rPr lang="ja-JP" altLang="en-US"/>
              <a:t>システムメンテナンス</a:t>
            </a:r>
            <a:endParaRPr lang="en-US" altLang="ja-JP" dirty="0"/>
          </a:p>
          <a:p>
            <a:r>
              <a:rPr kumimoji="1" lang="en-US" altLang="ja-JP" dirty="0"/>
              <a:t>4</a:t>
            </a:r>
            <a:r>
              <a:rPr kumimoji="1" lang="ja-JP" altLang="en-US"/>
              <a:t>月</a:t>
            </a:r>
            <a:r>
              <a:rPr kumimoji="1" lang="en-US" altLang="ja-JP" dirty="0"/>
              <a:t>3</a:t>
            </a:r>
            <a:r>
              <a:rPr kumimoji="1" lang="ja-JP" altLang="en-US"/>
              <a:t>日</a:t>
            </a:r>
            <a:r>
              <a:rPr kumimoji="1" lang="en-US" altLang="ja-JP" dirty="0"/>
              <a:t>(</a:t>
            </a:r>
            <a:r>
              <a:rPr kumimoji="1" lang="ja-JP" altLang="en-US"/>
              <a:t>土</a:t>
            </a:r>
            <a:r>
              <a:rPr kumimoji="1" lang="en-US" altLang="ja-JP" dirty="0"/>
              <a:t>)</a:t>
            </a:r>
            <a:r>
              <a:rPr kumimoji="1" lang="ja-JP" altLang="en-US"/>
              <a:t>，</a:t>
            </a:r>
            <a:r>
              <a:rPr kumimoji="1" lang="en-US" altLang="ja-JP" dirty="0"/>
              <a:t>4</a:t>
            </a:r>
            <a:r>
              <a:rPr kumimoji="1" lang="ja-JP" altLang="en-US"/>
              <a:t>月</a:t>
            </a:r>
            <a:r>
              <a:rPr lang="en-US" altLang="ja-JP" dirty="0"/>
              <a:t>4</a:t>
            </a:r>
            <a:r>
              <a:rPr lang="ja-JP" altLang="en-US"/>
              <a:t>日</a:t>
            </a:r>
            <a:r>
              <a:rPr lang="en-US" altLang="ja-JP" dirty="0"/>
              <a:t>(</a:t>
            </a:r>
            <a:r>
              <a:rPr lang="ja-JP" altLang="en-US"/>
              <a:t>日</a:t>
            </a:r>
            <a:r>
              <a:rPr lang="en-US" altLang="ja-JP" dirty="0"/>
              <a:t>) </a:t>
            </a:r>
            <a:r>
              <a:rPr lang="ja-JP" altLang="en-US"/>
              <a:t>時間未定</a:t>
            </a:r>
            <a:endParaRPr lang="en-US" altLang="ja-JP" dirty="0"/>
          </a:p>
          <a:p>
            <a:pPr lvl="1"/>
            <a:r>
              <a:rPr kumimoji="1" lang="en-US" altLang="ja-JP" dirty="0"/>
              <a:t>UTNET </a:t>
            </a:r>
            <a:r>
              <a:rPr kumimoji="1" lang="ja-JP" altLang="en-US"/>
              <a:t>の機器・回線移設作業にともなうもの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D727AC-D713-3F47-B933-E8F260FC5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E3F554-1B0A-F347-BFCD-36790E4DF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EB75D3-800F-D44A-B04F-C5F6683C4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1749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90F8CFF-9652-3846-A3CA-DB32595946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4800" dirty="0">
                <a:solidFill>
                  <a:schemeClr val="tx2"/>
                </a:solidFill>
              </a:rPr>
              <a:t>ITC-LMS </a:t>
            </a:r>
            <a:r>
              <a:rPr lang="ja-JP" altLang="en-US" sz="4800">
                <a:solidFill>
                  <a:schemeClr val="tx2"/>
                </a:solidFill>
              </a:rPr>
              <a:t>の概要と注意事項</a:t>
            </a:r>
            <a:endParaRPr kumimoji="1" lang="en-US" altLang="ja-JP" sz="4800" dirty="0">
              <a:solidFill>
                <a:schemeClr val="tx2"/>
              </a:solidFill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AC4C0B-2E97-784E-8820-0C18E34A0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/>
              <a:t>2021/3/17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61B8C0-2C02-064D-A0FD-969625C58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033B37-078D-9647-A144-68C366F67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2938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06AC9B-292A-394E-B77F-C1EC0DB23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ITC-LMS </a:t>
            </a:r>
            <a:r>
              <a:rPr lang="ja-JP" altLang="en-US"/>
              <a:t>で何ができるか？ </a:t>
            </a:r>
            <a:r>
              <a:rPr lang="en-US" altLang="ja-JP" dirty="0"/>
              <a:t>(1/2)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350B05-810A-8B4C-A174-3BE42714D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ja-JP" altLang="en-US"/>
              <a:t>一般的なコミュニケーションの支援</a:t>
            </a:r>
            <a:endParaRPr lang="en-US" altLang="ja-JP" dirty="0"/>
          </a:p>
          <a:p>
            <a:pPr lvl="1"/>
            <a:r>
              <a:rPr lang="ja-JP" altLang="en-US"/>
              <a:t>お知らせ（教員→学生）</a:t>
            </a:r>
            <a:endParaRPr lang="en-US" altLang="ja-JP" dirty="0"/>
          </a:p>
          <a:p>
            <a:pPr lvl="1"/>
            <a:r>
              <a:rPr lang="ja-JP" altLang="en-US"/>
              <a:t>メッセージ（学生→教員）</a:t>
            </a:r>
            <a:endParaRPr lang="en-US" altLang="ja-JP" dirty="0"/>
          </a:p>
          <a:p>
            <a:pPr lvl="1"/>
            <a:r>
              <a:rPr lang="ja-JP" altLang="en-US"/>
              <a:t>オンライン掲示板（学生⇄教員，学生⇄学生）</a:t>
            </a:r>
            <a:endParaRPr lang="en-US" altLang="ja-JP" dirty="0"/>
          </a:p>
          <a:p>
            <a:r>
              <a:rPr lang="ja-JP" altLang="en-US"/>
              <a:t>授業に特有の情報の受け渡し</a:t>
            </a:r>
            <a:endParaRPr lang="en-US" altLang="ja-JP" dirty="0"/>
          </a:p>
          <a:p>
            <a:pPr lvl="1"/>
            <a:r>
              <a:rPr lang="ja-JP" altLang="en-US"/>
              <a:t>教材配布</a:t>
            </a:r>
            <a:endParaRPr lang="en-US" altLang="ja-JP" dirty="0"/>
          </a:p>
          <a:p>
            <a:pPr lvl="1"/>
            <a:r>
              <a:rPr lang="ja-JP" altLang="en-US"/>
              <a:t>レポート回収とそれに対する採点結果等の配布</a:t>
            </a:r>
            <a:endParaRPr lang="en-US" altLang="ja-JP" dirty="0"/>
          </a:p>
          <a:p>
            <a:pPr lvl="1"/>
            <a:r>
              <a:rPr lang="ja-JP" altLang="en-US"/>
              <a:t>小テスト</a:t>
            </a:r>
            <a:endParaRPr lang="en-US" altLang="ja-JP" dirty="0"/>
          </a:p>
          <a:p>
            <a:pPr lvl="1"/>
            <a:r>
              <a:rPr lang="ja-JP" altLang="en-US"/>
              <a:t>出席確認</a:t>
            </a:r>
            <a:endParaRPr lang="en-US" altLang="ja-JP" dirty="0"/>
          </a:p>
          <a:p>
            <a:r>
              <a:rPr lang="ja-JP" altLang="en-US"/>
              <a:t>その他</a:t>
            </a:r>
            <a:endParaRPr lang="en-US" altLang="ja-JP" dirty="0"/>
          </a:p>
          <a:p>
            <a:pPr lvl="1"/>
            <a:r>
              <a:rPr lang="ja-JP" altLang="en-US"/>
              <a:t>アンケート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043623-041B-4F44-BDC1-3A459759A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326131-1239-0148-B2D2-DC0875346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75C023-7272-074B-A677-3D456D7AC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4722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3C0092-70AB-AE49-AA2B-49DD07980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ITC-LMS </a:t>
            </a:r>
            <a:r>
              <a:rPr lang="ja-JP" altLang="en-US"/>
              <a:t>で何ができるか？ </a:t>
            </a:r>
            <a:r>
              <a:rPr lang="en-US" altLang="ja-JP" dirty="0"/>
              <a:t>(2/2)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5BDDCD-AAFB-8340-BC23-AE6E93066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アクセスの制限</a:t>
            </a:r>
            <a:endParaRPr lang="en-US" altLang="ja-JP" dirty="0"/>
          </a:p>
          <a:p>
            <a:pPr lvl="1"/>
            <a:r>
              <a:rPr lang="en-US" altLang="ja-JP" dirty="0" err="1"/>
              <a:t>UTokyo</a:t>
            </a:r>
            <a:r>
              <a:rPr lang="en-US" altLang="ja-JP" dirty="0"/>
              <a:t> Account </a:t>
            </a:r>
            <a:r>
              <a:rPr lang="ja-JP" altLang="en-US"/>
              <a:t>保有者のみ利用可能</a:t>
            </a:r>
            <a:endParaRPr lang="en-US" altLang="ja-JP" dirty="0"/>
          </a:p>
          <a:p>
            <a:pPr lvl="2"/>
            <a:r>
              <a:rPr lang="en-US" altLang="ja-JP" dirty="0"/>
              <a:t>i.e. </a:t>
            </a:r>
            <a:r>
              <a:rPr lang="ja-JP" altLang="en-US"/>
              <a:t>本学構成員以外はログインできない</a:t>
            </a:r>
            <a:endParaRPr lang="en-US" altLang="ja-JP" dirty="0"/>
          </a:p>
          <a:p>
            <a:pPr lvl="1"/>
            <a:r>
              <a:rPr lang="en-US" altLang="ja-JP" dirty="0" err="1"/>
              <a:t>UTokyo</a:t>
            </a:r>
            <a:r>
              <a:rPr lang="en-US" altLang="ja-JP" dirty="0"/>
              <a:t> Account </a:t>
            </a:r>
            <a:r>
              <a:rPr lang="ja-JP" altLang="en-US"/>
              <a:t>保有者でも，参加登録したコース以外のコンテンツには，ほとんどアクセスできない</a:t>
            </a:r>
            <a:endParaRPr lang="en-US" altLang="ja-JP" dirty="0"/>
          </a:p>
          <a:p>
            <a:pPr lvl="2"/>
            <a:r>
              <a:rPr lang="ja-JP" altLang="en-US"/>
              <a:t>各コースの「概要」と「オンライン授業情報」は例外</a:t>
            </a:r>
            <a:endParaRPr lang="en-US" altLang="ja-JP" dirty="0"/>
          </a:p>
          <a:p>
            <a:r>
              <a:rPr lang="ja-JP" altLang="en-US"/>
              <a:t>学生の閲覧・投稿履歴の確認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37507F-E901-5F49-AD71-45BA76702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7ECE9F-62FA-954A-942B-AE6189CC2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3CA585-A098-2645-B4AC-B076022D9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0446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8931BD-6F43-B049-94FF-90516F250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ITC-LMS </a:t>
            </a:r>
            <a:r>
              <a:rPr lang="ja-JP" altLang="en-US"/>
              <a:t>の学生参加登録</a:t>
            </a:r>
            <a:r>
              <a:rPr lang="en-US" altLang="ja-JP" dirty="0"/>
              <a:t> (1/2)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FF3334-6449-414B-A140-FC2DA18EC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デフォルトでは，履修登録期間中は仮登録・自己登録を許可，その後は不許可</a:t>
            </a:r>
            <a:endParaRPr lang="en-US" altLang="ja-JP" dirty="0"/>
          </a:p>
          <a:p>
            <a:pPr lvl="1"/>
            <a:r>
              <a:rPr lang="en-US" altLang="ja-JP" dirty="0"/>
              <a:t>2020</a:t>
            </a:r>
            <a:r>
              <a:rPr lang="ja-JP" altLang="en-US"/>
              <a:t>年度は，履修登録期間終了後に「使えなくなった」という問い合わせが多かった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2D4A01-EC77-7341-A8DD-816ABCCCB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0DBB52-9CAF-814B-91AD-FEA1B2355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915ADD-40B2-4246-BE37-ABC2BC80B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graphicFrame>
        <p:nvGraphicFramePr>
          <p:cNvPr id="7" name="表 10">
            <a:extLst>
              <a:ext uri="{FF2B5EF4-FFF2-40B4-BE49-F238E27FC236}">
                <a16:creationId xmlns:a16="http://schemas.microsoft.com/office/drawing/2014/main" id="{F7DACD97-48FF-684B-A696-5C43F8EF9A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801386"/>
              </p:ext>
            </p:extLst>
          </p:nvPr>
        </p:nvGraphicFramePr>
        <p:xfrm>
          <a:off x="179512" y="3501008"/>
          <a:ext cx="8794405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2375">
                  <a:extLst>
                    <a:ext uri="{9D8B030D-6E8A-4147-A177-3AD203B41FA5}">
                      <a16:colId xmlns:a16="http://schemas.microsoft.com/office/drawing/2014/main" val="1174276064"/>
                    </a:ext>
                  </a:extLst>
                </a:gridCol>
                <a:gridCol w="1921193">
                  <a:extLst>
                    <a:ext uri="{9D8B030D-6E8A-4147-A177-3AD203B41FA5}">
                      <a16:colId xmlns:a16="http://schemas.microsoft.com/office/drawing/2014/main" val="3117947069"/>
                    </a:ext>
                  </a:extLst>
                </a:gridCol>
                <a:gridCol w="4270837">
                  <a:extLst>
                    <a:ext uri="{9D8B030D-6E8A-4147-A177-3AD203B41FA5}">
                      <a16:colId xmlns:a16="http://schemas.microsoft.com/office/drawing/2014/main" val="420485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200"/>
                        <a:t>学生の登録方法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200"/>
                        <a:t>参加開始時期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200"/>
                        <a:t>参加の可否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204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200" dirty="0"/>
                        <a:t>UTAS</a:t>
                      </a:r>
                      <a:r>
                        <a:rPr kumimoji="1" lang="ja-JP" altLang="en-US" sz="2200"/>
                        <a:t>で履修登録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200"/>
                        <a:t>登録の翌日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200"/>
                        <a:t>必ず参加可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256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200" dirty="0"/>
                        <a:t>ITC-LMS</a:t>
                      </a:r>
                      <a:r>
                        <a:rPr kumimoji="1" lang="ja-JP" altLang="en-US" sz="2200"/>
                        <a:t>で教員が登録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200"/>
                        <a:t>即日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200"/>
                        <a:t>仮登録を許可すると参加可</a:t>
                      </a:r>
                      <a:endParaRPr kumimoji="1" lang="en-US" altLang="ja-JP" sz="2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200"/>
                        <a:t>不許可に変更で参加取り消し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745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200" dirty="0"/>
                        <a:t>ITC-LMS</a:t>
                      </a:r>
                      <a:r>
                        <a:rPr kumimoji="1" lang="ja-JP" altLang="en-US" sz="2200"/>
                        <a:t>で自己登録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200"/>
                        <a:t>即日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200"/>
                        <a:t>仮登録と自己登録を許可すると参加可</a:t>
                      </a:r>
                      <a:endParaRPr kumimoji="1" lang="en-US" altLang="ja-JP" sz="2200" dirty="0"/>
                    </a:p>
                    <a:p>
                      <a:r>
                        <a:rPr kumimoji="1" lang="ja-JP" altLang="en-US" sz="2200"/>
                        <a:t>不許可に変更で参加取り消し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340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7611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78E90FD2-D943-5944-849F-698B79273F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2" y="3240108"/>
            <a:ext cx="8763000" cy="27559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1E76CE54-CF60-0544-A153-CB613EF12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ITC-LMS </a:t>
            </a:r>
            <a:r>
              <a:rPr lang="ja-JP" altLang="en-US"/>
              <a:t>の学生参加登録</a:t>
            </a:r>
            <a:r>
              <a:rPr lang="en-US" altLang="ja-JP" dirty="0"/>
              <a:t> (2/2)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3F64B6-D3D4-7948-BF86-DACDBAA68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少なくとも履修期間中は，仮登録・自己登録を許可するのがお勧め</a:t>
            </a:r>
            <a:endParaRPr lang="en-US" altLang="ja-JP" dirty="0"/>
          </a:p>
          <a:p>
            <a:pPr lvl="1"/>
            <a:r>
              <a:rPr lang="ja-JP" altLang="en-US"/>
              <a:t>（注）単位が要らない学生は多いです</a:t>
            </a:r>
          </a:p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D8F7D6-AD89-9243-AED9-091002835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78A80D-3259-7341-98B7-2056C7A2B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2F2361-D3B6-2F4A-95EF-AFA836F2B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sp>
        <p:nvSpPr>
          <p:cNvPr id="8" name="円形吹き出し 7">
            <a:extLst>
              <a:ext uri="{FF2B5EF4-FFF2-40B4-BE49-F238E27FC236}">
                <a16:creationId xmlns:a16="http://schemas.microsoft.com/office/drawing/2014/main" id="{F348E9CD-E20C-0347-A0B0-810340142824}"/>
              </a:ext>
            </a:extLst>
          </p:cNvPr>
          <p:cNvSpPr/>
          <p:nvPr/>
        </p:nvSpPr>
        <p:spPr>
          <a:xfrm>
            <a:off x="319743" y="3061112"/>
            <a:ext cx="3240360" cy="519351"/>
          </a:xfrm>
          <a:prstGeom prst="wedgeEllipseCallout">
            <a:avLst>
              <a:gd name="adj1" fmla="val 39697"/>
              <a:gd name="adj2" fmla="val 93233"/>
            </a:avLst>
          </a:prstGeom>
          <a:ln w="38100"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400"/>
              <a:t>仮登録を認める</a:t>
            </a:r>
            <a:endParaRPr lang="ja-JP" sz="2400"/>
          </a:p>
        </p:txBody>
      </p:sp>
      <p:sp>
        <p:nvSpPr>
          <p:cNvPr id="9" name="円形吹き出し 8">
            <a:extLst>
              <a:ext uri="{FF2B5EF4-FFF2-40B4-BE49-F238E27FC236}">
                <a16:creationId xmlns:a16="http://schemas.microsoft.com/office/drawing/2014/main" id="{061C3912-D17F-3A45-9316-5A6876128639}"/>
              </a:ext>
            </a:extLst>
          </p:cNvPr>
          <p:cNvSpPr/>
          <p:nvPr/>
        </p:nvSpPr>
        <p:spPr>
          <a:xfrm>
            <a:off x="319743" y="5861977"/>
            <a:ext cx="3491880" cy="519351"/>
          </a:xfrm>
          <a:prstGeom prst="wedgeEllipseCallout">
            <a:avLst>
              <a:gd name="adj1" fmla="val 31984"/>
              <a:gd name="adj2" fmla="val -353204"/>
            </a:avLst>
          </a:prstGeom>
          <a:ln w="38100"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400"/>
              <a:t>自己登録を認める</a:t>
            </a:r>
            <a:endParaRPr lang="ja-JP" sz="2400"/>
          </a:p>
        </p:txBody>
      </p:sp>
      <p:sp>
        <p:nvSpPr>
          <p:cNvPr id="10" name="円形吹き出し 9">
            <a:extLst>
              <a:ext uri="{FF2B5EF4-FFF2-40B4-BE49-F238E27FC236}">
                <a16:creationId xmlns:a16="http://schemas.microsoft.com/office/drawing/2014/main" id="{2BAA40F2-6ABB-4B40-8137-0493DD011104}"/>
              </a:ext>
            </a:extLst>
          </p:cNvPr>
          <p:cNvSpPr/>
          <p:nvPr/>
        </p:nvSpPr>
        <p:spPr>
          <a:xfrm>
            <a:off x="5103540" y="5025310"/>
            <a:ext cx="3833192" cy="1558052"/>
          </a:xfrm>
          <a:prstGeom prst="wedgeEllipseCallout">
            <a:avLst>
              <a:gd name="adj1" fmla="val -92834"/>
              <a:gd name="adj2" fmla="val -64438"/>
            </a:avLst>
          </a:prstGeom>
          <a:ln w="38100"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400"/>
              <a:t>チェックすると，履修登録期間後，仮登録を認めない</a:t>
            </a:r>
            <a:endParaRPr lang="ja-JP" sz="2400"/>
          </a:p>
        </p:txBody>
      </p:sp>
    </p:spTree>
    <p:extLst>
      <p:ext uri="{BB962C8B-B14F-4D97-AF65-F5344CB8AC3E}">
        <p14:creationId xmlns:p14="http://schemas.microsoft.com/office/powerpoint/2010/main" val="1793471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E61785-1CC1-B948-9B1D-794A0C42B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学生とのコミュニケーション</a:t>
            </a:r>
            <a:r>
              <a:rPr lang="en-US" altLang="ja-JP" dirty="0"/>
              <a:t> (1/6)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C15C7A-3E87-C949-ADB6-97AF85AFA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2020</a:t>
            </a:r>
            <a:r>
              <a:rPr lang="ja-JP" altLang="en-US"/>
              <a:t>年度に</a:t>
            </a:r>
            <a:r>
              <a:rPr lang="en-US" altLang="ja-JP" dirty="0"/>
              <a:t> ITC-LMS </a:t>
            </a:r>
            <a:r>
              <a:rPr lang="ja-JP" altLang="en-US"/>
              <a:t>のコミュニケーション機能を使ったコースの比率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C17E93-E992-4D4C-8550-CA94B4D8D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A6CB74-A799-8343-8881-72F76E6B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84BCDF-6CB3-3D4A-BFAA-FF12E5AA4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graphicFrame>
        <p:nvGraphicFramePr>
          <p:cNvPr id="7" name="グラフ 6">
            <a:extLst>
              <a:ext uri="{FF2B5EF4-FFF2-40B4-BE49-F238E27FC236}">
                <a16:creationId xmlns:a16="http://schemas.microsoft.com/office/drawing/2014/main" id="{C77B97B9-3683-EE43-8A78-97DD5BCA8B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9716217"/>
              </p:ext>
            </p:extLst>
          </p:nvPr>
        </p:nvGraphicFramePr>
        <p:xfrm>
          <a:off x="203176" y="2204864"/>
          <a:ext cx="8617296" cy="3960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4302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23CCAF-F1C8-6847-9FAB-45473C364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学生とのコミュニケーション</a:t>
            </a:r>
            <a:r>
              <a:rPr lang="en-US" altLang="ja-JP" dirty="0"/>
              <a:t> (2/6)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1BEF54-AE98-A44C-A005-61D2F7EAC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学生の典型的な悩み</a:t>
            </a:r>
            <a:endParaRPr lang="en-US" altLang="ja-JP" dirty="0"/>
          </a:p>
          <a:p>
            <a:pPr lvl="1"/>
            <a:r>
              <a:rPr lang="ja-JP" altLang="en-US"/>
              <a:t>教員に連絡を取る方法が見つからない</a:t>
            </a:r>
            <a:endParaRPr lang="en-US" altLang="ja-JP" dirty="0"/>
          </a:p>
          <a:p>
            <a:pPr lvl="1"/>
            <a:r>
              <a:rPr lang="ja-JP" altLang="en-US"/>
              <a:t>実名では発言しづらく感じる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E91DA29-8327-A449-9091-4D4788A01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2D0098-1A19-C542-9473-06EB03D3A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F29177-D909-D344-94B6-2464E7A79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50576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雪藤">
  <a:themeElements>
    <a:clrScheme name="ユーザー定義 1">
      <a:dk1>
        <a:srgbClr val="000000"/>
      </a:dk1>
      <a:lt1>
        <a:srgbClr val="FFFFFF"/>
      </a:lt1>
      <a:dk2>
        <a:srgbClr val="445469"/>
      </a:dk2>
      <a:lt2>
        <a:srgbClr val="E7E6E6"/>
      </a:lt2>
      <a:accent1>
        <a:srgbClr val="F0A22E"/>
      </a:accent1>
      <a:accent2>
        <a:srgbClr val="ED7D3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1"/>
      </a:folHlink>
    </a:clrScheme>
    <a:fontScheme name="ユーザー定義 1">
      <a:majorFont>
        <a:latin typeface="Cambria"/>
        <a:ea typeface="メイリオ"/>
        <a:cs typeface=""/>
      </a:majorFont>
      <a:minorFont>
        <a:latin typeface="Cambria"/>
        <a:ea typeface="メイリオ"/>
        <a:cs typeface=""/>
      </a:minorFont>
    </a:fontScheme>
    <a:fmtScheme name="雪藤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13000"/>
                <a:lum val="79000"/>
              </a:schemeClr>
            </a:gs>
            <a:gs pos="100000">
              <a:schemeClr val="phClr">
                <a:sat val="100000"/>
                <a:lum val="95000"/>
              </a:schemeClr>
            </a:gs>
          </a:gsLst>
          <a:lin ang="5400000" scaled="1"/>
        </a:gradFill>
        <a:blipFill>
          <a:blip xmlns:r="http://schemas.openxmlformats.org/officeDocument/2006/relationships" r:embed="rId1">
            <a:duotone>
              <a:srgbClr val="FFFFFF"/>
              <a:schemeClr val="phClr">
                <a:tint val="100000"/>
              </a:schemeClr>
            </a:duotone>
          </a:blip>
        </a:blipFill>
      </a:fillStyleLst>
      <a:lnStyleLst>
        <a:ln w="9525">
          <a:solidFill>
            <a:schemeClr val="phClr">
              <a:alpha val="100000"/>
            </a:schemeClr>
          </a:solidFill>
          <a:prstDash val="solid"/>
        </a:ln>
        <a:ln w="12700">
          <a:solidFill>
            <a:schemeClr val="phClr">
              <a:alpha val="100000"/>
            </a:schemeClr>
          </a:solidFill>
          <a:prstDash val="solid"/>
        </a:ln>
        <a:ln w="38100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glow rad="101600">
              <a:schemeClr val="phClr">
                <a:alpha val="10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/>
            <a:lightRig rig="threePt" dir="t">
              <a:rot lat="0" lon="0" rev="18900000"/>
            </a:lightRig>
          </a:scene3d>
          <a:sp3d/>
        </a:effectStyle>
        <a:effectStyle>
          <a:effectLst>
            <a:glow rad="101600">
              <a:schemeClr val="phClr">
                <a:alpha val="15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 fov="0"/>
            <a:lightRig rig="glow" dir="t">
              <a:rot lat="0" lon="0" rev="2700000"/>
            </a:lightRig>
          </a:scene3d>
          <a:sp3d>
            <a:bevelT w="342900" h="38100" prst="softRound"/>
            <a:bevelB w="342900" h="38100" prst="softRound"/>
            <a:contourClr>
              <a:srgbClr val="000000"/>
            </a:contourClr>
          </a:sp3d>
        </a:effectStyle>
      </a:effectStyleLst>
      <a:bg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0"/>
                <a:lum val="100000"/>
              </a:schemeClr>
            </a:gs>
            <a:gs pos="100000">
              <a:schemeClr val="phClr">
                <a:sat val="100000"/>
                <a:lum val="90000"/>
              </a:schemeClr>
            </a:gs>
          </a:gsLst>
          <a:lin ang="16200000" scaled="1"/>
        </a:gradFill>
        <a:blipFill rotWithShape="0">
          <a:blip xmlns:r="http://schemas.openxmlformats.org/officeDocument/2006/relationships" r:embed="rId2">
            <a:duotone>
              <a:schemeClr val="phClr">
                <a:shade val="28000"/>
                <a:satMod val="250000"/>
              </a:schemeClr>
              <a:schemeClr val="phClr">
                <a:tint val="92350"/>
                <a:satMod val="15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11894</TotalTime>
  <Words>1468</Words>
  <Application>Microsoft Macintosh PowerPoint</Application>
  <PresentationFormat>画面に合わせる (4:3)</PresentationFormat>
  <Paragraphs>230</Paragraphs>
  <Slides>27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31" baseType="lpstr">
      <vt:lpstr>Calibri</vt:lpstr>
      <vt:lpstr>Cambria</vt:lpstr>
      <vt:lpstr>Wingdings</vt:lpstr>
      <vt:lpstr>雪藤</vt:lpstr>
      <vt:lpstr>ITC-LMSの活用</vt:lpstr>
      <vt:lpstr>オンライン授業でのICT利用</vt:lpstr>
      <vt:lpstr>PowerPoint プレゼンテーション</vt:lpstr>
      <vt:lpstr>ITC-LMS で何ができるか？ (1/2)</vt:lpstr>
      <vt:lpstr>ITC-LMS で何ができるか？ (2/2)</vt:lpstr>
      <vt:lpstr>ITC-LMS の学生参加登録 (1/2)</vt:lpstr>
      <vt:lpstr>ITC-LMS の学生参加登録 (2/2)</vt:lpstr>
      <vt:lpstr>学生とのコミュニケーション (1/6)</vt:lpstr>
      <vt:lpstr>学生とのコミュニケーション (2/6)</vt:lpstr>
      <vt:lpstr>学生とのコミュニケーション (3/6)</vt:lpstr>
      <vt:lpstr>学生とのコミュニケーション (4/6)</vt:lpstr>
      <vt:lpstr>学生とのコミュニケーション (5/6)</vt:lpstr>
      <vt:lpstr>学生とのコミュニケーション (6/6)</vt:lpstr>
      <vt:lpstr>教材配布 (1/2)</vt:lpstr>
      <vt:lpstr>教材配布 (2/2)</vt:lpstr>
      <vt:lpstr>レポート課題</vt:lpstr>
      <vt:lpstr>テスト</vt:lpstr>
      <vt:lpstr>課題とテストの締め切り (1/2)</vt:lpstr>
      <vt:lpstr>課題とテストの締め切り (2/2)</vt:lpstr>
      <vt:lpstr>PowerPoint プレゼンテーション</vt:lpstr>
      <vt:lpstr>2020年度の方法と問題点</vt:lpstr>
      <vt:lpstr>2021年度の方法 (1/4)</vt:lpstr>
      <vt:lpstr>2021年度の方法 (2/4)</vt:lpstr>
      <vt:lpstr>2021年度の方法 (3/4)</vt:lpstr>
      <vt:lpstr>2021年度の方法 (4/4)</vt:lpstr>
      <vt:lpstr>注意事項</vt:lpstr>
      <vt:lpstr>ITC-LMS 一時停止予定のお知らせ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授業のオンライン化を念頭に置いた</dc:title>
  <dc:creator>tau</dc:creator>
  <cp:lastModifiedBy>柴山 悦哉</cp:lastModifiedBy>
  <cp:revision>815</cp:revision>
  <dcterms:created xsi:type="dcterms:W3CDTF">2020-03-09T13:20:48Z</dcterms:created>
  <dcterms:modified xsi:type="dcterms:W3CDTF">2021-03-17T06:01:15Z</dcterms:modified>
</cp:coreProperties>
</file>