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257" r:id="rId15"/>
    <p:sldId id="365" r:id="rId16"/>
    <p:sldId id="366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503D-6DF3-DD4B-BADD-B1E450614FBD}" v="95" dt="2022-03-16T04:26:29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7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18CE503D-6DF3-DD4B-BADD-B1E450614FBD}"/>
    <pc:docChg chg="undo custSel modSld">
      <pc:chgData name="鈴木　亘" userId="0c5a9354-afc0-4bd2-8c92-689493350a06" providerId="ADAL" clId="{18CE503D-6DF3-DD4B-BADD-B1E450614FBD}" dt="2022-03-16T04:26:29.483" v="1103" actId="1076"/>
      <pc:docMkLst>
        <pc:docMk/>
      </pc:docMkLst>
      <pc:sldChg chg="modSp mod">
        <pc:chgData name="鈴木　亘" userId="0c5a9354-afc0-4bd2-8c92-689493350a06" providerId="ADAL" clId="{18CE503D-6DF3-DD4B-BADD-B1E450614FBD}" dt="2022-03-14T02:44:56.595" v="708" actId="20577"/>
        <pc:sldMkLst>
          <pc:docMk/>
          <pc:sldMk cId="0" sldId="256"/>
        </pc:sldMkLst>
        <pc:spChg chg="mod">
          <ac:chgData name="鈴木　亘" userId="0c5a9354-afc0-4bd2-8c92-689493350a06" providerId="ADAL" clId="{18CE503D-6DF3-DD4B-BADD-B1E450614FBD}" dt="2022-03-14T02:44:56.595" v="70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鈴木　亘" userId="0c5a9354-afc0-4bd2-8c92-689493350a06" providerId="ADAL" clId="{18CE503D-6DF3-DD4B-BADD-B1E450614FBD}" dt="2022-03-16T03:01:03.721" v="1035" actId="20577"/>
        <pc:sldMkLst>
          <pc:docMk/>
          <pc:sldMk cId="0" sldId="257"/>
        </pc:sldMkLst>
        <pc:spChg chg="mod">
          <ac:chgData name="鈴木　亘" userId="0c5a9354-afc0-4bd2-8c92-689493350a06" providerId="ADAL" clId="{18CE503D-6DF3-DD4B-BADD-B1E450614FBD}" dt="2022-03-16T03:01:03.721" v="1035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257"/>
            <ac:spMk id="6" creationId="{38CADFB7-6832-454C-AC0B-BD79569502CD}"/>
          </ac:spMkLst>
        </pc:spChg>
      </pc:sldChg>
      <pc:sldChg chg="addSp delSp modSp modNotesTx">
        <pc:chgData name="鈴木　亘" userId="0c5a9354-afc0-4bd2-8c92-689493350a06" providerId="ADAL" clId="{18CE503D-6DF3-DD4B-BADD-B1E450614FBD}" dt="2022-03-16T02:21:06.375" v="1011" actId="20577"/>
        <pc:sldMkLst>
          <pc:docMk/>
          <pc:sldMk cId="0" sldId="365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365"/>
            <ac:spMk id="4" creationId="{A35FB154-37E2-9545-9A33-C115041C0934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834434885" sldId="366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834434885" sldId="366"/>
            <ac:spMk id="4" creationId="{0F967F4A-AF60-0A4A-818F-14EC95F92200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97731250" sldId="367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97731250" sldId="367"/>
            <ac:spMk id="2" creationId="{489EE532-5732-314A-B104-6DE55F40A7D4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0" sldId="368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368"/>
            <ac:spMk id="6" creationId="{C59BD26C-70A3-DD4E-B559-2300CC43B328}"/>
          </ac:spMkLst>
        </pc:spChg>
      </pc:sldChg>
      <pc:sldChg chg="addSp delSp modSp modNotesTx">
        <pc:chgData name="鈴木　亘" userId="0c5a9354-afc0-4bd2-8c92-689493350a06" providerId="ADAL" clId="{18CE503D-6DF3-DD4B-BADD-B1E450614FBD}" dt="2022-03-16T02:21:34.770" v="1019" actId="20577"/>
        <pc:sldMkLst>
          <pc:docMk/>
          <pc:sldMk cId="751778923" sldId="369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751778923" sldId="369"/>
            <ac:spMk id="6" creationId="{DD8FB735-83D3-7D48-9D18-EE4803E5E5FF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2558834501" sldId="370"/>
        </pc:sldMkLst>
        <pc:spChg chg="mod">
          <ac:chgData name="鈴木　亘" userId="0c5a9354-afc0-4bd2-8c92-689493350a06" providerId="ADAL" clId="{18CE503D-6DF3-DD4B-BADD-B1E450614FBD}" dt="2022-03-14T02:55:47.619" v="710" actId="404"/>
          <ac:spMkLst>
            <pc:docMk/>
            <pc:sldMk cId="2558834501" sldId="370"/>
            <ac:spMk id="2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558834501" sldId="370"/>
            <ac:spMk id="6" creationId="{2393950C-BCFE-1B46-97E9-D84B11306BAF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1230961776" sldId="371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230961776" sldId="371"/>
            <ac:spMk id="6" creationId="{EE3908C0-E3FD-7545-9999-FC9170A84881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3294609859" sldId="372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3294609859" sldId="372"/>
            <ac:spMk id="6" creationId="{86B590A0-38B9-994A-82F8-07CCF443F7AA}"/>
          </ac:spMkLst>
        </pc:spChg>
      </pc:sldChg>
      <pc:sldChg chg="addSp delSp modSp mod modNotesTx">
        <pc:chgData name="鈴木　亘" userId="0c5a9354-afc0-4bd2-8c92-689493350a06" providerId="ADAL" clId="{18CE503D-6DF3-DD4B-BADD-B1E450614FBD}" dt="2022-03-16T04:05:14.580" v="1064" actId="255"/>
        <pc:sldMkLst>
          <pc:docMk/>
          <pc:sldMk cId="3488056291" sldId="373"/>
        </pc:sldMkLst>
        <pc:spChg chg="mod">
          <ac:chgData name="鈴木　亘" userId="0c5a9354-afc0-4bd2-8c92-689493350a06" providerId="ADAL" clId="{18CE503D-6DF3-DD4B-BADD-B1E450614FBD}" dt="2022-03-16T04:05:14.580" v="1064" actId="255"/>
          <ac:spMkLst>
            <pc:docMk/>
            <pc:sldMk cId="3488056291" sldId="373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3488056291" sldId="373"/>
            <ac:spMk id="6" creationId="{5BC36DC0-1F08-DB48-B3A7-E4D234A971B3}"/>
          </ac:spMkLst>
        </pc:spChg>
      </pc:sldChg>
      <pc:sldChg chg="addSp delSp modSp modNotesTx">
        <pc:chgData name="鈴木　亘" userId="0c5a9354-afc0-4bd2-8c92-689493350a06" providerId="ADAL" clId="{18CE503D-6DF3-DD4B-BADD-B1E450614FBD}" dt="2022-03-16T02:20:52.086" v="999" actId="20577"/>
        <pc:sldMkLst>
          <pc:docMk/>
          <pc:sldMk cId="4273095684" sldId="374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4273095684" sldId="374"/>
            <ac:spMk id="6" creationId="{C6537A15-C208-EE40-9C07-EE7CDB815A88}"/>
          </ac:spMkLst>
        </pc:spChg>
      </pc:sldChg>
      <pc:sldChg chg="addSp delSp modSp mod">
        <pc:chgData name="鈴木　亘" userId="0c5a9354-afc0-4bd2-8c92-689493350a06" providerId="ADAL" clId="{18CE503D-6DF3-DD4B-BADD-B1E450614FBD}" dt="2022-03-16T04:26:29.483" v="1103" actId="1076"/>
        <pc:sldMkLst>
          <pc:docMk/>
          <pc:sldMk cId="2548137959" sldId="375"/>
        </pc:sldMkLst>
        <pc:spChg chg="mod">
          <ac:chgData name="鈴木　亘" userId="0c5a9354-afc0-4bd2-8c92-689493350a06" providerId="ADAL" clId="{18CE503D-6DF3-DD4B-BADD-B1E450614FBD}" dt="2022-03-16T04:26:25.509" v="1102" actId="20577"/>
          <ac:spMkLst>
            <pc:docMk/>
            <pc:sldMk cId="2548137959" sldId="375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548137959" sldId="375"/>
            <ac:spMk id="6" creationId="{094914FD-9A22-B546-A562-2F06CEF5C511}"/>
          </ac:spMkLst>
        </pc:spChg>
        <pc:picChg chg="mod">
          <ac:chgData name="鈴木　亘" userId="0c5a9354-afc0-4bd2-8c92-689493350a06" providerId="ADAL" clId="{18CE503D-6DF3-DD4B-BADD-B1E450614FBD}" dt="2022-03-16T04:26:29.483" v="1103" actId="1076"/>
          <ac:picMkLst>
            <pc:docMk/>
            <pc:sldMk cId="2548137959" sldId="375"/>
            <ac:picMk id="1026" creationId="{76DA74DB-763C-E648-AA07-392C18AABBFB}"/>
          </ac:picMkLst>
        </pc:picChg>
      </pc:sldChg>
      <pc:sldChg chg="addSp delSp modSp mod modNotesTx">
        <pc:chgData name="鈴木　亘" userId="0c5a9354-afc0-4bd2-8c92-689493350a06" providerId="ADAL" clId="{18CE503D-6DF3-DD4B-BADD-B1E450614FBD}" dt="2022-03-16T02:20:58.473" v="1000" actId="20577"/>
        <pc:sldMkLst>
          <pc:docMk/>
          <pc:sldMk cId="2370472500" sldId="376"/>
        </pc:sldMkLst>
        <pc:spChg chg="mod">
          <ac:chgData name="鈴木　亘" userId="0c5a9354-afc0-4bd2-8c92-689493350a06" providerId="ADAL" clId="{18CE503D-6DF3-DD4B-BADD-B1E450614FBD}" dt="2022-03-14T03:45:50.901" v="869" actId="20577"/>
          <ac:spMkLst>
            <pc:docMk/>
            <pc:sldMk cId="2370472500" sldId="376"/>
            <ac:spMk id="3" creationId="{00000000-0000-0000-0000-000000000000}"/>
          </ac:spMkLst>
        </pc:spChg>
        <pc:spChg chg="mod">
          <ac:chgData name="鈴木　亘" userId="0c5a9354-afc0-4bd2-8c92-689493350a06" providerId="ADAL" clId="{18CE503D-6DF3-DD4B-BADD-B1E450614FBD}" dt="2022-03-14T03:17:32.017" v="793" actId="1076"/>
          <ac:spMkLst>
            <pc:docMk/>
            <pc:sldMk cId="2370472500" sldId="376"/>
            <ac:spMk id="7" creationId="{5950526A-FD7B-9A40-B6C0-5E8B4F4D068A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370472500" sldId="376"/>
            <ac:spMk id="9" creationId="{C59A36C7-BB6D-8F43-9A82-2F663A414382}"/>
          </ac:spMkLst>
        </pc:spChg>
        <pc:spChg chg="add mod">
          <ac:chgData name="鈴木　亘" userId="0c5a9354-afc0-4bd2-8c92-689493350a06" providerId="ADAL" clId="{18CE503D-6DF3-DD4B-BADD-B1E450614FBD}" dt="2022-03-14T03:17:14.322" v="791" actId="14100"/>
          <ac:spMkLst>
            <pc:docMk/>
            <pc:sldMk cId="2370472500" sldId="376"/>
            <ac:spMk id="10" creationId="{D23CFCAD-C8B3-DA4F-AC61-C28822405064}"/>
          </ac:spMkLst>
        </pc:spChg>
      </pc:sldChg>
      <pc:sldChg chg="addSp delSp modSp mod modNotesTx">
        <pc:chgData name="鈴木　亘" userId="0c5a9354-afc0-4bd2-8c92-689493350a06" providerId="ADAL" clId="{18CE503D-6DF3-DD4B-BADD-B1E450614FBD}" dt="2022-03-14T03:17:47.011" v="794" actId="20577"/>
        <pc:sldMkLst>
          <pc:docMk/>
          <pc:sldMk cId="1721427949" sldId="378"/>
        </pc:sldMkLst>
        <pc:spChg chg="mod">
          <ac:chgData name="鈴木　亘" userId="0c5a9354-afc0-4bd2-8c92-689493350a06" providerId="ADAL" clId="{18CE503D-6DF3-DD4B-BADD-B1E450614FBD}" dt="2022-03-14T02:55:53.247" v="711" actId="404"/>
          <ac:spMkLst>
            <pc:docMk/>
            <pc:sldMk cId="1721427949" sldId="378"/>
            <ac:spMk id="2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721427949" sldId="378"/>
            <ac:spMk id="6" creationId="{9ED4F6C4-1C28-F742-9894-ECADE7E7E8D2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1252856613" sldId="381"/>
        </pc:sldMkLst>
        <pc:spChg chg="mod">
          <ac:chgData name="鈴木　亘" userId="0c5a9354-afc0-4bd2-8c92-689493350a06" providerId="ADAL" clId="{18CE503D-6DF3-DD4B-BADD-B1E450614FBD}" dt="2022-03-14T02:49:28.481" v="709" actId="1076"/>
          <ac:spMkLst>
            <pc:docMk/>
            <pc:sldMk cId="1252856613" sldId="381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252856613" sldId="381"/>
            <ac:spMk id="4" creationId="{FE0A0427-3204-7D40-A40B-EFAFFE8D4DBB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237191679" sldId="382"/>
        </pc:sldMkLst>
        <pc:spChg chg="mod">
          <ac:chgData name="鈴木　亘" userId="0c5a9354-afc0-4bd2-8c92-689493350a06" providerId="ADAL" clId="{18CE503D-6DF3-DD4B-BADD-B1E450614FBD}" dt="2022-03-12T06:05:51.389" v="607" actId="20577"/>
          <ac:spMkLst>
            <pc:docMk/>
            <pc:sldMk cId="237191679" sldId="382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37191679" sldId="382"/>
            <ac:spMk id="4" creationId="{8A41FE39-182A-F848-BF05-C7D38C6EF8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articles/question-tools/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#utoky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events/luncheon/" TargetMode="External"/><Relationship Id="rId4" Type="http://schemas.openxmlformats.org/officeDocument/2006/relationships/hyperlink" Target="https://utelecon.adm.u-tokyo.ac.jp/good-practi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ers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o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utelecon.adm.u-tokyo.ac.jp/online/topics" TargetMode="External"/><Relationship Id="rId4" Type="http://schemas.openxmlformats.org/officeDocument/2006/relationships/hyperlink" Target="https://utelecon.adm.u-tokyo.ac.jp/online/too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online/tools#slack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telecon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と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学生によるサポート体制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発展的な工夫をしたいときのポイント・コツを紹介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動画を作成・共有したい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https://utelecon.adm.u-tokyo.ac.jp/online/topics#movie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質問の受け付け方を工夫したい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https://utelecon.adm.u-tokyo.ac.jp/articles/question-tools/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（まだ発展途上、今後より充実させる方針です）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1026" name="Picture 2" descr=":おじぎ_女性:">
            <a:extLst>
              <a:ext uri="{FF2B5EF4-FFF2-40B4-BE49-F238E27FC236}">
                <a16:creationId xmlns:a16="http://schemas.microsoft.com/office/drawing/2014/main" id="{76DA74DB-763C-E648-AA07-392C18AA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4180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は、よりよい授業に向けた、教員による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活用事例集も提供しています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オンラインの活用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東大の実践を知る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東大でのオンライン活用の実践例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オンライン授業のグッドプラクティス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の共有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授業形態・人数・使用ツールなどで絞り込み可能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オンライン授業情報交換会のアーカイブ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年度に開催された情報交換会（全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回）の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動画・資料を公開</a:t>
            </a: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9842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検索窓もあります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以外の東大ページも出てくる）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B3E68FE-1524-1B47-9AF5-B259FDDB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2" y="2708920"/>
            <a:ext cx="6876256" cy="377821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427128" y="2718771"/>
            <a:ext cx="713863" cy="359757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651355" y="594580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23CFCAD-C8B3-DA4F-AC61-C28822405064}"/>
              </a:ext>
            </a:extLst>
          </p:cNvPr>
          <p:cNvSpPr/>
          <p:nvPr/>
        </p:nvSpPr>
        <p:spPr>
          <a:xfrm>
            <a:off x="6906137" y="2648967"/>
            <a:ext cx="1200472" cy="429561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Autofit/>
          </a:bodyPr>
          <a:lstStyle/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オンライン授業・ハイブリッド授業の運営を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補助するサポーター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音の聞こえ具合、カメラの映り具合のチェック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チャット確認、画面共有できているかの確認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などを用いた授業の事前演習の手伝い、等々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よりも軽い仕事を想定）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クラスサポーター制度のご案内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（現在掲載中のものは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年度の情報です）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894E1-1BE1-8049-B62E-BBBBF17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6534E-C56C-F34C-A6DD-6712346E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技術支援や相談、トラブル解決に携わる学生サポーター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コモンサポーターについて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55A7E6C-2BC0-FC42-B1A2-5A242B170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6" y="3062881"/>
            <a:ext cx="6876256" cy="3778217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8203290" y="325734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48279" y="6300322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オンライン教育支援サポーターについて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東京大学のオンライン教育は、たくさんの学生のサポートによって支えられています。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がんばるべきか？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できてしまう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「最低限、これくらいできていれば十分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だろう」という意識を持つことも大事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開かれるのも事実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500174"/>
            <a:ext cx="8291264" cy="4856176"/>
          </a:xfrm>
        </p:spPr>
        <p:txBody>
          <a:bodyPr>
            <a:noAutofit/>
          </a:bodyPr>
          <a:lstStyle/>
          <a:p>
            <a:pPr algn="just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触覚的対象の世界は遠くから始まるようになり、つまり、手の表皮から始まるのでなく、杖の先端から始まることになるわけだ。（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）杖はもはや盲人の知覚する対象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ではなく、盲人がそれでもって知覚する道具である。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それは身体の付属物であり、身体的綜合の延長なので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ある 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　　身体図式を豊かにし再組織すること」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76009E6-D34B-1D47-B38C-EE4B516B0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02"/>
            <a:ext cx="9144000" cy="5024248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84519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652029" y="1600430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985277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https://utelecon.adm.u-tokyo.ac.jp/online/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91455" y="1417638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6176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充実させるツールの活用ポイント・コツを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手書きノートアプリ「</a:t>
            </a:r>
            <a:r>
              <a:rPr lang="en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GoodNotes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https://utelecon.adm.u-tokyo.ac.jp/online/tools#goodnotes-5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コミュニケーションツール「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Slack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https://utelecon.adm.u-tokyo.ac.jp/online/tools#slack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8643</TotalTime>
  <Words>1067</Words>
  <Application>Microsoft Macintosh PowerPoint</Application>
  <PresentationFormat>画面に合わせる (4:3)</PresentationFormat>
  <Paragraphs>144</Paragraphs>
  <Slides>19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uteleconと 学生によるサポート体制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クラスサポーター</vt:lpstr>
      <vt:lpstr>コモンサポーター</vt:lpstr>
      <vt:lpstr>オンライン教育支援サポーター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595</cp:revision>
  <dcterms:created xsi:type="dcterms:W3CDTF">2020-03-09T13:20:48Z</dcterms:created>
  <dcterms:modified xsi:type="dcterms:W3CDTF">2022-03-16T04:26:33Z</dcterms:modified>
</cp:coreProperties>
</file>