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383" r:id="rId3"/>
    <p:sldId id="387" r:id="rId4"/>
    <p:sldId id="373" r:id="rId5"/>
    <p:sldId id="384" r:id="rId6"/>
    <p:sldId id="388" r:id="rId7"/>
    <p:sldId id="385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2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* </a:t>
            </a:r>
            <a:r>
              <a:rPr kumimoji="1" lang="en-US" altLang="ja-JP" dirty="0" err="1"/>
              <a:t>utelecon</a:t>
            </a:r>
            <a:r>
              <a:rPr kumimoji="1" lang="ja-JP" altLang="en-US"/>
              <a:t>での情報発信の参考にさせていただくことがあります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992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実際に見てみる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60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* </a:t>
            </a:r>
            <a:r>
              <a:rPr kumimoji="1" lang="en-US" altLang="ja-JP" dirty="0" err="1"/>
              <a:t>utelecon</a:t>
            </a:r>
            <a:r>
              <a:rPr kumimoji="1" lang="ja-JP" altLang="en-US"/>
              <a:t>での情報発信の参考にさせていただくことがあります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31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one.learnwiz.jp/topic/utelecon20220316-discu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events/luncheon/" TargetMode="External"/><Relationship Id="rId5" Type="http://schemas.openxmlformats.org/officeDocument/2006/relationships/hyperlink" Target="https://utelecon.adm.u-tokyo.ac.jp/good-practice/" TargetMode="External"/><Relationship Id="rId4" Type="http://schemas.openxmlformats.org/officeDocument/2006/relationships/hyperlink" Target="https://utelecon.adm.u-tokyo.ac.jp/online/top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e.learnwiz.jp/" TargetMode="Externa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意見交換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「一歩進んだ</a:t>
            </a:r>
            <a:r>
              <a:rPr lang="en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ICT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活用に向けて」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8232410" cy="1185874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文学部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年・情報学環教育部研究生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中條 麟太郎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意見交換の目的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968"/>
              </a:spcBef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教育や業務の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活用に関わっている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教職員の方々が集まる機会を活用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968"/>
              </a:spcBef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個人に溜まっている知見を共有して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さらなる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活用を促進する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968"/>
              </a:spcBef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今後の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での情報発信の参考にも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968"/>
              </a:spcBef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968"/>
              </a:spcBef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spcBef>
                <a:spcPts val="1968"/>
              </a:spcBef>
              <a:buNone/>
            </a:pP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4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テーマ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ご自身の周囲で見聞きした、良いと感じた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の活用事例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ご自身の実践でなくても構いません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「オンライン授業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Tips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」に限らず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業務における活用事例なども含めて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意見交換は、質疑応答とは異なるページで行います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000" dirty="0">
                <a:hlinkClick r:id="rId3"/>
              </a:rPr>
              <a:t>https://app.one.learnwiz.jp/topic/utelecon</a:t>
            </a:r>
            <a:br>
              <a:rPr lang="en-US" altLang="ja-JP" sz="2000" dirty="0">
                <a:hlinkClick r:id="rId3"/>
              </a:rPr>
            </a:br>
            <a:r>
              <a:rPr lang="en-US" altLang="ja-JP" sz="2000" dirty="0">
                <a:hlinkClick r:id="rId3"/>
              </a:rPr>
              <a:t>20220316-discussion</a:t>
            </a:r>
            <a:r>
              <a:rPr lang="en-US" altLang="ja-JP" sz="2000" dirty="0"/>
              <a:t> </a:t>
            </a:r>
            <a:r>
              <a:rPr lang="ja-JP" altLang="en-US" sz="2000"/>
              <a:t>にアクセスしてください</a:t>
            </a:r>
            <a:endParaRPr lang="en-US" altLang="ja-JP" sz="2000" dirty="0"/>
          </a:p>
          <a:p>
            <a:pPr lvl="1"/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05F2DDB5-67F7-B34A-935E-24BF55410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1331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での情報提供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使えるツールから探す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各種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ツールごとの活用ポイント・コツ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やりたいことから探す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授業・業務の場面ごとの活用ポイント・コツ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グッドプラクティス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授業の実例をインタビュー形式で公開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オンライン授業情報交換会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授業の実例やコツを動画で公開</a:t>
            </a:r>
          </a:p>
          <a:p>
            <a:endParaRPr lang="en-US" altLang="ja-JP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LearnWiz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One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について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18237"/>
            <a:ext cx="2133600" cy="365125"/>
          </a:xfrm>
        </p:spPr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18237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F9B508-511A-B246-9142-3396CAE762A4}"/>
              </a:ext>
            </a:extLst>
          </p:cNvPr>
          <p:cNvGrpSpPr/>
          <p:nvPr/>
        </p:nvGrpSpPr>
        <p:grpSpPr>
          <a:xfrm>
            <a:off x="128924" y="1418679"/>
            <a:ext cx="3802397" cy="7651849"/>
            <a:chOff x="689113" y="1404497"/>
            <a:chExt cx="4598964" cy="9254841"/>
          </a:xfrm>
        </p:grpSpPr>
        <p:pic>
          <p:nvPicPr>
            <p:cNvPr id="9" name="図 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D99CD47F-BECF-F146-A54F-D768D16C0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70" y="1766436"/>
              <a:ext cx="4446451" cy="8892902"/>
            </a:xfrm>
            <a:prstGeom prst="rect">
              <a:avLst/>
            </a:prstGeom>
          </p:spPr>
        </p:pic>
        <p:pic>
          <p:nvPicPr>
            <p:cNvPr id="10" name="図 9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6B257446-04ED-E942-9A0B-DD745C164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13" y="1404497"/>
              <a:ext cx="4598964" cy="9152101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CB5692EE-7D14-8443-8707-EAF4B54E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438" y="2310864"/>
            <a:ext cx="3415523" cy="44778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82037E-2ED6-2149-801A-A3E6B35C88CA}"/>
              </a:ext>
            </a:extLst>
          </p:cNvPr>
          <p:cNvSpPr txBox="1"/>
          <p:nvPr/>
        </p:nvSpPr>
        <p:spPr>
          <a:xfrm>
            <a:off x="3670081" y="3290887"/>
            <a:ext cx="5478281" cy="273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ja-JP" altLang="en-US" sz="2800" b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意見</a:t>
            </a:r>
            <a:r>
              <a:rPr lang="en-US" altLang="ja-JP" sz="28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r>
              <a:rPr lang="ja-JP" altLang="en-US" sz="28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感想を集約</a:t>
            </a:r>
            <a:r>
              <a:rPr lang="en-US" altLang="ja-JP" sz="28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r>
              <a:rPr lang="ja-JP" altLang="en-US" sz="28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共有できる</a:t>
            </a:r>
          </a:p>
          <a:p>
            <a:pPr algn="ctr">
              <a:lnSpc>
                <a:spcPct val="125000"/>
              </a:lnSpc>
            </a:pPr>
            <a:r>
              <a:rPr lang="ja-JP" altLang="en-US" sz="2800" b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一人</a:t>
            </a:r>
            <a:r>
              <a:rPr lang="ja-JP" altLang="en-US" sz="28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作業でも他者から学べる</a:t>
            </a:r>
          </a:p>
          <a:p>
            <a:pPr algn="ctr">
              <a:lnSpc>
                <a:spcPct val="125000"/>
              </a:lnSpc>
            </a:pPr>
            <a:r>
              <a:rPr lang="ja-JP" altLang="en-US" sz="2800" b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大規模でも使える</a:t>
            </a:r>
            <a:endParaRPr lang="en-US" altLang="ja-JP" sz="2800" b="1" dirty="0"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>
              <a:lnSpc>
                <a:spcPct val="125000"/>
              </a:lnSpc>
            </a:pPr>
            <a:endParaRPr lang="en-US" altLang="ja-JP" sz="2800" b="1" dirty="0"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>
              <a:lnSpc>
                <a:spcPct val="125000"/>
              </a:lnSpc>
            </a:pPr>
            <a:r>
              <a:rPr lang="en-US" altLang="ja-JP" sz="2800" b="1" dirty="0">
                <a:latin typeface="Source Han Sans JP" panose="020B0500000000000000" pitchFamily="34" charset="-128"/>
                <a:ea typeface="Source Han Sans JP" panose="020B0500000000000000" pitchFamily="34" charset="-128"/>
                <a:hlinkClick r:id="rId5"/>
              </a:rPr>
              <a:t>https://</a:t>
            </a:r>
            <a:r>
              <a:rPr lang="en-US" altLang="ja-JP" sz="2800" b="1" dirty="0" err="1">
                <a:latin typeface="Source Han Sans JP" panose="020B0500000000000000" pitchFamily="34" charset="-128"/>
                <a:ea typeface="Source Han Sans JP" panose="020B0500000000000000" pitchFamily="34" charset="-128"/>
                <a:hlinkClick r:id="rId5"/>
              </a:rPr>
              <a:t>one.learnwiz.jp</a:t>
            </a:r>
            <a:r>
              <a:rPr lang="en-US" altLang="ja-JP" sz="2800" b="1" dirty="0">
                <a:latin typeface="Source Han Sans JP" panose="020B0500000000000000" pitchFamily="34" charset="-128"/>
                <a:ea typeface="Source Han Sans JP" panose="020B0500000000000000" pitchFamily="34" charset="-128"/>
                <a:hlinkClick r:id="rId5"/>
              </a:rPr>
              <a:t>/</a:t>
            </a:r>
            <a:endParaRPr lang="ja-JP" altLang="en-US" sz="2800" b="1" dirty="0"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3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意見交換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ご自身の周囲で見聞きした、良いと感じた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の活用事例を投稿してください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ご自身の実践でなくても構いません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「オンライン授業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Tips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」に限らず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業務における活用事例なども含めて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流れ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（一人）自分の投稿を送信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（一人）他の人の投稿を確認</a:t>
            </a: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（全員）参加者全員の投稿を共有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EF7B238E-1618-D044-9413-33ABE320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1331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8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おわりに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368"/>
              </a:spcBef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今日の意見交換が、ご自身の「一歩進んだ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活用」のヒントになれば幸いです。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368"/>
              </a:spcBef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共有いただいた事例は、今後の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での情報発信の参考にさせていただきます。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368"/>
              </a:spcBef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活用における相談や質問は、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の「サポート窓口」もご活用ください。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1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</TotalTime>
  <Words>410</Words>
  <Application>Microsoft Macintosh PowerPoint</Application>
  <PresentationFormat>画面に合わせる (4:3)</PresentationFormat>
  <Paragraphs>59</Paragraphs>
  <Slides>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Calibri</vt:lpstr>
      <vt:lpstr>Cambria</vt:lpstr>
      <vt:lpstr>Source Han Sans JP</vt:lpstr>
      <vt:lpstr>Wingdings</vt:lpstr>
      <vt:lpstr>雪藤</vt:lpstr>
      <vt:lpstr>意見交換 「一歩進んだICT活用に向けて」</vt:lpstr>
      <vt:lpstr>意見交換の目的</vt:lpstr>
      <vt:lpstr>テーマ</vt:lpstr>
      <vt:lpstr>uteleconでの情報提供</vt:lpstr>
      <vt:lpstr>LearnWiz Oneについて</vt:lpstr>
      <vt:lpstr>意見交換</vt:lpstr>
      <vt:lpstr>おわりに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中條　麟太郎</cp:lastModifiedBy>
  <cp:revision>603</cp:revision>
  <dcterms:created xsi:type="dcterms:W3CDTF">2020-03-09T13:20:48Z</dcterms:created>
  <dcterms:modified xsi:type="dcterms:W3CDTF">2022-03-15T09:55:02Z</dcterms:modified>
</cp:coreProperties>
</file>