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85" r:id="rId2"/>
    <p:sldId id="38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76735" autoAdjust="0"/>
  </p:normalViewPr>
  <p:slideViewPr>
    <p:cSldViewPr>
      <p:cViewPr>
        <p:scale>
          <a:sx n="71" d="100"/>
          <a:sy n="71" d="100"/>
        </p:scale>
        <p:origin x="3400" y="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2022/3/15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9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468052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one.learnwiz.jp/topic/utelecon20220316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質問受付について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B5692EE-7D14-8443-8707-EAF4B54E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42" y="4933354"/>
            <a:ext cx="3415523" cy="44778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82037E-2ED6-2149-801A-A3E6B35C88CA}"/>
              </a:ext>
            </a:extLst>
          </p:cNvPr>
          <p:cNvSpPr txBox="1"/>
          <p:nvPr/>
        </p:nvSpPr>
        <p:spPr>
          <a:xfrm>
            <a:off x="2392829" y="5567699"/>
            <a:ext cx="4358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学生の主体性を引き出す</a:t>
            </a:r>
            <a:br>
              <a:rPr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</a:br>
            <a:r>
              <a:rPr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オンライン教育プラットフォーム</a:t>
            </a:r>
            <a:endParaRPr lang="en-US" altLang="ja-JP" sz="2000" b="1" dirty="0"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  <a:p>
            <a:pPr algn="ctr"/>
            <a:r>
              <a:rPr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https://</a:t>
            </a:r>
            <a:r>
              <a:rPr lang="en-US" altLang="ja-JP" sz="2000" b="1" dirty="0" err="1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one.learnwiz.jp</a:t>
            </a:r>
            <a:r>
              <a:rPr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endParaRPr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</p:txBody>
      </p:sp>
      <p:sp>
        <p:nvSpPr>
          <p:cNvPr id="14" name="コンテンツ プレースホルダ 2">
            <a:extLst>
              <a:ext uri="{FF2B5EF4-FFF2-40B4-BE49-F238E27FC236}">
                <a16:creationId xmlns:a16="http://schemas.microsoft.com/office/drawing/2014/main" id="{782384CD-09A2-F748-8623-267B223C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4" y="1268760"/>
            <a:ext cx="8229600" cy="5112568"/>
          </a:xfrm>
        </p:spPr>
        <p:txBody>
          <a:bodyPr>
            <a:noAutofit/>
          </a:bodyPr>
          <a:lstStyle/>
          <a:p>
            <a:r>
              <a:rPr lang="ja-JP" altLang="en-US"/>
              <a:t>「</a:t>
            </a:r>
            <a:r>
              <a:rPr lang="en-US" altLang="ja-JP" dirty="0" err="1"/>
              <a:t>LearnWiz</a:t>
            </a:r>
            <a:r>
              <a:rPr lang="en-US" altLang="ja-JP" dirty="0"/>
              <a:t> One</a:t>
            </a:r>
            <a:r>
              <a:rPr lang="ja-JP" altLang="en-US"/>
              <a:t>」を用いて行います</a:t>
            </a:r>
          </a:p>
          <a:p>
            <a:pPr lvl="1"/>
            <a:r>
              <a:rPr lang="en-US" altLang="ja-JP" sz="2400" dirty="0">
                <a:hlinkClick r:id="rId3"/>
              </a:rPr>
              <a:t>https://app.one.learnwiz.jp/topic/utelecon20220316</a:t>
            </a:r>
            <a:br>
              <a:rPr lang="en-US" altLang="ja-JP" sz="2400" dirty="0"/>
            </a:br>
            <a:r>
              <a:rPr lang="ja-JP" altLang="en-US" sz="2400"/>
              <a:t>にアクセスしてください</a:t>
            </a:r>
            <a:endParaRPr lang="en-US" altLang="ja-JP" sz="2400" dirty="0"/>
          </a:p>
          <a:p>
            <a:pPr lvl="1"/>
            <a:r>
              <a:rPr lang="ja-JP" altLang="en-US" sz="2400"/>
              <a:t>返答も原則として</a:t>
            </a:r>
            <a:r>
              <a:rPr lang="en-US" altLang="ja-JP" sz="2400" dirty="0" err="1"/>
              <a:t>LearnWiz</a:t>
            </a:r>
            <a:r>
              <a:rPr lang="en-US" altLang="ja-JP" sz="2400" dirty="0"/>
              <a:t> One</a:t>
            </a:r>
            <a:r>
              <a:rPr lang="ja-JP" altLang="en-US" sz="2400"/>
              <a:t>上で行います</a:t>
            </a:r>
            <a:endParaRPr lang="en-US" altLang="ja-JP" sz="2400" dirty="0"/>
          </a:p>
          <a:p>
            <a:r>
              <a:rPr lang="ja-JP" altLang="en-US"/>
              <a:t>今回の説明会の内容に限らず</a:t>
            </a:r>
            <a:br>
              <a:rPr lang="en-US" altLang="ja-JP" dirty="0"/>
            </a:br>
            <a:r>
              <a:rPr lang="en-US" altLang="ja-JP" dirty="0"/>
              <a:t>ICT</a:t>
            </a:r>
            <a:r>
              <a:rPr lang="ja-JP" altLang="en-US"/>
              <a:t>の活用に関する困りごとや「〇〇をしたい」などの相談にも対応します</a:t>
            </a:r>
            <a:endParaRPr lang="en-US" altLang="ja-JP" dirty="0"/>
          </a:p>
        </p:txBody>
      </p:sp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A228C065-F704-D643-AC00-9201B8936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91331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C0BAB074-22A6-D948-A428-6F014510611C}"/>
              </a:ext>
            </a:extLst>
          </p:cNvPr>
          <p:cNvSpPr txBox="1">
            <a:spLocks/>
          </p:cNvSpPr>
          <p:nvPr/>
        </p:nvSpPr>
        <p:spPr>
          <a:xfrm>
            <a:off x="4572000" y="1582140"/>
            <a:ext cx="4244985" cy="165618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3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768"/>
              </a:spcBef>
              <a:buNone/>
            </a:pPr>
            <a:r>
              <a:rPr lang="ja-JP" altLang="en-US" sz="2800"/>
              <a:t>自分の投稿</a:t>
            </a:r>
            <a:endParaRPr lang="en-US" altLang="ja-JP" sz="2800" dirty="0"/>
          </a:p>
          <a:p>
            <a:pPr marL="57150" indent="0">
              <a:spcBef>
                <a:spcPts val="768"/>
              </a:spcBef>
              <a:buNone/>
            </a:pPr>
            <a:r>
              <a:rPr lang="ja-JP" altLang="en-US" sz="2000"/>
              <a:t>質問の新規投稿や回答の確認は</a:t>
            </a:r>
            <a:br>
              <a:rPr lang="en-US" altLang="ja-JP" sz="2000" dirty="0"/>
            </a:br>
            <a:r>
              <a:rPr lang="ja-JP" altLang="en-US" sz="2000"/>
              <a:t>ここから行います</a:t>
            </a:r>
            <a:br>
              <a:rPr lang="en-US" altLang="ja-JP" sz="2000" dirty="0"/>
            </a:br>
            <a:r>
              <a:rPr lang="ja-JP" altLang="en-US" sz="2000"/>
              <a:t>投稿への補足（返信）も可能です</a:t>
            </a:r>
            <a:endParaRPr lang="en-US" altLang="ja-JP" sz="2800" dirty="0"/>
          </a:p>
        </p:txBody>
      </p:sp>
      <p:sp>
        <p:nvSpPr>
          <p:cNvPr id="23" name="コンテンツ プレースホルダ 2">
            <a:extLst>
              <a:ext uri="{FF2B5EF4-FFF2-40B4-BE49-F238E27FC236}">
                <a16:creationId xmlns:a16="http://schemas.microsoft.com/office/drawing/2014/main" id="{0E594CD5-CC72-B741-8740-DD4FC2DD038A}"/>
              </a:ext>
            </a:extLst>
          </p:cNvPr>
          <p:cNvSpPr txBox="1">
            <a:spLocks/>
          </p:cNvSpPr>
          <p:nvPr/>
        </p:nvSpPr>
        <p:spPr>
          <a:xfrm>
            <a:off x="4572000" y="3306816"/>
            <a:ext cx="4244987" cy="1850376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3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768"/>
              </a:spcBef>
              <a:buNone/>
            </a:pPr>
            <a:r>
              <a:rPr lang="ja-JP" altLang="en-US" sz="2800"/>
              <a:t>他者の投稿</a:t>
            </a:r>
            <a:endParaRPr lang="en-US" altLang="ja-JP" sz="2800" dirty="0"/>
          </a:p>
          <a:p>
            <a:pPr marL="57150" indent="0">
              <a:spcBef>
                <a:spcPts val="768"/>
              </a:spcBef>
              <a:buNone/>
            </a:pPr>
            <a:r>
              <a:rPr lang="ja-JP" altLang="en-US" sz="2000"/>
              <a:t>他者の質問の一部が</a:t>
            </a:r>
            <a:br>
              <a:rPr lang="en-US" altLang="ja-JP" sz="2000" dirty="0"/>
            </a:br>
            <a:r>
              <a:rPr lang="ja-JP" altLang="en-US" sz="2000"/>
              <a:t>ランダムに表示されます</a:t>
            </a:r>
            <a:br>
              <a:rPr lang="en-US" altLang="ja-JP" sz="2000" dirty="0"/>
            </a:br>
            <a:r>
              <a:rPr lang="ja-JP" altLang="en-US" sz="2000"/>
              <a:t>関心のある質問に</a:t>
            </a:r>
            <a:br>
              <a:rPr lang="en-US" altLang="ja-JP" sz="2000" dirty="0"/>
            </a:br>
            <a:r>
              <a:rPr lang="ja-JP" altLang="en-US" sz="2000"/>
              <a:t>「いいね」をつけられます</a:t>
            </a:r>
            <a:endParaRPr lang="en-US" altLang="ja-JP" sz="2000" dirty="0"/>
          </a:p>
        </p:txBody>
      </p:sp>
      <p:sp>
        <p:nvSpPr>
          <p:cNvPr id="25" name="コンテンツ プレースホルダ 2">
            <a:extLst>
              <a:ext uri="{FF2B5EF4-FFF2-40B4-BE49-F238E27FC236}">
                <a16:creationId xmlns:a16="http://schemas.microsoft.com/office/drawing/2014/main" id="{E68FCFEE-6CCD-764A-B543-CE981993551C}"/>
              </a:ext>
            </a:extLst>
          </p:cNvPr>
          <p:cNvSpPr txBox="1">
            <a:spLocks/>
          </p:cNvSpPr>
          <p:nvPr/>
        </p:nvSpPr>
        <p:spPr>
          <a:xfrm>
            <a:off x="4572001" y="5342970"/>
            <a:ext cx="4233022" cy="165618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3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768"/>
              </a:spcBef>
              <a:buNone/>
            </a:pPr>
            <a:r>
              <a:rPr lang="ja-JP" altLang="en-US" sz="2800"/>
              <a:t>人気順</a:t>
            </a:r>
            <a:endParaRPr lang="en-US" altLang="ja-JP" sz="2800" dirty="0"/>
          </a:p>
          <a:p>
            <a:pPr marL="57150" indent="0">
              <a:spcBef>
                <a:spcPts val="768"/>
              </a:spcBef>
              <a:buNone/>
            </a:pPr>
            <a:r>
              <a:rPr lang="ja-JP" altLang="en-US" sz="2000"/>
              <a:t>全ての質問と回答を確認できます</a:t>
            </a:r>
            <a:br>
              <a:rPr lang="en-US" altLang="ja-JP" sz="2000" dirty="0"/>
            </a:br>
            <a:r>
              <a:rPr lang="ja-JP" altLang="en-US" sz="2000"/>
              <a:t>回答は　　を押すと表示されます</a:t>
            </a:r>
            <a:endParaRPr lang="en-US" altLang="ja-JP" sz="2800" dirty="0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BB336C02-7356-6946-98B6-2B3C860B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質問受付について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2" name="図 5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FAA402E-2222-F14E-B211-CBB82BA1A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00" y="1568009"/>
            <a:ext cx="3676300" cy="7352600"/>
          </a:xfrm>
          <a:prstGeom prst="rect">
            <a:avLst/>
          </a:prstGeom>
        </p:spPr>
      </p:pic>
      <p:pic>
        <p:nvPicPr>
          <p:cNvPr id="57" name="図 56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DE70F891-8ACE-9243-9E54-9FA0D1642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11" y="2132856"/>
            <a:ext cx="3037876" cy="6574275"/>
          </a:xfrm>
          <a:prstGeom prst="rect">
            <a:avLst/>
          </a:prstGeom>
        </p:spPr>
      </p:pic>
      <p:pic>
        <p:nvPicPr>
          <p:cNvPr id="53" name="図 52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1749F373-4100-8940-991D-0485761D94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1" y="1268760"/>
            <a:ext cx="3802397" cy="7566904"/>
          </a:xfrm>
          <a:prstGeom prst="rect">
            <a:avLst/>
          </a:prstGeom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2BD8EEC-61AB-FD4D-8EC7-2B16F69C05CC}"/>
              </a:ext>
            </a:extLst>
          </p:cNvPr>
          <p:cNvSpPr/>
          <p:nvPr/>
        </p:nvSpPr>
        <p:spPr>
          <a:xfrm>
            <a:off x="1187624" y="2620436"/>
            <a:ext cx="2278649" cy="4485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 descr="斧, シャツ, 傘, 凧 が含まれている画像&#10;&#10;自動的に生成された説明">
            <a:extLst>
              <a:ext uri="{FF2B5EF4-FFF2-40B4-BE49-F238E27FC236}">
                <a16:creationId xmlns:a16="http://schemas.microsoft.com/office/drawing/2014/main" id="{E9E7247C-8A72-D54D-BBFC-79B044D36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6171062"/>
            <a:ext cx="355038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11406</TotalTime>
  <Words>161</Words>
  <Application>Microsoft Macintosh PowerPoint</Application>
  <PresentationFormat>画面に合わせる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メイリオ</vt:lpstr>
      <vt:lpstr>Calibri</vt:lpstr>
      <vt:lpstr>Cambria</vt:lpstr>
      <vt:lpstr>Source Han Sans JP</vt:lpstr>
      <vt:lpstr>Wingdings</vt:lpstr>
      <vt:lpstr>雪藤</vt:lpstr>
      <vt:lpstr>質問受付について</vt:lpstr>
      <vt:lpstr>質問受付について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中條　麟太郎</cp:lastModifiedBy>
  <cp:revision>535</cp:revision>
  <dcterms:created xsi:type="dcterms:W3CDTF">2020-03-09T13:20:48Z</dcterms:created>
  <dcterms:modified xsi:type="dcterms:W3CDTF">2022-03-15T09:56:40Z</dcterms:modified>
</cp:coreProperties>
</file>