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6" r:id="rId2"/>
    <p:sldId id="368" r:id="rId3"/>
    <p:sldId id="377" r:id="rId4"/>
    <p:sldId id="370" r:id="rId5"/>
    <p:sldId id="378" r:id="rId6"/>
    <p:sldId id="369" r:id="rId7"/>
    <p:sldId id="371" r:id="rId8"/>
    <p:sldId id="372" r:id="rId9"/>
    <p:sldId id="373" r:id="rId10"/>
    <p:sldId id="375" r:id="rId11"/>
    <p:sldId id="374" r:id="rId12"/>
    <p:sldId id="376" r:id="rId13"/>
    <p:sldId id="379" r:id="rId14"/>
    <p:sldId id="257" r:id="rId15"/>
    <p:sldId id="365" r:id="rId16"/>
    <p:sldId id="366" r:id="rId17"/>
    <p:sldId id="383" r:id="rId18"/>
    <p:sldId id="367" r:id="rId19"/>
    <p:sldId id="382" r:id="rId20"/>
    <p:sldId id="381" r:id="rId2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吉田　塁" initials="吉田　塁" lastIdx="1" clrIdx="0">
    <p:extLst>
      <p:ext uri="{19B8F6BF-5375-455C-9EA6-DF929625EA0E}">
        <p15:presenceInfo xmlns:p15="http://schemas.microsoft.com/office/powerpoint/2012/main" userId="吉田　塁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10D5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5B01C3-36EE-2945-8A57-F5367C9AFD7E}" v="4" dt="2022-09-13T07:08:24.1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80" autoAdjust="0"/>
    <p:restoredTop sz="94648" autoAdjust="0"/>
  </p:normalViewPr>
  <p:slideViewPr>
    <p:cSldViewPr>
      <p:cViewPr varScale="1">
        <p:scale>
          <a:sx n="117" d="100"/>
          <a:sy n="117" d="100"/>
        </p:scale>
        <p:origin x="123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28" y="-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鈴木　亘" userId="0c5a9354-afc0-4bd2-8c92-689493350a06" providerId="ADAL" clId="{C35B01C3-36EE-2945-8A57-F5367C9AFD7E}"/>
    <pc:docChg chg="modSld">
      <pc:chgData name="鈴木　亘" userId="0c5a9354-afc0-4bd2-8c92-689493350a06" providerId="ADAL" clId="{C35B01C3-36EE-2945-8A57-F5367C9AFD7E}" dt="2022-09-13T07:12:34.518" v="640" actId="20577"/>
      <pc:docMkLst>
        <pc:docMk/>
      </pc:docMkLst>
      <pc:sldChg chg="modSp mod">
        <pc:chgData name="鈴木　亘" userId="0c5a9354-afc0-4bd2-8c92-689493350a06" providerId="ADAL" clId="{C35B01C3-36EE-2945-8A57-F5367C9AFD7E}" dt="2022-09-13T07:04:50.920" v="322" actId="20577"/>
        <pc:sldMkLst>
          <pc:docMk/>
          <pc:sldMk cId="834434885" sldId="366"/>
        </pc:sldMkLst>
        <pc:spChg chg="mod">
          <ac:chgData name="鈴木　亘" userId="0c5a9354-afc0-4bd2-8c92-689493350a06" providerId="ADAL" clId="{C35B01C3-36EE-2945-8A57-F5367C9AFD7E}" dt="2022-09-13T07:04:50.920" v="322" actId="20577"/>
          <ac:spMkLst>
            <pc:docMk/>
            <pc:sldMk cId="834434885" sldId="366"/>
            <ac:spMk id="3" creationId="{00000000-0000-0000-0000-000000000000}"/>
          </ac:spMkLst>
        </pc:spChg>
      </pc:sldChg>
      <pc:sldChg chg="modNotesTx">
        <pc:chgData name="鈴木　亘" userId="0c5a9354-afc0-4bd2-8c92-689493350a06" providerId="ADAL" clId="{C35B01C3-36EE-2945-8A57-F5367C9AFD7E}" dt="2022-09-07T08:09:58.468" v="101" actId="20577"/>
        <pc:sldMkLst>
          <pc:docMk/>
          <pc:sldMk cId="97731250" sldId="367"/>
        </pc:sldMkLst>
      </pc:sldChg>
      <pc:sldChg chg="modSp mod modNotesTx">
        <pc:chgData name="鈴木　亘" userId="0c5a9354-afc0-4bd2-8c92-689493350a06" providerId="ADAL" clId="{C35B01C3-36EE-2945-8A57-F5367C9AFD7E}" dt="2022-09-13T07:01:46.104" v="320" actId="20577"/>
        <pc:sldMkLst>
          <pc:docMk/>
          <pc:sldMk cId="3488056291" sldId="373"/>
        </pc:sldMkLst>
        <pc:spChg chg="mod">
          <ac:chgData name="鈴木　亘" userId="0c5a9354-afc0-4bd2-8c92-689493350a06" providerId="ADAL" clId="{C35B01C3-36EE-2945-8A57-F5367C9AFD7E}" dt="2022-09-13T07:01:46.104" v="320" actId="20577"/>
          <ac:spMkLst>
            <pc:docMk/>
            <pc:sldMk cId="3488056291" sldId="373"/>
            <ac:spMk id="3" creationId="{00000000-0000-0000-0000-000000000000}"/>
          </ac:spMkLst>
        </pc:spChg>
      </pc:sldChg>
      <pc:sldChg chg="modSp mod">
        <pc:chgData name="鈴木　亘" userId="0c5a9354-afc0-4bd2-8c92-689493350a06" providerId="ADAL" clId="{C35B01C3-36EE-2945-8A57-F5367C9AFD7E}" dt="2022-09-13T06:58:42.669" v="189" actId="5793"/>
        <pc:sldMkLst>
          <pc:docMk/>
          <pc:sldMk cId="2548137959" sldId="375"/>
        </pc:sldMkLst>
        <pc:spChg chg="mod">
          <ac:chgData name="鈴木　亘" userId="0c5a9354-afc0-4bd2-8c92-689493350a06" providerId="ADAL" clId="{C35B01C3-36EE-2945-8A57-F5367C9AFD7E}" dt="2022-09-13T06:58:42.669" v="189" actId="5793"/>
          <ac:spMkLst>
            <pc:docMk/>
            <pc:sldMk cId="2548137959" sldId="375"/>
            <ac:spMk id="3" creationId="{00000000-0000-0000-0000-000000000000}"/>
          </ac:spMkLst>
        </pc:spChg>
      </pc:sldChg>
      <pc:sldChg chg="modSp mod modNotesTx">
        <pc:chgData name="鈴木　亘" userId="0c5a9354-afc0-4bd2-8c92-689493350a06" providerId="ADAL" clId="{C35B01C3-36EE-2945-8A57-F5367C9AFD7E}" dt="2022-09-13T07:12:34.518" v="640" actId="20577"/>
        <pc:sldMkLst>
          <pc:docMk/>
          <pc:sldMk cId="1544683493" sldId="383"/>
        </pc:sldMkLst>
        <pc:spChg chg="mod">
          <ac:chgData name="鈴木　亘" userId="0c5a9354-afc0-4bd2-8c92-689493350a06" providerId="ADAL" clId="{C35B01C3-36EE-2945-8A57-F5367C9AFD7E}" dt="2022-09-13T07:12:24.593" v="620" actId="20577"/>
          <ac:spMkLst>
            <pc:docMk/>
            <pc:sldMk cId="1544683493" sldId="383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05EB0-020F-4995-961E-A35B2BB78D2B}" type="datetimeFigureOut">
              <a:rPr kumimoji="1" lang="ja-JP" altLang="en-US" smtClean="0"/>
              <a:pPr/>
              <a:t>2022/9/13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42DED-4B9B-4568-AC85-B50FA07855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42DED-4B9B-4568-AC85-B50FA0785511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29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とくに質疑応答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42DED-4B9B-4568-AC85-B50FA0785511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8676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今回の説明会も各サポーターに協力いただいています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42DED-4B9B-4568-AC85-B50FA0785511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723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42DED-4B9B-4568-AC85-B50FA0785511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5706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42DED-4B9B-4568-AC85-B50FA0785511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8164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42DED-4B9B-4568-AC85-B50FA0785511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1055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ja-JP" dirty="0"/>
              <a:t>Slack</a:t>
            </a:r>
            <a:r>
              <a:rPr kumimoji="1" lang="ja-JP" altLang="en-US"/>
              <a:t>の使い方はここをみて！でも整理中かも、要確認</a:t>
            </a:r>
            <a:endParaRPr kumimoji="1" lang="en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42DED-4B9B-4568-AC85-B50FA0785511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2604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実際に見てみる</a:t>
            </a:r>
            <a:endParaRPr kumimoji="1" lang="en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42DED-4B9B-4568-AC85-B50FA0785511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4644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42DED-4B9B-4568-AC85-B50FA0785511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5022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42DED-4B9B-4568-AC85-B50FA0785511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7937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42DED-4B9B-4568-AC85-B50FA0785511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734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chemeClr val="accent3">
                <a:alpha val="3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 dirty="0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357158" y="4143380"/>
            <a:ext cx="6358014" cy="71438"/>
            <a:chOff x="119" y="877"/>
            <a:chExt cx="5239" cy="71"/>
          </a:xfrm>
          <a:gradFill>
            <a:gsLst>
              <a:gs pos="0">
                <a:schemeClr val="accent1">
                  <a:alpha val="4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3" name="タイトル 22"/>
          <p:cNvSpPr>
            <a:spLocks noGrp="1"/>
          </p:cNvSpPr>
          <p:nvPr>
            <p:ph type="ctrTitle"/>
          </p:nvPr>
        </p:nvSpPr>
        <p:spPr>
          <a:xfrm>
            <a:off x="285720" y="2500306"/>
            <a:ext cx="6429420" cy="1512888"/>
          </a:xfrm>
        </p:spPr>
        <p:txBody>
          <a:bodyPr anchor="b"/>
          <a:lstStyle>
            <a:lvl1pPr fontAlgn="auto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6400800" cy="118587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/>
              <a:t>マスタ サブタイトルの書式設定</a:t>
            </a:r>
            <a:endParaRPr kumimoji="0" lang="en-US"/>
          </a:p>
        </p:txBody>
      </p:sp>
      <p:sp>
        <p:nvSpPr>
          <p:cNvPr id="29" name="日付プレースホルダ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kumimoji="1" lang="en-US" altLang="ja-JP"/>
              <a:t>2022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セメスター説明会</a:t>
            </a:r>
            <a:endParaRPr kumimoji="1" lang="ja-JP" altLang="en-US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29454" y="274639"/>
            <a:ext cx="1757346" cy="5851525"/>
          </a:xfrm>
        </p:spPr>
        <p:txBody>
          <a:bodyPr vert="eaVert"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400816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2699792" y="6356350"/>
            <a:ext cx="3744416" cy="365125"/>
          </a:xfrm>
        </p:spPr>
        <p:txBody>
          <a:bodyPr/>
          <a:lstStyle/>
          <a:p>
            <a:r>
              <a:rPr kumimoji="1" lang="en-US" altLang="ja-JP"/>
              <a:t>2022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セメスター説明会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shade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rgbClr val="7A65A3">
                <a:alpha val="30196"/>
              </a:srgb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-5597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4714884"/>
            <a:ext cx="7772400" cy="78581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928802"/>
            <a:ext cx="7772400" cy="2692412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714348" y="4643446"/>
            <a:ext cx="7786742" cy="71438"/>
            <a:chOff x="119" y="877"/>
            <a:chExt cx="5239" cy="71"/>
          </a:xfrm>
          <a:gradFill>
            <a:gsLst>
              <a:gs pos="40000">
                <a:schemeClr val="accent1">
                  <a:alpha val="7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686700" cy="785818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78172" y="4857760"/>
            <a:ext cx="3065464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57356" y="714356"/>
            <a:ext cx="5486400" cy="4114800"/>
          </a:xfrm>
          <a:prstGeom prst="rect">
            <a:avLst/>
          </a:prstGeom>
          <a:noFill/>
          <a:ln w="76200">
            <a:noFill/>
          </a:ln>
          <a:effectLst>
            <a:outerShdw blurRad="1905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>
            <a:sp3d extrusionH="57150">
              <a:bevelT w="38100" h="38100" prst="angle"/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086128" y="5429264"/>
            <a:ext cx="3057508" cy="633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70000">
                <a:schemeClr val="accent1">
                  <a:alpha val="0"/>
                </a:schemeClr>
              </a:gs>
            </a:gsLst>
            <a:lin ang="16200000" scaled="1"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 useBgFill="1">
        <p:nvSpPr>
          <p:cNvPr id="9" name="フリーフォーム 8"/>
          <p:cNvSpPr>
            <a:spLocks/>
          </p:cNvSpPr>
          <p:nvPr/>
        </p:nvSpPr>
        <p:spPr bwMode="auto">
          <a:xfrm>
            <a:off x="-32" y="0"/>
            <a:ext cx="9072594" cy="6858000"/>
          </a:xfrm>
          <a:custGeom>
            <a:avLst/>
            <a:gdLst/>
            <a:ahLst/>
            <a:cxnLst>
              <a:cxn ang="0">
                <a:pos x="1450" y="117"/>
              </a:cxn>
              <a:cxn ang="0">
                <a:pos x="1459" y="129"/>
              </a:cxn>
              <a:cxn ang="0">
                <a:pos x="1515" y="382"/>
              </a:cxn>
              <a:cxn ang="0">
                <a:pos x="1584" y="152"/>
              </a:cxn>
              <a:cxn ang="0">
                <a:pos x="1557" y="196"/>
              </a:cxn>
              <a:cxn ang="0">
                <a:pos x="1515" y="79"/>
              </a:cxn>
              <a:cxn ang="0">
                <a:pos x="1455" y="92"/>
              </a:cxn>
              <a:cxn ang="0">
                <a:pos x="13" y="380"/>
              </a:cxn>
              <a:cxn ang="0">
                <a:pos x="11" y="409"/>
              </a:cxn>
              <a:cxn ang="0">
                <a:pos x="31" y="336"/>
              </a:cxn>
              <a:cxn ang="0">
                <a:pos x="48" y="336"/>
              </a:cxn>
              <a:cxn ang="0">
                <a:pos x="38" y="403"/>
              </a:cxn>
              <a:cxn ang="0">
                <a:pos x="44" y="616"/>
              </a:cxn>
              <a:cxn ang="0">
                <a:pos x="29" y="591"/>
              </a:cxn>
              <a:cxn ang="0">
                <a:pos x="0" y="632"/>
              </a:cxn>
              <a:cxn ang="0">
                <a:pos x="1557" y="1083"/>
              </a:cxn>
              <a:cxn ang="0">
                <a:pos x="1551" y="1006"/>
              </a:cxn>
              <a:cxn ang="0">
                <a:pos x="1534" y="946"/>
              </a:cxn>
              <a:cxn ang="0">
                <a:pos x="1530" y="898"/>
              </a:cxn>
              <a:cxn ang="0">
                <a:pos x="1532" y="820"/>
              </a:cxn>
              <a:cxn ang="0">
                <a:pos x="1572" y="708"/>
              </a:cxn>
              <a:cxn ang="0">
                <a:pos x="1580" y="634"/>
              </a:cxn>
              <a:cxn ang="0">
                <a:pos x="1582" y="495"/>
              </a:cxn>
              <a:cxn ang="0">
                <a:pos x="1578" y="555"/>
              </a:cxn>
              <a:cxn ang="0">
                <a:pos x="1546" y="499"/>
              </a:cxn>
              <a:cxn ang="0">
                <a:pos x="1536" y="497"/>
              </a:cxn>
              <a:cxn ang="0">
                <a:pos x="1519" y="417"/>
              </a:cxn>
              <a:cxn ang="0">
                <a:pos x="1522" y="503"/>
              </a:cxn>
              <a:cxn ang="0">
                <a:pos x="1505" y="361"/>
              </a:cxn>
              <a:cxn ang="0">
                <a:pos x="1513" y="346"/>
              </a:cxn>
              <a:cxn ang="0">
                <a:pos x="1530" y="290"/>
              </a:cxn>
              <a:cxn ang="0">
                <a:pos x="1551" y="303"/>
              </a:cxn>
              <a:cxn ang="0">
                <a:pos x="1563" y="286"/>
              </a:cxn>
              <a:cxn ang="0">
                <a:pos x="1595" y="438"/>
              </a:cxn>
              <a:cxn ang="0">
                <a:pos x="1590" y="394"/>
              </a:cxn>
              <a:cxn ang="0">
                <a:pos x="1597" y="299"/>
              </a:cxn>
              <a:cxn ang="0">
                <a:pos x="34" y="647"/>
              </a:cxn>
              <a:cxn ang="0">
                <a:pos x="1459" y="129"/>
              </a:cxn>
              <a:cxn ang="0">
                <a:pos x="1555" y="689"/>
              </a:cxn>
              <a:cxn ang="0">
                <a:pos x="1496" y="918"/>
              </a:cxn>
              <a:cxn ang="0">
                <a:pos x="1425" y="100"/>
              </a:cxn>
              <a:cxn ang="0">
                <a:pos x="1436" y="111"/>
              </a:cxn>
              <a:cxn ang="0">
                <a:pos x="1436" y="96"/>
              </a:cxn>
              <a:cxn ang="0">
                <a:pos x="1459" y="129"/>
              </a:cxn>
              <a:cxn ang="0">
                <a:pos x="1459" y="129"/>
              </a:cxn>
              <a:cxn ang="0">
                <a:pos x="1536" y="954"/>
              </a:cxn>
              <a:cxn ang="0">
                <a:pos x="1536" y="991"/>
              </a:cxn>
              <a:cxn ang="0">
                <a:pos x="1530" y="1025"/>
              </a:cxn>
              <a:cxn ang="0">
                <a:pos x="1505" y="1041"/>
              </a:cxn>
              <a:cxn ang="0">
                <a:pos x="1515" y="925"/>
              </a:cxn>
              <a:cxn ang="0">
                <a:pos x="1490" y="970"/>
              </a:cxn>
              <a:cxn ang="0">
                <a:pos x="1546" y="442"/>
              </a:cxn>
              <a:cxn ang="0">
                <a:pos x="1613" y="943"/>
              </a:cxn>
              <a:cxn ang="0">
                <a:pos x="1413" y="13"/>
              </a:cxn>
              <a:cxn ang="0">
                <a:pos x="1457" y="88"/>
              </a:cxn>
              <a:cxn ang="0">
                <a:pos x="1442" y="73"/>
              </a:cxn>
              <a:cxn ang="0">
                <a:pos x="42" y="459"/>
              </a:cxn>
              <a:cxn ang="0">
                <a:pos x="1570" y="818"/>
              </a:cxn>
              <a:cxn ang="0">
                <a:pos x="1592" y="943"/>
              </a:cxn>
              <a:cxn ang="0">
                <a:pos x="1563" y="791"/>
              </a:cxn>
              <a:cxn ang="0">
                <a:pos x="1459" y="129"/>
              </a:cxn>
              <a:cxn ang="0">
                <a:pos x="1565" y="1137"/>
              </a:cxn>
            </a:cxnLst>
            <a:rect l="0" t="0" r="0" b="0"/>
            <a:pathLst>
              <a:path w="1624" h="1148">
                <a:moveTo>
                  <a:pt x="1459" y="129"/>
                </a:moveTo>
                <a:lnTo>
                  <a:pt x="1457" y="127"/>
                </a:lnTo>
                <a:lnTo>
                  <a:pt x="1457" y="129"/>
                </a:lnTo>
                <a:lnTo>
                  <a:pt x="1459" y="129"/>
                </a:lnTo>
                <a:lnTo>
                  <a:pt x="1448" y="100"/>
                </a:lnTo>
                <a:lnTo>
                  <a:pt x="1446" y="98"/>
                </a:lnTo>
                <a:lnTo>
                  <a:pt x="1448" y="98"/>
                </a:lnTo>
                <a:lnTo>
                  <a:pt x="1446" y="98"/>
                </a:lnTo>
                <a:lnTo>
                  <a:pt x="1448" y="100"/>
                </a:lnTo>
                <a:lnTo>
                  <a:pt x="1459" y="129"/>
                </a:lnTo>
                <a:lnTo>
                  <a:pt x="1438" y="107"/>
                </a:lnTo>
                <a:lnTo>
                  <a:pt x="1436" y="106"/>
                </a:lnTo>
                <a:lnTo>
                  <a:pt x="1436" y="107"/>
                </a:lnTo>
                <a:lnTo>
                  <a:pt x="1438" y="107"/>
                </a:lnTo>
                <a:lnTo>
                  <a:pt x="1440" y="107"/>
                </a:lnTo>
                <a:lnTo>
                  <a:pt x="1438" y="106"/>
                </a:lnTo>
                <a:lnTo>
                  <a:pt x="1438" y="107"/>
                </a:lnTo>
                <a:lnTo>
                  <a:pt x="1459" y="129"/>
                </a:lnTo>
                <a:lnTo>
                  <a:pt x="1451" y="115"/>
                </a:lnTo>
                <a:lnTo>
                  <a:pt x="1450" y="115"/>
                </a:lnTo>
                <a:lnTo>
                  <a:pt x="1450" y="111"/>
                </a:lnTo>
                <a:lnTo>
                  <a:pt x="1448" y="115"/>
                </a:lnTo>
                <a:lnTo>
                  <a:pt x="1444" y="109"/>
                </a:lnTo>
                <a:lnTo>
                  <a:pt x="1446" y="111"/>
                </a:lnTo>
                <a:lnTo>
                  <a:pt x="1444" y="117"/>
                </a:lnTo>
                <a:lnTo>
                  <a:pt x="1446" y="117"/>
                </a:lnTo>
                <a:lnTo>
                  <a:pt x="1446" y="115"/>
                </a:lnTo>
                <a:lnTo>
                  <a:pt x="1448" y="115"/>
                </a:lnTo>
                <a:lnTo>
                  <a:pt x="1448" y="117"/>
                </a:lnTo>
                <a:lnTo>
                  <a:pt x="1450" y="117"/>
                </a:lnTo>
                <a:lnTo>
                  <a:pt x="1450" y="115"/>
                </a:lnTo>
                <a:lnTo>
                  <a:pt x="1450" y="117"/>
                </a:lnTo>
                <a:lnTo>
                  <a:pt x="1451" y="117"/>
                </a:lnTo>
                <a:lnTo>
                  <a:pt x="1451" y="115"/>
                </a:lnTo>
                <a:lnTo>
                  <a:pt x="1459" y="129"/>
                </a:lnTo>
                <a:lnTo>
                  <a:pt x="1547" y="486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459" y="129"/>
                </a:lnTo>
                <a:lnTo>
                  <a:pt x="1534" y="388"/>
                </a:lnTo>
                <a:lnTo>
                  <a:pt x="1530" y="417"/>
                </a:lnTo>
                <a:lnTo>
                  <a:pt x="1530" y="422"/>
                </a:lnTo>
                <a:lnTo>
                  <a:pt x="1532" y="420"/>
                </a:lnTo>
                <a:lnTo>
                  <a:pt x="1534" y="388"/>
                </a:lnTo>
                <a:lnTo>
                  <a:pt x="1459" y="129"/>
                </a:lnTo>
                <a:lnTo>
                  <a:pt x="1536" y="415"/>
                </a:lnTo>
                <a:lnTo>
                  <a:pt x="1536" y="413"/>
                </a:lnTo>
                <a:lnTo>
                  <a:pt x="1536" y="409"/>
                </a:lnTo>
                <a:lnTo>
                  <a:pt x="1536" y="399"/>
                </a:lnTo>
                <a:lnTo>
                  <a:pt x="1536" y="397"/>
                </a:lnTo>
                <a:lnTo>
                  <a:pt x="1532" y="417"/>
                </a:lnTo>
                <a:lnTo>
                  <a:pt x="1532" y="420"/>
                </a:lnTo>
                <a:lnTo>
                  <a:pt x="1534" y="418"/>
                </a:lnTo>
                <a:lnTo>
                  <a:pt x="1534" y="424"/>
                </a:lnTo>
                <a:lnTo>
                  <a:pt x="1536" y="415"/>
                </a:lnTo>
                <a:lnTo>
                  <a:pt x="1459" y="129"/>
                </a:lnTo>
                <a:lnTo>
                  <a:pt x="1536" y="380"/>
                </a:lnTo>
                <a:lnTo>
                  <a:pt x="1534" y="378"/>
                </a:lnTo>
                <a:lnTo>
                  <a:pt x="1536" y="382"/>
                </a:lnTo>
                <a:lnTo>
                  <a:pt x="1536" y="390"/>
                </a:lnTo>
                <a:lnTo>
                  <a:pt x="1536" y="394"/>
                </a:lnTo>
                <a:lnTo>
                  <a:pt x="1536" y="380"/>
                </a:lnTo>
                <a:lnTo>
                  <a:pt x="1459" y="129"/>
                </a:lnTo>
                <a:lnTo>
                  <a:pt x="1546" y="401"/>
                </a:lnTo>
                <a:lnTo>
                  <a:pt x="1546" y="394"/>
                </a:lnTo>
                <a:lnTo>
                  <a:pt x="1544" y="388"/>
                </a:lnTo>
                <a:lnTo>
                  <a:pt x="1538" y="380"/>
                </a:lnTo>
                <a:lnTo>
                  <a:pt x="1538" y="386"/>
                </a:lnTo>
                <a:lnTo>
                  <a:pt x="1538" y="390"/>
                </a:lnTo>
                <a:lnTo>
                  <a:pt x="1538" y="388"/>
                </a:lnTo>
                <a:lnTo>
                  <a:pt x="1538" y="382"/>
                </a:lnTo>
                <a:lnTo>
                  <a:pt x="1540" y="397"/>
                </a:lnTo>
                <a:lnTo>
                  <a:pt x="1538" y="409"/>
                </a:lnTo>
                <a:lnTo>
                  <a:pt x="1538" y="411"/>
                </a:lnTo>
                <a:lnTo>
                  <a:pt x="1540" y="411"/>
                </a:lnTo>
                <a:lnTo>
                  <a:pt x="1540" y="409"/>
                </a:lnTo>
                <a:lnTo>
                  <a:pt x="1540" y="411"/>
                </a:lnTo>
                <a:lnTo>
                  <a:pt x="1540" y="422"/>
                </a:lnTo>
                <a:lnTo>
                  <a:pt x="1542" y="434"/>
                </a:lnTo>
                <a:lnTo>
                  <a:pt x="1542" y="436"/>
                </a:lnTo>
                <a:lnTo>
                  <a:pt x="1542" y="434"/>
                </a:lnTo>
                <a:lnTo>
                  <a:pt x="1542" y="430"/>
                </a:lnTo>
                <a:lnTo>
                  <a:pt x="1542" y="411"/>
                </a:lnTo>
                <a:lnTo>
                  <a:pt x="1542" y="409"/>
                </a:lnTo>
                <a:lnTo>
                  <a:pt x="1544" y="417"/>
                </a:lnTo>
                <a:lnTo>
                  <a:pt x="1546" y="401"/>
                </a:lnTo>
                <a:lnTo>
                  <a:pt x="1459" y="129"/>
                </a:lnTo>
                <a:lnTo>
                  <a:pt x="1515" y="374"/>
                </a:lnTo>
                <a:lnTo>
                  <a:pt x="1515" y="380"/>
                </a:lnTo>
                <a:lnTo>
                  <a:pt x="1517" y="370"/>
                </a:lnTo>
                <a:lnTo>
                  <a:pt x="1515" y="369"/>
                </a:lnTo>
                <a:lnTo>
                  <a:pt x="1515" y="365"/>
                </a:lnTo>
                <a:lnTo>
                  <a:pt x="1513" y="365"/>
                </a:lnTo>
                <a:lnTo>
                  <a:pt x="1515" y="372"/>
                </a:lnTo>
                <a:lnTo>
                  <a:pt x="1515" y="382"/>
                </a:lnTo>
                <a:lnTo>
                  <a:pt x="1515" y="380"/>
                </a:lnTo>
                <a:lnTo>
                  <a:pt x="1515" y="374"/>
                </a:lnTo>
                <a:lnTo>
                  <a:pt x="1459" y="129"/>
                </a:lnTo>
                <a:lnTo>
                  <a:pt x="1517" y="390"/>
                </a:lnTo>
                <a:lnTo>
                  <a:pt x="1519" y="395"/>
                </a:lnTo>
                <a:lnTo>
                  <a:pt x="1519" y="390"/>
                </a:lnTo>
                <a:lnTo>
                  <a:pt x="1519" y="388"/>
                </a:lnTo>
                <a:lnTo>
                  <a:pt x="1517" y="390"/>
                </a:lnTo>
                <a:lnTo>
                  <a:pt x="1459" y="129"/>
                </a:lnTo>
                <a:lnTo>
                  <a:pt x="1522" y="422"/>
                </a:lnTo>
                <a:lnTo>
                  <a:pt x="1522" y="430"/>
                </a:lnTo>
                <a:lnTo>
                  <a:pt x="1522" y="424"/>
                </a:lnTo>
                <a:lnTo>
                  <a:pt x="1522" y="422"/>
                </a:lnTo>
                <a:lnTo>
                  <a:pt x="1459" y="129"/>
                </a:lnTo>
                <a:lnTo>
                  <a:pt x="1528" y="440"/>
                </a:lnTo>
                <a:lnTo>
                  <a:pt x="1530" y="459"/>
                </a:lnTo>
                <a:lnTo>
                  <a:pt x="1530" y="457"/>
                </a:lnTo>
                <a:lnTo>
                  <a:pt x="1528" y="434"/>
                </a:lnTo>
                <a:lnTo>
                  <a:pt x="1528" y="440"/>
                </a:lnTo>
                <a:lnTo>
                  <a:pt x="1459" y="129"/>
                </a:lnTo>
                <a:lnTo>
                  <a:pt x="1624" y="242"/>
                </a:lnTo>
                <a:lnTo>
                  <a:pt x="1624" y="226"/>
                </a:lnTo>
                <a:lnTo>
                  <a:pt x="1620" y="221"/>
                </a:lnTo>
                <a:lnTo>
                  <a:pt x="1617" y="211"/>
                </a:lnTo>
                <a:lnTo>
                  <a:pt x="1611" y="188"/>
                </a:lnTo>
                <a:lnTo>
                  <a:pt x="1607" y="178"/>
                </a:lnTo>
                <a:lnTo>
                  <a:pt x="1603" y="175"/>
                </a:lnTo>
                <a:lnTo>
                  <a:pt x="1592" y="169"/>
                </a:lnTo>
                <a:lnTo>
                  <a:pt x="1588" y="167"/>
                </a:lnTo>
                <a:lnTo>
                  <a:pt x="1584" y="163"/>
                </a:lnTo>
                <a:lnTo>
                  <a:pt x="1584" y="159"/>
                </a:lnTo>
                <a:lnTo>
                  <a:pt x="1584" y="152"/>
                </a:lnTo>
                <a:lnTo>
                  <a:pt x="1584" y="148"/>
                </a:lnTo>
                <a:lnTo>
                  <a:pt x="1582" y="146"/>
                </a:lnTo>
                <a:lnTo>
                  <a:pt x="1578" y="146"/>
                </a:lnTo>
                <a:lnTo>
                  <a:pt x="1572" y="152"/>
                </a:lnTo>
                <a:lnTo>
                  <a:pt x="1569" y="161"/>
                </a:lnTo>
                <a:lnTo>
                  <a:pt x="1569" y="169"/>
                </a:lnTo>
                <a:lnTo>
                  <a:pt x="1572" y="171"/>
                </a:lnTo>
                <a:lnTo>
                  <a:pt x="1576" y="173"/>
                </a:lnTo>
                <a:lnTo>
                  <a:pt x="1580" y="177"/>
                </a:lnTo>
                <a:lnTo>
                  <a:pt x="1582" y="182"/>
                </a:lnTo>
                <a:lnTo>
                  <a:pt x="1584" y="190"/>
                </a:lnTo>
                <a:lnTo>
                  <a:pt x="1584" y="200"/>
                </a:lnTo>
                <a:lnTo>
                  <a:pt x="1582" y="209"/>
                </a:lnTo>
                <a:lnTo>
                  <a:pt x="1580" y="217"/>
                </a:lnTo>
                <a:lnTo>
                  <a:pt x="1584" y="223"/>
                </a:lnTo>
                <a:lnTo>
                  <a:pt x="1588" y="230"/>
                </a:lnTo>
                <a:lnTo>
                  <a:pt x="1592" y="238"/>
                </a:lnTo>
                <a:lnTo>
                  <a:pt x="1592" y="244"/>
                </a:lnTo>
                <a:lnTo>
                  <a:pt x="1588" y="242"/>
                </a:lnTo>
                <a:lnTo>
                  <a:pt x="1584" y="240"/>
                </a:lnTo>
                <a:lnTo>
                  <a:pt x="1580" y="238"/>
                </a:lnTo>
                <a:lnTo>
                  <a:pt x="1576" y="238"/>
                </a:lnTo>
                <a:lnTo>
                  <a:pt x="1572" y="236"/>
                </a:lnTo>
                <a:lnTo>
                  <a:pt x="1569" y="232"/>
                </a:lnTo>
                <a:lnTo>
                  <a:pt x="1567" y="225"/>
                </a:lnTo>
                <a:lnTo>
                  <a:pt x="1565" y="217"/>
                </a:lnTo>
                <a:lnTo>
                  <a:pt x="1567" y="211"/>
                </a:lnTo>
                <a:lnTo>
                  <a:pt x="1569" y="205"/>
                </a:lnTo>
                <a:lnTo>
                  <a:pt x="1569" y="202"/>
                </a:lnTo>
                <a:lnTo>
                  <a:pt x="1565" y="198"/>
                </a:lnTo>
                <a:lnTo>
                  <a:pt x="1561" y="196"/>
                </a:lnTo>
                <a:lnTo>
                  <a:pt x="1557" y="196"/>
                </a:lnTo>
                <a:lnTo>
                  <a:pt x="1549" y="200"/>
                </a:lnTo>
                <a:lnTo>
                  <a:pt x="1547" y="198"/>
                </a:lnTo>
                <a:lnTo>
                  <a:pt x="1547" y="196"/>
                </a:lnTo>
                <a:lnTo>
                  <a:pt x="1547" y="190"/>
                </a:lnTo>
                <a:lnTo>
                  <a:pt x="1544" y="184"/>
                </a:lnTo>
                <a:lnTo>
                  <a:pt x="1542" y="178"/>
                </a:lnTo>
                <a:lnTo>
                  <a:pt x="1542" y="177"/>
                </a:lnTo>
                <a:lnTo>
                  <a:pt x="1544" y="175"/>
                </a:lnTo>
                <a:lnTo>
                  <a:pt x="1546" y="173"/>
                </a:lnTo>
                <a:lnTo>
                  <a:pt x="1546" y="169"/>
                </a:lnTo>
                <a:lnTo>
                  <a:pt x="1546" y="167"/>
                </a:lnTo>
                <a:lnTo>
                  <a:pt x="1540" y="161"/>
                </a:lnTo>
                <a:lnTo>
                  <a:pt x="1536" y="157"/>
                </a:lnTo>
                <a:lnTo>
                  <a:pt x="1534" y="155"/>
                </a:lnTo>
                <a:lnTo>
                  <a:pt x="1534" y="152"/>
                </a:lnTo>
                <a:lnTo>
                  <a:pt x="1540" y="138"/>
                </a:lnTo>
                <a:lnTo>
                  <a:pt x="1540" y="134"/>
                </a:lnTo>
                <a:lnTo>
                  <a:pt x="1538" y="132"/>
                </a:lnTo>
                <a:lnTo>
                  <a:pt x="1530" y="129"/>
                </a:lnTo>
                <a:lnTo>
                  <a:pt x="1526" y="129"/>
                </a:lnTo>
                <a:lnTo>
                  <a:pt x="1526" y="123"/>
                </a:lnTo>
                <a:lnTo>
                  <a:pt x="1526" y="117"/>
                </a:lnTo>
                <a:lnTo>
                  <a:pt x="1530" y="109"/>
                </a:lnTo>
                <a:lnTo>
                  <a:pt x="1532" y="104"/>
                </a:lnTo>
                <a:lnTo>
                  <a:pt x="1530" y="100"/>
                </a:lnTo>
                <a:lnTo>
                  <a:pt x="1526" y="100"/>
                </a:lnTo>
                <a:lnTo>
                  <a:pt x="1522" y="102"/>
                </a:lnTo>
                <a:lnTo>
                  <a:pt x="1521" y="100"/>
                </a:lnTo>
                <a:lnTo>
                  <a:pt x="1519" y="98"/>
                </a:lnTo>
                <a:lnTo>
                  <a:pt x="1519" y="86"/>
                </a:lnTo>
                <a:lnTo>
                  <a:pt x="1517" y="81"/>
                </a:lnTo>
                <a:lnTo>
                  <a:pt x="1515" y="79"/>
                </a:lnTo>
                <a:lnTo>
                  <a:pt x="1501" y="71"/>
                </a:lnTo>
                <a:lnTo>
                  <a:pt x="1498" y="67"/>
                </a:lnTo>
                <a:lnTo>
                  <a:pt x="1498" y="65"/>
                </a:lnTo>
                <a:lnTo>
                  <a:pt x="1494" y="63"/>
                </a:lnTo>
                <a:lnTo>
                  <a:pt x="1492" y="63"/>
                </a:lnTo>
                <a:lnTo>
                  <a:pt x="1486" y="71"/>
                </a:lnTo>
                <a:lnTo>
                  <a:pt x="1482" y="73"/>
                </a:lnTo>
                <a:lnTo>
                  <a:pt x="1476" y="75"/>
                </a:lnTo>
                <a:lnTo>
                  <a:pt x="1474" y="71"/>
                </a:lnTo>
                <a:lnTo>
                  <a:pt x="1471" y="67"/>
                </a:lnTo>
                <a:lnTo>
                  <a:pt x="1469" y="65"/>
                </a:lnTo>
                <a:lnTo>
                  <a:pt x="1467" y="71"/>
                </a:lnTo>
                <a:lnTo>
                  <a:pt x="1469" y="75"/>
                </a:lnTo>
                <a:lnTo>
                  <a:pt x="1471" y="79"/>
                </a:lnTo>
                <a:lnTo>
                  <a:pt x="1473" y="81"/>
                </a:lnTo>
                <a:lnTo>
                  <a:pt x="1473" y="82"/>
                </a:lnTo>
                <a:lnTo>
                  <a:pt x="1474" y="82"/>
                </a:lnTo>
                <a:lnTo>
                  <a:pt x="1474" y="84"/>
                </a:lnTo>
                <a:lnTo>
                  <a:pt x="1474" y="90"/>
                </a:lnTo>
                <a:lnTo>
                  <a:pt x="1474" y="92"/>
                </a:lnTo>
                <a:lnTo>
                  <a:pt x="1476" y="96"/>
                </a:lnTo>
                <a:lnTo>
                  <a:pt x="1476" y="98"/>
                </a:lnTo>
                <a:lnTo>
                  <a:pt x="1482" y="106"/>
                </a:lnTo>
                <a:lnTo>
                  <a:pt x="1488" y="117"/>
                </a:lnTo>
                <a:lnTo>
                  <a:pt x="1490" y="123"/>
                </a:lnTo>
                <a:lnTo>
                  <a:pt x="1490" y="125"/>
                </a:lnTo>
                <a:lnTo>
                  <a:pt x="1488" y="130"/>
                </a:lnTo>
                <a:lnTo>
                  <a:pt x="1478" y="119"/>
                </a:lnTo>
                <a:lnTo>
                  <a:pt x="1473" y="109"/>
                </a:lnTo>
                <a:lnTo>
                  <a:pt x="1465" y="106"/>
                </a:lnTo>
                <a:lnTo>
                  <a:pt x="1461" y="100"/>
                </a:lnTo>
                <a:lnTo>
                  <a:pt x="1455" y="92"/>
                </a:lnTo>
                <a:lnTo>
                  <a:pt x="1446" y="77"/>
                </a:lnTo>
                <a:lnTo>
                  <a:pt x="1450" y="88"/>
                </a:lnTo>
                <a:lnTo>
                  <a:pt x="1451" y="92"/>
                </a:lnTo>
                <a:lnTo>
                  <a:pt x="1428" y="67"/>
                </a:lnTo>
                <a:lnTo>
                  <a:pt x="1430" y="67"/>
                </a:lnTo>
                <a:lnTo>
                  <a:pt x="1430" y="65"/>
                </a:lnTo>
                <a:lnTo>
                  <a:pt x="1430" y="63"/>
                </a:lnTo>
                <a:lnTo>
                  <a:pt x="1428" y="61"/>
                </a:lnTo>
                <a:lnTo>
                  <a:pt x="1428" y="63"/>
                </a:lnTo>
                <a:lnTo>
                  <a:pt x="1428" y="65"/>
                </a:lnTo>
                <a:lnTo>
                  <a:pt x="1409" y="42"/>
                </a:lnTo>
                <a:lnTo>
                  <a:pt x="1407" y="34"/>
                </a:lnTo>
                <a:lnTo>
                  <a:pt x="1407" y="38"/>
                </a:lnTo>
                <a:lnTo>
                  <a:pt x="1405" y="34"/>
                </a:lnTo>
                <a:lnTo>
                  <a:pt x="1405" y="33"/>
                </a:lnTo>
                <a:lnTo>
                  <a:pt x="1407" y="31"/>
                </a:lnTo>
                <a:lnTo>
                  <a:pt x="1405" y="31"/>
                </a:lnTo>
                <a:lnTo>
                  <a:pt x="1405" y="29"/>
                </a:lnTo>
                <a:lnTo>
                  <a:pt x="1405" y="31"/>
                </a:lnTo>
                <a:lnTo>
                  <a:pt x="1405" y="19"/>
                </a:lnTo>
                <a:lnTo>
                  <a:pt x="1407" y="15"/>
                </a:lnTo>
                <a:lnTo>
                  <a:pt x="1405" y="11"/>
                </a:lnTo>
                <a:lnTo>
                  <a:pt x="1402" y="0"/>
                </a:lnTo>
                <a:lnTo>
                  <a:pt x="0" y="0"/>
                </a:lnTo>
                <a:lnTo>
                  <a:pt x="0" y="328"/>
                </a:lnTo>
                <a:lnTo>
                  <a:pt x="4" y="336"/>
                </a:lnTo>
                <a:lnTo>
                  <a:pt x="6" y="353"/>
                </a:lnTo>
                <a:lnTo>
                  <a:pt x="8" y="357"/>
                </a:lnTo>
                <a:lnTo>
                  <a:pt x="10" y="359"/>
                </a:lnTo>
                <a:lnTo>
                  <a:pt x="15" y="357"/>
                </a:lnTo>
                <a:lnTo>
                  <a:pt x="15" y="372"/>
                </a:lnTo>
                <a:lnTo>
                  <a:pt x="13" y="380"/>
                </a:lnTo>
                <a:lnTo>
                  <a:pt x="10" y="370"/>
                </a:lnTo>
                <a:lnTo>
                  <a:pt x="8" y="372"/>
                </a:lnTo>
                <a:lnTo>
                  <a:pt x="6" y="378"/>
                </a:lnTo>
                <a:lnTo>
                  <a:pt x="6" y="386"/>
                </a:lnTo>
                <a:lnTo>
                  <a:pt x="8" y="392"/>
                </a:lnTo>
                <a:lnTo>
                  <a:pt x="8" y="394"/>
                </a:lnTo>
                <a:lnTo>
                  <a:pt x="6" y="394"/>
                </a:lnTo>
                <a:lnTo>
                  <a:pt x="4" y="394"/>
                </a:lnTo>
                <a:lnTo>
                  <a:pt x="2" y="395"/>
                </a:lnTo>
                <a:lnTo>
                  <a:pt x="0" y="395"/>
                </a:lnTo>
                <a:lnTo>
                  <a:pt x="0" y="397"/>
                </a:lnTo>
                <a:lnTo>
                  <a:pt x="2" y="397"/>
                </a:lnTo>
                <a:lnTo>
                  <a:pt x="0" y="401"/>
                </a:lnTo>
                <a:lnTo>
                  <a:pt x="0" y="417"/>
                </a:lnTo>
                <a:lnTo>
                  <a:pt x="4" y="420"/>
                </a:lnTo>
                <a:lnTo>
                  <a:pt x="8" y="426"/>
                </a:lnTo>
                <a:lnTo>
                  <a:pt x="11" y="434"/>
                </a:lnTo>
                <a:lnTo>
                  <a:pt x="11" y="432"/>
                </a:lnTo>
                <a:lnTo>
                  <a:pt x="13" y="434"/>
                </a:lnTo>
                <a:lnTo>
                  <a:pt x="15" y="440"/>
                </a:lnTo>
                <a:lnTo>
                  <a:pt x="15" y="438"/>
                </a:lnTo>
                <a:lnTo>
                  <a:pt x="15" y="434"/>
                </a:lnTo>
                <a:lnTo>
                  <a:pt x="19" y="436"/>
                </a:lnTo>
                <a:lnTo>
                  <a:pt x="21" y="436"/>
                </a:lnTo>
                <a:lnTo>
                  <a:pt x="21" y="434"/>
                </a:lnTo>
                <a:lnTo>
                  <a:pt x="21" y="430"/>
                </a:lnTo>
                <a:lnTo>
                  <a:pt x="19" y="424"/>
                </a:lnTo>
                <a:lnTo>
                  <a:pt x="15" y="420"/>
                </a:lnTo>
                <a:lnTo>
                  <a:pt x="10" y="417"/>
                </a:lnTo>
                <a:lnTo>
                  <a:pt x="8" y="411"/>
                </a:lnTo>
                <a:lnTo>
                  <a:pt x="10" y="409"/>
                </a:lnTo>
                <a:lnTo>
                  <a:pt x="11" y="409"/>
                </a:lnTo>
                <a:lnTo>
                  <a:pt x="15" y="405"/>
                </a:lnTo>
                <a:lnTo>
                  <a:pt x="11" y="409"/>
                </a:lnTo>
                <a:lnTo>
                  <a:pt x="15" y="401"/>
                </a:lnTo>
                <a:lnTo>
                  <a:pt x="17" y="399"/>
                </a:lnTo>
                <a:lnTo>
                  <a:pt x="17" y="401"/>
                </a:lnTo>
                <a:lnTo>
                  <a:pt x="17" y="399"/>
                </a:lnTo>
                <a:lnTo>
                  <a:pt x="27" y="394"/>
                </a:lnTo>
                <a:lnTo>
                  <a:pt x="27" y="392"/>
                </a:lnTo>
                <a:lnTo>
                  <a:pt x="17" y="397"/>
                </a:lnTo>
                <a:lnTo>
                  <a:pt x="17" y="394"/>
                </a:lnTo>
                <a:lnTo>
                  <a:pt x="17" y="386"/>
                </a:lnTo>
                <a:lnTo>
                  <a:pt x="21" y="374"/>
                </a:lnTo>
                <a:lnTo>
                  <a:pt x="23" y="372"/>
                </a:lnTo>
                <a:lnTo>
                  <a:pt x="23" y="369"/>
                </a:lnTo>
                <a:lnTo>
                  <a:pt x="23" y="370"/>
                </a:lnTo>
                <a:lnTo>
                  <a:pt x="29" y="386"/>
                </a:lnTo>
                <a:lnTo>
                  <a:pt x="29" y="394"/>
                </a:lnTo>
                <a:lnTo>
                  <a:pt x="31" y="394"/>
                </a:lnTo>
                <a:lnTo>
                  <a:pt x="31" y="395"/>
                </a:lnTo>
                <a:lnTo>
                  <a:pt x="31" y="397"/>
                </a:lnTo>
                <a:lnTo>
                  <a:pt x="33" y="401"/>
                </a:lnTo>
                <a:lnTo>
                  <a:pt x="33" y="399"/>
                </a:lnTo>
                <a:lnTo>
                  <a:pt x="29" y="380"/>
                </a:lnTo>
                <a:lnTo>
                  <a:pt x="29" y="382"/>
                </a:lnTo>
                <a:lnTo>
                  <a:pt x="23" y="367"/>
                </a:lnTo>
                <a:lnTo>
                  <a:pt x="23" y="361"/>
                </a:lnTo>
                <a:lnTo>
                  <a:pt x="27" y="367"/>
                </a:lnTo>
                <a:lnTo>
                  <a:pt x="27" y="365"/>
                </a:lnTo>
                <a:lnTo>
                  <a:pt x="29" y="367"/>
                </a:lnTo>
                <a:lnTo>
                  <a:pt x="31" y="367"/>
                </a:lnTo>
                <a:lnTo>
                  <a:pt x="31" y="361"/>
                </a:lnTo>
                <a:lnTo>
                  <a:pt x="31" y="336"/>
                </a:lnTo>
                <a:lnTo>
                  <a:pt x="29" y="326"/>
                </a:lnTo>
                <a:lnTo>
                  <a:pt x="27" y="311"/>
                </a:lnTo>
                <a:lnTo>
                  <a:pt x="23" y="305"/>
                </a:lnTo>
                <a:lnTo>
                  <a:pt x="21" y="303"/>
                </a:lnTo>
                <a:lnTo>
                  <a:pt x="15" y="299"/>
                </a:lnTo>
                <a:lnTo>
                  <a:pt x="15" y="298"/>
                </a:lnTo>
                <a:lnTo>
                  <a:pt x="17" y="296"/>
                </a:lnTo>
                <a:lnTo>
                  <a:pt x="21" y="298"/>
                </a:lnTo>
                <a:lnTo>
                  <a:pt x="27" y="305"/>
                </a:lnTo>
                <a:lnTo>
                  <a:pt x="33" y="322"/>
                </a:lnTo>
                <a:lnTo>
                  <a:pt x="33" y="330"/>
                </a:lnTo>
                <a:lnTo>
                  <a:pt x="33" y="317"/>
                </a:lnTo>
                <a:lnTo>
                  <a:pt x="31" y="313"/>
                </a:lnTo>
                <a:lnTo>
                  <a:pt x="33" y="315"/>
                </a:lnTo>
                <a:lnTo>
                  <a:pt x="33" y="319"/>
                </a:lnTo>
                <a:lnTo>
                  <a:pt x="34" y="319"/>
                </a:lnTo>
                <a:lnTo>
                  <a:pt x="38" y="317"/>
                </a:lnTo>
                <a:lnTo>
                  <a:pt x="40" y="319"/>
                </a:lnTo>
                <a:lnTo>
                  <a:pt x="38" y="334"/>
                </a:lnTo>
                <a:lnTo>
                  <a:pt x="38" y="355"/>
                </a:lnTo>
                <a:lnTo>
                  <a:pt x="40" y="363"/>
                </a:lnTo>
                <a:lnTo>
                  <a:pt x="42" y="367"/>
                </a:lnTo>
                <a:lnTo>
                  <a:pt x="44" y="365"/>
                </a:lnTo>
                <a:lnTo>
                  <a:pt x="46" y="363"/>
                </a:lnTo>
                <a:lnTo>
                  <a:pt x="46" y="361"/>
                </a:lnTo>
                <a:lnTo>
                  <a:pt x="44" y="357"/>
                </a:lnTo>
                <a:lnTo>
                  <a:pt x="42" y="357"/>
                </a:lnTo>
                <a:lnTo>
                  <a:pt x="40" y="355"/>
                </a:lnTo>
                <a:lnTo>
                  <a:pt x="42" y="351"/>
                </a:lnTo>
                <a:lnTo>
                  <a:pt x="44" y="340"/>
                </a:lnTo>
                <a:lnTo>
                  <a:pt x="46" y="338"/>
                </a:lnTo>
                <a:lnTo>
                  <a:pt x="48" y="336"/>
                </a:lnTo>
                <a:lnTo>
                  <a:pt x="50" y="340"/>
                </a:lnTo>
                <a:lnTo>
                  <a:pt x="50" y="351"/>
                </a:lnTo>
                <a:lnTo>
                  <a:pt x="50" y="370"/>
                </a:lnTo>
                <a:lnTo>
                  <a:pt x="52" y="384"/>
                </a:lnTo>
                <a:lnTo>
                  <a:pt x="56" y="394"/>
                </a:lnTo>
                <a:lnTo>
                  <a:pt x="54" y="384"/>
                </a:lnTo>
                <a:lnTo>
                  <a:pt x="52" y="380"/>
                </a:lnTo>
                <a:lnTo>
                  <a:pt x="58" y="388"/>
                </a:lnTo>
                <a:lnTo>
                  <a:pt x="61" y="395"/>
                </a:lnTo>
                <a:lnTo>
                  <a:pt x="63" y="405"/>
                </a:lnTo>
                <a:lnTo>
                  <a:pt x="65" y="426"/>
                </a:lnTo>
                <a:lnTo>
                  <a:pt x="65" y="438"/>
                </a:lnTo>
                <a:lnTo>
                  <a:pt x="65" y="430"/>
                </a:lnTo>
                <a:lnTo>
                  <a:pt x="63" y="417"/>
                </a:lnTo>
                <a:lnTo>
                  <a:pt x="61" y="409"/>
                </a:lnTo>
                <a:lnTo>
                  <a:pt x="54" y="395"/>
                </a:lnTo>
                <a:lnTo>
                  <a:pt x="50" y="376"/>
                </a:lnTo>
                <a:lnTo>
                  <a:pt x="48" y="372"/>
                </a:lnTo>
                <a:lnTo>
                  <a:pt x="48" y="376"/>
                </a:lnTo>
                <a:lnTo>
                  <a:pt x="48" y="388"/>
                </a:lnTo>
                <a:lnTo>
                  <a:pt x="46" y="397"/>
                </a:lnTo>
                <a:lnTo>
                  <a:pt x="44" y="403"/>
                </a:lnTo>
                <a:lnTo>
                  <a:pt x="42" y="395"/>
                </a:lnTo>
                <a:lnTo>
                  <a:pt x="40" y="392"/>
                </a:lnTo>
                <a:lnTo>
                  <a:pt x="36" y="390"/>
                </a:lnTo>
                <a:lnTo>
                  <a:pt x="34" y="390"/>
                </a:lnTo>
                <a:lnTo>
                  <a:pt x="34" y="394"/>
                </a:lnTo>
                <a:lnTo>
                  <a:pt x="36" y="394"/>
                </a:lnTo>
                <a:lnTo>
                  <a:pt x="36" y="399"/>
                </a:lnTo>
                <a:lnTo>
                  <a:pt x="38" y="395"/>
                </a:lnTo>
                <a:lnTo>
                  <a:pt x="38" y="397"/>
                </a:lnTo>
                <a:lnTo>
                  <a:pt x="38" y="403"/>
                </a:lnTo>
                <a:lnTo>
                  <a:pt x="40" y="415"/>
                </a:lnTo>
                <a:lnTo>
                  <a:pt x="38" y="424"/>
                </a:lnTo>
                <a:lnTo>
                  <a:pt x="34" y="403"/>
                </a:lnTo>
                <a:lnTo>
                  <a:pt x="34" y="411"/>
                </a:lnTo>
                <a:lnTo>
                  <a:pt x="38" y="428"/>
                </a:lnTo>
                <a:lnTo>
                  <a:pt x="34" y="455"/>
                </a:lnTo>
                <a:lnTo>
                  <a:pt x="34" y="459"/>
                </a:lnTo>
                <a:lnTo>
                  <a:pt x="34" y="457"/>
                </a:lnTo>
                <a:lnTo>
                  <a:pt x="33" y="451"/>
                </a:lnTo>
                <a:lnTo>
                  <a:pt x="29" y="480"/>
                </a:lnTo>
                <a:lnTo>
                  <a:pt x="31" y="468"/>
                </a:lnTo>
                <a:lnTo>
                  <a:pt x="33" y="465"/>
                </a:lnTo>
                <a:lnTo>
                  <a:pt x="33" y="466"/>
                </a:lnTo>
                <a:lnTo>
                  <a:pt x="34" y="463"/>
                </a:lnTo>
                <a:lnTo>
                  <a:pt x="34" y="488"/>
                </a:lnTo>
                <a:lnTo>
                  <a:pt x="36" y="463"/>
                </a:lnTo>
                <a:lnTo>
                  <a:pt x="36" y="451"/>
                </a:lnTo>
                <a:lnTo>
                  <a:pt x="38" y="449"/>
                </a:lnTo>
                <a:lnTo>
                  <a:pt x="40" y="449"/>
                </a:lnTo>
                <a:lnTo>
                  <a:pt x="42" y="453"/>
                </a:lnTo>
                <a:lnTo>
                  <a:pt x="42" y="457"/>
                </a:lnTo>
                <a:lnTo>
                  <a:pt x="42" y="459"/>
                </a:lnTo>
                <a:lnTo>
                  <a:pt x="46" y="514"/>
                </a:lnTo>
                <a:lnTo>
                  <a:pt x="44" y="549"/>
                </a:lnTo>
                <a:lnTo>
                  <a:pt x="42" y="538"/>
                </a:lnTo>
                <a:lnTo>
                  <a:pt x="42" y="547"/>
                </a:lnTo>
                <a:lnTo>
                  <a:pt x="42" y="553"/>
                </a:lnTo>
                <a:lnTo>
                  <a:pt x="42" y="547"/>
                </a:lnTo>
                <a:lnTo>
                  <a:pt x="38" y="507"/>
                </a:lnTo>
                <a:lnTo>
                  <a:pt x="36" y="478"/>
                </a:lnTo>
                <a:lnTo>
                  <a:pt x="36" y="513"/>
                </a:lnTo>
                <a:lnTo>
                  <a:pt x="44" y="616"/>
                </a:lnTo>
                <a:lnTo>
                  <a:pt x="44" y="637"/>
                </a:lnTo>
                <a:lnTo>
                  <a:pt x="44" y="634"/>
                </a:lnTo>
                <a:lnTo>
                  <a:pt x="40" y="616"/>
                </a:lnTo>
                <a:lnTo>
                  <a:pt x="42" y="628"/>
                </a:lnTo>
                <a:lnTo>
                  <a:pt x="42" y="632"/>
                </a:lnTo>
                <a:lnTo>
                  <a:pt x="40" y="620"/>
                </a:lnTo>
                <a:lnTo>
                  <a:pt x="36" y="597"/>
                </a:lnTo>
                <a:lnTo>
                  <a:pt x="36" y="586"/>
                </a:lnTo>
                <a:lnTo>
                  <a:pt x="36" y="589"/>
                </a:lnTo>
                <a:lnTo>
                  <a:pt x="34" y="576"/>
                </a:lnTo>
                <a:lnTo>
                  <a:pt x="33" y="570"/>
                </a:lnTo>
                <a:lnTo>
                  <a:pt x="34" y="582"/>
                </a:lnTo>
                <a:lnTo>
                  <a:pt x="36" y="599"/>
                </a:lnTo>
                <a:lnTo>
                  <a:pt x="38" y="618"/>
                </a:lnTo>
                <a:lnTo>
                  <a:pt x="42" y="637"/>
                </a:lnTo>
                <a:lnTo>
                  <a:pt x="40" y="637"/>
                </a:lnTo>
                <a:lnTo>
                  <a:pt x="40" y="632"/>
                </a:lnTo>
                <a:lnTo>
                  <a:pt x="40" y="637"/>
                </a:lnTo>
                <a:lnTo>
                  <a:pt x="38" y="635"/>
                </a:lnTo>
                <a:lnTo>
                  <a:pt x="38" y="632"/>
                </a:lnTo>
                <a:lnTo>
                  <a:pt x="36" y="616"/>
                </a:lnTo>
                <a:lnTo>
                  <a:pt x="34" y="599"/>
                </a:lnTo>
                <a:lnTo>
                  <a:pt x="36" y="605"/>
                </a:lnTo>
                <a:lnTo>
                  <a:pt x="36" y="610"/>
                </a:lnTo>
                <a:lnTo>
                  <a:pt x="34" y="605"/>
                </a:lnTo>
                <a:lnTo>
                  <a:pt x="36" y="620"/>
                </a:lnTo>
                <a:lnTo>
                  <a:pt x="38" y="635"/>
                </a:lnTo>
                <a:lnTo>
                  <a:pt x="34" y="634"/>
                </a:lnTo>
                <a:lnTo>
                  <a:pt x="33" y="620"/>
                </a:lnTo>
                <a:lnTo>
                  <a:pt x="29" y="589"/>
                </a:lnTo>
                <a:lnTo>
                  <a:pt x="33" y="624"/>
                </a:lnTo>
                <a:lnTo>
                  <a:pt x="29" y="591"/>
                </a:lnTo>
                <a:lnTo>
                  <a:pt x="31" y="610"/>
                </a:lnTo>
                <a:lnTo>
                  <a:pt x="29" y="605"/>
                </a:lnTo>
                <a:lnTo>
                  <a:pt x="31" y="616"/>
                </a:lnTo>
                <a:lnTo>
                  <a:pt x="33" y="634"/>
                </a:lnTo>
                <a:lnTo>
                  <a:pt x="31" y="634"/>
                </a:lnTo>
                <a:lnTo>
                  <a:pt x="29" y="635"/>
                </a:lnTo>
                <a:lnTo>
                  <a:pt x="29" y="637"/>
                </a:lnTo>
                <a:lnTo>
                  <a:pt x="33" y="643"/>
                </a:lnTo>
                <a:lnTo>
                  <a:pt x="34" y="651"/>
                </a:lnTo>
                <a:lnTo>
                  <a:pt x="33" y="655"/>
                </a:lnTo>
                <a:lnTo>
                  <a:pt x="29" y="655"/>
                </a:lnTo>
                <a:lnTo>
                  <a:pt x="21" y="647"/>
                </a:lnTo>
                <a:lnTo>
                  <a:pt x="15" y="643"/>
                </a:lnTo>
                <a:lnTo>
                  <a:pt x="13" y="645"/>
                </a:lnTo>
                <a:lnTo>
                  <a:pt x="8" y="618"/>
                </a:lnTo>
                <a:lnTo>
                  <a:pt x="10" y="618"/>
                </a:lnTo>
                <a:lnTo>
                  <a:pt x="13" y="614"/>
                </a:lnTo>
                <a:lnTo>
                  <a:pt x="17" y="610"/>
                </a:lnTo>
                <a:lnTo>
                  <a:pt x="13" y="601"/>
                </a:lnTo>
                <a:lnTo>
                  <a:pt x="10" y="607"/>
                </a:lnTo>
                <a:lnTo>
                  <a:pt x="8" y="616"/>
                </a:lnTo>
                <a:lnTo>
                  <a:pt x="0" y="582"/>
                </a:lnTo>
                <a:lnTo>
                  <a:pt x="0" y="584"/>
                </a:lnTo>
                <a:lnTo>
                  <a:pt x="8" y="626"/>
                </a:lnTo>
                <a:lnTo>
                  <a:pt x="10" y="630"/>
                </a:lnTo>
                <a:lnTo>
                  <a:pt x="8" y="632"/>
                </a:lnTo>
                <a:lnTo>
                  <a:pt x="2" y="605"/>
                </a:lnTo>
                <a:lnTo>
                  <a:pt x="6" y="626"/>
                </a:lnTo>
                <a:lnTo>
                  <a:pt x="6" y="637"/>
                </a:lnTo>
                <a:lnTo>
                  <a:pt x="6" y="635"/>
                </a:lnTo>
                <a:lnTo>
                  <a:pt x="4" y="634"/>
                </a:lnTo>
                <a:lnTo>
                  <a:pt x="0" y="632"/>
                </a:lnTo>
                <a:lnTo>
                  <a:pt x="0" y="635"/>
                </a:lnTo>
                <a:lnTo>
                  <a:pt x="4" y="641"/>
                </a:lnTo>
                <a:lnTo>
                  <a:pt x="4" y="643"/>
                </a:lnTo>
                <a:lnTo>
                  <a:pt x="2" y="649"/>
                </a:lnTo>
                <a:lnTo>
                  <a:pt x="0" y="649"/>
                </a:lnTo>
                <a:lnTo>
                  <a:pt x="0" y="653"/>
                </a:lnTo>
                <a:lnTo>
                  <a:pt x="0" y="655"/>
                </a:lnTo>
                <a:lnTo>
                  <a:pt x="0" y="1148"/>
                </a:lnTo>
                <a:lnTo>
                  <a:pt x="1542" y="1148"/>
                </a:lnTo>
                <a:lnTo>
                  <a:pt x="1532" y="1135"/>
                </a:lnTo>
                <a:lnTo>
                  <a:pt x="1530" y="1131"/>
                </a:lnTo>
                <a:lnTo>
                  <a:pt x="1530" y="1123"/>
                </a:lnTo>
                <a:lnTo>
                  <a:pt x="1532" y="1117"/>
                </a:lnTo>
                <a:lnTo>
                  <a:pt x="1536" y="1117"/>
                </a:lnTo>
                <a:lnTo>
                  <a:pt x="1542" y="1121"/>
                </a:lnTo>
                <a:lnTo>
                  <a:pt x="1549" y="1129"/>
                </a:lnTo>
                <a:lnTo>
                  <a:pt x="1553" y="1135"/>
                </a:lnTo>
                <a:lnTo>
                  <a:pt x="1555" y="1138"/>
                </a:lnTo>
                <a:lnTo>
                  <a:pt x="1555" y="1148"/>
                </a:lnTo>
                <a:lnTo>
                  <a:pt x="1570" y="1148"/>
                </a:lnTo>
                <a:lnTo>
                  <a:pt x="1565" y="1138"/>
                </a:lnTo>
                <a:lnTo>
                  <a:pt x="1561" y="1123"/>
                </a:lnTo>
                <a:lnTo>
                  <a:pt x="1563" y="1119"/>
                </a:lnTo>
                <a:lnTo>
                  <a:pt x="1565" y="1115"/>
                </a:lnTo>
                <a:lnTo>
                  <a:pt x="1563" y="1114"/>
                </a:lnTo>
                <a:lnTo>
                  <a:pt x="1561" y="1115"/>
                </a:lnTo>
                <a:lnTo>
                  <a:pt x="1561" y="1112"/>
                </a:lnTo>
                <a:lnTo>
                  <a:pt x="1561" y="1104"/>
                </a:lnTo>
                <a:lnTo>
                  <a:pt x="1565" y="1104"/>
                </a:lnTo>
                <a:lnTo>
                  <a:pt x="1563" y="1098"/>
                </a:lnTo>
                <a:lnTo>
                  <a:pt x="1561" y="1094"/>
                </a:lnTo>
                <a:lnTo>
                  <a:pt x="1557" y="1083"/>
                </a:lnTo>
                <a:lnTo>
                  <a:pt x="1561" y="1079"/>
                </a:lnTo>
                <a:lnTo>
                  <a:pt x="1557" y="1079"/>
                </a:lnTo>
                <a:lnTo>
                  <a:pt x="1557" y="1077"/>
                </a:lnTo>
                <a:lnTo>
                  <a:pt x="1559" y="1077"/>
                </a:lnTo>
                <a:lnTo>
                  <a:pt x="1561" y="1075"/>
                </a:lnTo>
                <a:lnTo>
                  <a:pt x="1561" y="1073"/>
                </a:lnTo>
                <a:lnTo>
                  <a:pt x="1561" y="1075"/>
                </a:lnTo>
                <a:lnTo>
                  <a:pt x="1561" y="1073"/>
                </a:lnTo>
                <a:lnTo>
                  <a:pt x="1559" y="1073"/>
                </a:lnTo>
                <a:lnTo>
                  <a:pt x="1557" y="1073"/>
                </a:lnTo>
                <a:lnTo>
                  <a:pt x="1557" y="1071"/>
                </a:lnTo>
                <a:lnTo>
                  <a:pt x="1555" y="1075"/>
                </a:lnTo>
                <a:lnTo>
                  <a:pt x="1553" y="1077"/>
                </a:lnTo>
                <a:lnTo>
                  <a:pt x="1551" y="1079"/>
                </a:lnTo>
                <a:lnTo>
                  <a:pt x="1553" y="1069"/>
                </a:lnTo>
                <a:lnTo>
                  <a:pt x="1555" y="1066"/>
                </a:lnTo>
                <a:lnTo>
                  <a:pt x="1559" y="1062"/>
                </a:lnTo>
                <a:lnTo>
                  <a:pt x="1557" y="1056"/>
                </a:lnTo>
                <a:lnTo>
                  <a:pt x="1555" y="1048"/>
                </a:lnTo>
                <a:lnTo>
                  <a:pt x="1555" y="1033"/>
                </a:lnTo>
                <a:lnTo>
                  <a:pt x="1553" y="1037"/>
                </a:lnTo>
                <a:lnTo>
                  <a:pt x="1555" y="1031"/>
                </a:lnTo>
                <a:lnTo>
                  <a:pt x="1563" y="1025"/>
                </a:lnTo>
                <a:lnTo>
                  <a:pt x="1565" y="1021"/>
                </a:lnTo>
                <a:lnTo>
                  <a:pt x="1565" y="1019"/>
                </a:lnTo>
                <a:lnTo>
                  <a:pt x="1555" y="1018"/>
                </a:lnTo>
                <a:lnTo>
                  <a:pt x="1557" y="1016"/>
                </a:lnTo>
                <a:lnTo>
                  <a:pt x="1557" y="1014"/>
                </a:lnTo>
                <a:lnTo>
                  <a:pt x="1555" y="1012"/>
                </a:lnTo>
                <a:lnTo>
                  <a:pt x="1553" y="1008"/>
                </a:lnTo>
                <a:lnTo>
                  <a:pt x="1553" y="1004"/>
                </a:lnTo>
                <a:lnTo>
                  <a:pt x="1551" y="1006"/>
                </a:lnTo>
                <a:lnTo>
                  <a:pt x="1551" y="1010"/>
                </a:lnTo>
                <a:lnTo>
                  <a:pt x="1549" y="1016"/>
                </a:lnTo>
                <a:lnTo>
                  <a:pt x="1547" y="1002"/>
                </a:lnTo>
                <a:lnTo>
                  <a:pt x="1555" y="977"/>
                </a:lnTo>
                <a:lnTo>
                  <a:pt x="1559" y="962"/>
                </a:lnTo>
                <a:lnTo>
                  <a:pt x="1582" y="960"/>
                </a:lnTo>
                <a:lnTo>
                  <a:pt x="1624" y="956"/>
                </a:lnTo>
                <a:lnTo>
                  <a:pt x="1624" y="954"/>
                </a:lnTo>
                <a:lnTo>
                  <a:pt x="1622" y="954"/>
                </a:lnTo>
                <a:lnTo>
                  <a:pt x="1617" y="954"/>
                </a:lnTo>
                <a:lnTo>
                  <a:pt x="1609" y="956"/>
                </a:lnTo>
                <a:lnTo>
                  <a:pt x="1594" y="958"/>
                </a:lnTo>
                <a:lnTo>
                  <a:pt x="1592" y="958"/>
                </a:lnTo>
                <a:lnTo>
                  <a:pt x="1590" y="956"/>
                </a:lnTo>
                <a:lnTo>
                  <a:pt x="1588" y="956"/>
                </a:lnTo>
                <a:lnTo>
                  <a:pt x="1574" y="958"/>
                </a:lnTo>
                <a:lnTo>
                  <a:pt x="1563" y="960"/>
                </a:lnTo>
                <a:lnTo>
                  <a:pt x="1559" y="958"/>
                </a:lnTo>
                <a:lnTo>
                  <a:pt x="1561" y="935"/>
                </a:lnTo>
                <a:lnTo>
                  <a:pt x="1561" y="925"/>
                </a:lnTo>
                <a:lnTo>
                  <a:pt x="1563" y="916"/>
                </a:lnTo>
                <a:lnTo>
                  <a:pt x="1565" y="904"/>
                </a:lnTo>
                <a:lnTo>
                  <a:pt x="1561" y="898"/>
                </a:lnTo>
                <a:lnTo>
                  <a:pt x="1561" y="900"/>
                </a:lnTo>
                <a:lnTo>
                  <a:pt x="1559" y="906"/>
                </a:lnTo>
                <a:lnTo>
                  <a:pt x="1557" y="929"/>
                </a:lnTo>
                <a:lnTo>
                  <a:pt x="1557" y="950"/>
                </a:lnTo>
                <a:lnTo>
                  <a:pt x="1542" y="946"/>
                </a:lnTo>
                <a:lnTo>
                  <a:pt x="1536" y="946"/>
                </a:lnTo>
                <a:lnTo>
                  <a:pt x="1538" y="946"/>
                </a:lnTo>
                <a:lnTo>
                  <a:pt x="1536" y="946"/>
                </a:lnTo>
                <a:lnTo>
                  <a:pt x="1534" y="946"/>
                </a:lnTo>
                <a:lnTo>
                  <a:pt x="1536" y="941"/>
                </a:lnTo>
                <a:lnTo>
                  <a:pt x="1536" y="939"/>
                </a:lnTo>
                <a:lnTo>
                  <a:pt x="1536" y="937"/>
                </a:lnTo>
                <a:lnTo>
                  <a:pt x="1534" y="937"/>
                </a:lnTo>
                <a:lnTo>
                  <a:pt x="1532" y="939"/>
                </a:lnTo>
                <a:lnTo>
                  <a:pt x="1532" y="937"/>
                </a:lnTo>
                <a:lnTo>
                  <a:pt x="1536" y="935"/>
                </a:lnTo>
                <a:lnTo>
                  <a:pt x="1536" y="933"/>
                </a:lnTo>
                <a:lnTo>
                  <a:pt x="1536" y="931"/>
                </a:lnTo>
                <a:lnTo>
                  <a:pt x="1540" y="929"/>
                </a:lnTo>
                <a:lnTo>
                  <a:pt x="1536" y="927"/>
                </a:lnTo>
                <a:lnTo>
                  <a:pt x="1540" y="925"/>
                </a:lnTo>
                <a:lnTo>
                  <a:pt x="1536" y="923"/>
                </a:lnTo>
                <a:lnTo>
                  <a:pt x="1538" y="922"/>
                </a:lnTo>
                <a:lnTo>
                  <a:pt x="1538" y="920"/>
                </a:lnTo>
                <a:lnTo>
                  <a:pt x="1538" y="916"/>
                </a:lnTo>
                <a:lnTo>
                  <a:pt x="1538" y="918"/>
                </a:lnTo>
                <a:lnTo>
                  <a:pt x="1538" y="916"/>
                </a:lnTo>
                <a:lnTo>
                  <a:pt x="1540" y="914"/>
                </a:lnTo>
                <a:lnTo>
                  <a:pt x="1540" y="910"/>
                </a:lnTo>
                <a:lnTo>
                  <a:pt x="1538" y="908"/>
                </a:lnTo>
                <a:lnTo>
                  <a:pt x="1536" y="910"/>
                </a:lnTo>
                <a:lnTo>
                  <a:pt x="1538" y="910"/>
                </a:lnTo>
                <a:lnTo>
                  <a:pt x="1536" y="914"/>
                </a:lnTo>
                <a:lnTo>
                  <a:pt x="1534" y="914"/>
                </a:lnTo>
                <a:lnTo>
                  <a:pt x="1530" y="914"/>
                </a:lnTo>
                <a:lnTo>
                  <a:pt x="1532" y="912"/>
                </a:lnTo>
                <a:lnTo>
                  <a:pt x="1530" y="912"/>
                </a:lnTo>
                <a:lnTo>
                  <a:pt x="1530" y="906"/>
                </a:lnTo>
                <a:lnTo>
                  <a:pt x="1530" y="902"/>
                </a:lnTo>
                <a:lnTo>
                  <a:pt x="1532" y="898"/>
                </a:lnTo>
                <a:lnTo>
                  <a:pt x="1530" y="898"/>
                </a:lnTo>
                <a:lnTo>
                  <a:pt x="1534" y="895"/>
                </a:lnTo>
                <a:lnTo>
                  <a:pt x="1534" y="891"/>
                </a:lnTo>
                <a:lnTo>
                  <a:pt x="1528" y="897"/>
                </a:lnTo>
                <a:lnTo>
                  <a:pt x="1530" y="891"/>
                </a:lnTo>
                <a:lnTo>
                  <a:pt x="1532" y="883"/>
                </a:lnTo>
                <a:lnTo>
                  <a:pt x="1530" y="883"/>
                </a:lnTo>
                <a:lnTo>
                  <a:pt x="1530" y="881"/>
                </a:lnTo>
                <a:lnTo>
                  <a:pt x="1530" y="879"/>
                </a:lnTo>
                <a:lnTo>
                  <a:pt x="1532" y="874"/>
                </a:lnTo>
                <a:lnTo>
                  <a:pt x="1536" y="864"/>
                </a:lnTo>
                <a:lnTo>
                  <a:pt x="1540" y="862"/>
                </a:lnTo>
                <a:lnTo>
                  <a:pt x="1544" y="862"/>
                </a:lnTo>
                <a:lnTo>
                  <a:pt x="1546" y="860"/>
                </a:lnTo>
                <a:lnTo>
                  <a:pt x="1538" y="856"/>
                </a:lnTo>
                <a:lnTo>
                  <a:pt x="1536" y="852"/>
                </a:lnTo>
                <a:lnTo>
                  <a:pt x="1540" y="845"/>
                </a:lnTo>
                <a:lnTo>
                  <a:pt x="1540" y="843"/>
                </a:lnTo>
                <a:lnTo>
                  <a:pt x="1538" y="843"/>
                </a:lnTo>
                <a:lnTo>
                  <a:pt x="1532" y="847"/>
                </a:lnTo>
                <a:lnTo>
                  <a:pt x="1528" y="841"/>
                </a:lnTo>
                <a:lnTo>
                  <a:pt x="1530" y="839"/>
                </a:lnTo>
                <a:lnTo>
                  <a:pt x="1534" y="837"/>
                </a:lnTo>
                <a:lnTo>
                  <a:pt x="1532" y="835"/>
                </a:lnTo>
                <a:lnTo>
                  <a:pt x="1526" y="831"/>
                </a:lnTo>
                <a:lnTo>
                  <a:pt x="1522" y="829"/>
                </a:lnTo>
                <a:lnTo>
                  <a:pt x="1524" y="824"/>
                </a:lnTo>
                <a:lnTo>
                  <a:pt x="1526" y="822"/>
                </a:lnTo>
                <a:lnTo>
                  <a:pt x="1530" y="822"/>
                </a:lnTo>
                <a:lnTo>
                  <a:pt x="1532" y="824"/>
                </a:lnTo>
                <a:lnTo>
                  <a:pt x="1534" y="827"/>
                </a:lnTo>
                <a:lnTo>
                  <a:pt x="1536" y="826"/>
                </a:lnTo>
                <a:lnTo>
                  <a:pt x="1532" y="820"/>
                </a:lnTo>
                <a:lnTo>
                  <a:pt x="1532" y="818"/>
                </a:lnTo>
                <a:lnTo>
                  <a:pt x="1530" y="814"/>
                </a:lnTo>
                <a:lnTo>
                  <a:pt x="1530" y="812"/>
                </a:lnTo>
                <a:lnTo>
                  <a:pt x="1532" y="812"/>
                </a:lnTo>
                <a:lnTo>
                  <a:pt x="1534" y="810"/>
                </a:lnTo>
                <a:lnTo>
                  <a:pt x="1534" y="808"/>
                </a:lnTo>
                <a:lnTo>
                  <a:pt x="1532" y="806"/>
                </a:lnTo>
                <a:lnTo>
                  <a:pt x="1528" y="806"/>
                </a:lnTo>
                <a:lnTo>
                  <a:pt x="1530" y="801"/>
                </a:lnTo>
                <a:lnTo>
                  <a:pt x="1532" y="799"/>
                </a:lnTo>
                <a:lnTo>
                  <a:pt x="1536" y="799"/>
                </a:lnTo>
                <a:lnTo>
                  <a:pt x="1544" y="797"/>
                </a:lnTo>
                <a:lnTo>
                  <a:pt x="1547" y="795"/>
                </a:lnTo>
                <a:lnTo>
                  <a:pt x="1549" y="793"/>
                </a:lnTo>
                <a:lnTo>
                  <a:pt x="1546" y="781"/>
                </a:lnTo>
                <a:lnTo>
                  <a:pt x="1546" y="774"/>
                </a:lnTo>
                <a:lnTo>
                  <a:pt x="1547" y="774"/>
                </a:lnTo>
                <a:lnTo>
                  <a:pt x="1551" y="774"/>
                </a:lnTo>
                <a:lnTo>
                  <a:pt x="1557" y="770"/>
                </a:lnTo>
                <a:lnTo>
                  <a:pt x="1563" y="762"/>
                </a:lnTo>
                <a:lnTo>
                  <a:pt x="1565" y="758"/>
                </a:lnTo>
                <a:lnTo>
                  <a:pt x="1563" y="760"/>
                </a:lnTo>
                <a:lnTo>
                  <a:pt x="1559" y="758"/>
                </a:lnTo>
                <a:lnTo>
                  <a:pt x="1551" y="753"/>
                </a:lnTo>
                <a:lnTo>
                  <a:pt x="1557" y="737"/>
                </a:lnTo>
                <a:lnTo>
                  <a:pt x="1561" y="728"/>
                </a:lnTo>
                <a:lnTo>
                  <a:pt x="1563" y="722"/>
                </a:lnTo>
                <a:lnTo>
                  <a:pt x="1565" y="722"/>
                </a:lnTo>
                <a:lnTo>
                  <a:pt x="1572" y="720"/>
                </a:lnTo>
                <a:lnTo>
                  <a:pt x="1574" y="720"/>
                </a:lnTo>
                <a:lnTo>
                  <a:pt x="1574" y="716"/>
                </a:lnTo>
                <a:lnTo>
                  <a:pt x="1572" y="708"/>
                </a:lnTo>
                <a:lnTo>
                  <a:pt x="1567" y="699"/>
                </a:lnTo>
                <a:lnTo>
                  <a:pt x="1567" y="714"/>
                </a:lnTo>
                <a:lnTo>
                  <a:pt x="1565" y="718"/>
                </a:lnTo>
                <a:lnTo>
                  <a:pt x="1563" y="705"/>
                </a:lnTo>
                <a:lnTo>
                  <a:pt x="1563" y="697"/>
                </a:lnTo>
                <a:lnTo>
                  <a:pt x="1563" y="691"/>
                </a:lnTo>
                <a:lnTo>
                  <a:pt x="1567" y="682"/>
                </a:lnTo>
                <a:lnTo>
                  <a:pt x="1572" y="685"/>
                </a:lnTo>
                <a:lnTo>
                  <a:pt x="1576" y="687"/>
                </a:lnTo>
                <a:lnTo>
                  <a:pt x="1580" y="687"/>
                </a:lnTo>
                <a:lnTo>
                  <a:pt x="1586" y="683"/>
                </a:lnTo>
                <a:lnTo>
                  <a:pt x="1588" y="678"/>
                </a:lnTo>
                <a:lnTo>
                  <a:pt x="1586" y="672"/>
                </a:lnTo>
                <a:lnTo>
                  <a:pt x="1576" y="660"/>
                </a:lnTo>
                <a:lnTo>
                  <a:pt x="1574" y="657"/>
                </a:lnTo>
                <a:lnTo>
                  <a:pt x="1580" y="658"/>
                </a:lnTo>
                <a:lnTo>
                  <a:pt x="1586" y="664"/>
                </a:lnTo>
                <a:lnTo>
                  <a:pt x="1590" y="670"/>
                </a:lnTo>
                <a:lnTo>
                  <a:pt x="1592" y="672"/>
                </a:lnTo>
                <a:lnTo>
                  <a:pt x="1594" y="670"/>
                </a:lnTo>
                <a:lnTo>
                  <a:pt x="1597" y="666"/>
                </a:lnTo>
                <a:lnTo>
                  <a:pt x="1603" y="662"/>
                </a:lnTo>
                <a:lnTo>
                  <a:pt x="1605" y="658"/>
                </a:lnTo>
                <a:lnTo>
                  <a:pt x="1605" y="657"/>
                </a:lnTo>
                <a:lnTo>
                  <a:pt x="1601" y="653"/>
                </a:lnTo>
                <a:lnTo>
                  <a:pt x="1597" y="649"/>
                </a:lnTo>
                <a:lnTo>
                  <a:pt x="1595" y="649"/>
                </a:lnTo>
                <a:lnTo>
                  <a:pt x="1594" y="651"/>
                </a:lnTo>
                <a:lnTo>
                  <a:pt x="1592" y="651"/>
                </a:lnTo>
                <a:lnTo>
                  <a:pt x="1588" y="649"/>
                </a:lnTo>
                <a:lnTo>
                  <a:pt x="1580" y="637"/>
                </a:lnTo>
                <a:lnTo>
                  <a:pt x="1580" y="634"/>
                </a:lnTo>
                <a:lnTo>
                  <a:pt x="1582" y="628"/>
                </a:lnTo>
                <a:lnTo>
                  <a:pt x="1588" y="626"/>
                </a:lnTo>
                <a:lnTo>
                  <a:pt x="1590" y="626"/>
                </a:lnTo>
                <a:lnTo>
                  <a:pt x="1594" y="626"/>
                </a:lnTo>
                <a:lnTo>
                  <a:pt x="1599" y="622"/>
                </a:lnTo>
                <a:lnTo>
                  <a:pt x="1613" y="609"/>
                </a:lnTo>
                <a:lnTo>
                  <a:pt x="1617" y="603"/>
                </a:lnTo>
                <a:lnTo>
                  <a:pt x="1615" y="597"/>
                </a:lnTo>
                <a:lnTo>
                  <a:pt x="1611" y="591"/>
                </a:lnTo>
                <a:lnTo>
                  <a:pt x="1607" y="587"/>
                </a:lnTo>
                <a:lnTo>
                  <a:pt x="1605" y="587"/>
                </a:lnTo>
                <a:lnTo>
                  <a:pt x="1607" y="576"/>
                </a:lnTo>
                <a:lnTo>
                  <a:pt x="1605" y="561"/>
                </a:lnTo>
                <a:lnTo>
                  <a:pt x="1607" y="553"/>
                </a:lnTo>
                <a:lnTo>
                  <a:pt x="1611" y="545"/>
                </a:lnTo>
                <a:lnTo>
                  <a:pt x="1613" y="538"/>
                </a:lnTo>
                <a:lnTo>
                  <a:pt x="1613" y="534"/>
                </a:lnTo>
                <a:lnTo>
                  <a:pt x="1613" y="528"/>
                </a:lnTo>
                <a:lnTo>
                  <a:pt x="1611" y="522"/>
                </a:lnTo>
                <a:lnTo>
                  <a:pt x="1609" y="520"/>
                </a:lnTo>
                <a:lnTo>
                  <a:pt x="1605" y="520"/>
                </a:lnTo>
                <a:lnTo>
                  <a:pt x="1601" y="522"/>
                </a:lnTo>
                <a:lnTo>
                  <a:pt x="1597" y="522"/>
                </a:lnTo>
                <a:lnTo>
                  <a:pt x="1595" y="518"/>
                </a:lnTo>
                <a:lnTo>
                  <a:pt x="1595" y="513"/>
                </a:lnTo>
                <a:lnTo>
                  <a:pt x="1595" y="509"/>
                </a:lnTo>
                <a:lnTo>
                  <a:pt x="1597" y="503"/>
                </a:lnTo>
                <a:lnTo>
                  <a:pt x="1594" y="493"/>
                </a:lnTo>
                <a:lnTo>
                  <a:pt x="1590" y="490"/>
                </a:lnTo>
                <a:lnTo>
                  <a:pt x="1584" y="490"/>
                </a:lnTo>
                <a:lnTo>
                  <a:pt x="1584" y="491"/>
                </a:lnTo>
                <a:lnTo>
                  <a:pt x="1582" y="495"/>
                </a:lnTo>
                <a:lnTo>
                  <a:pt x="1580" y="507"/>
                </a:lnTo>
                <a:lnTo>
                  <a:pt x="1576" y="518"/>
                </a:lnTo>
                <a:lnTo>
                  <a:pt x="1576" y="522"/>
                </a:lnTo>
                <a:lnTo>
                  <a:pt x="1578" y="526"/>
                </a:lnTo>
                <a:lnTo>
                  <a:pt x="1586" y="528"/>
                </a:lnTo>
                <a:lnTo>
                  <a:pt x="1592" y="532"/>
                </a:lnTo>
                <a:lnTo>
                  <a:pt x="1592" y="536"/>
                </a:lnTo>
                <a:lnTo>
                  <a:pt x="1592" y="541"/>
                </a:lnTo>
                <a:lnTo>
                  <a:pt x="1588" y="539"/>
                </a:lnTo>
                <a:lnTo>
                  <a:pt x="1588" y="541"/>
                </a:lnTo>
                <a:lnTo>
                  <a:pt x="1590" y="543"/>
                </a:lnTo>
                <a:lnTo>
                  <a:pt x="1588" y="545"/>
                </a:lnTo>
                <a:lnTo>
                  <a:pt x="1586" y="545"/>
                </a:lnTo>
                <a:lnTo>
                  <a:pt x="1588" y="547"/>
                </a:lnTo>
                <a:lnTo>
                  <a:pt x="1588" y="549"/>
                </a:lnTo>
                <a:lnTo>
                  <a:pt x="1584" y="547"/>
                </a:lnTo>
                <a:lnTo>
                  <a:pt x="1586" y="551"/>
                </a:lnTo>
                <a:lnTo>
                  <a:pt x="1586" y="553"/>
                </a:lnTo>
                <a:lnTo>
                  <a:pt x="1582" y="551"/>
                </a:lnTo>
                <a:lnTo>
                  <a:pt x="1582" y="549"/>
                </a:lnTo>
                <a:lnTo>
                  <a:pt x="1582" y="545"/>
                </a:lnTo>
                <a:lnTo>
                  <a:pt x="1582" y="543"/>
                </a:lnTo>
                <a:lnTo>
                  <a:pt x="1580" y="543"/>
                </a:lnTo>
                <a:lnTo>
                  <a:pt x="1580" y="545"/>
                </a:lnTo>
                <a:lnTo>
                  <a:pt x="1578" y="547"/>
                </a:lnTo>
                <a:lnTo>
                  <a:pt x="1576" y="549"/>
                </a:lnTo>
                <a:lnTo>
                  <a:pt x="1578" y="551"/>
                </a:lnTo>
                <a:lnTo>
                  <a:pt x="1580" y="553"/>
                </a:lnTo>
                <a:lnTo>
                  <a:pt x="1582" y="555"/>
                </a:lnTo>
                <a:lnTo>
                  <a:pt x="1582" y="557"/>
                </a:lnTo>
                <a:lnTo>
                  <a:pt x="1580" y="557"/>
                </a:lnTo>
                <a:lnTo>
                  <a:pt x="1578" y="555"/>
                </a:lnTo>
                <a:lnTo>
                  <a:pt x="1576" y="551"/>
                </a:lnTo>
                <a:lnTo>
                  <a:pt x="1572" y="547"/>
                </a:lnTo>
                <a:lnTo>
                  <a:pt x="1572" y="549"/>
                </a:lnTo>
                <a:lnTo>
                  <a:pt x="1576" y="553"/>
                </a:lnTo>
                <a:lnTo>
                  <a:pt x="1576" y="557"/>
                </a:lnTo>
                <a:lnTo>
                  <a:pt x="1569" y="559"/>
                </a:lnTo>
                <a:lnTo>
                  <a:pt x="1565" y="561"/>
                </a:lnTo>
                <a:lnTo>
                  <a:pt x="1563" y="549"/>
                </a:lnTo>
                <a:lnTo>
                  <a:pt x="1565" y="541"/>
                </a:lnTo>
                <a:lnTo>
                  <a:pt x="1565" y="526"/>
                </a:lnTo>
                <a:lnTo>
                  <a:pt x="1565" y="522"/>
                </a:lnTo>
                <a:lnTo>
                  <a:pt x="1563" y="522"/>
                </a:lnTo>
                <a:lnTo>
                  <a:pt x="1561" y="530"/>
                </a:lnTo>
                <a:lnTo>
                  <a:pt x="1561" y="536"/>
                </a:lnTo>
                <a:lnTo>
                  <a:pt x="1561" y="547"/>
                </a:lnTo>
                <a:lnTo>
                  <a:pt x="1561" y="555"/>
                </a:lnTo>
                <a:lnTo>
                  <a:pt x="1561" y="557"/>
                </a:lnTo>
                <a:lnTo>
                  <a:pt x="1559" y="557"/>
                </a:lnTo>
                <a:lnTo>
                  <a:pt x="1557" y="549"/>
                </a:lnTo>
                <a:lnTo>
                  <a:pt x="1557" y="545"/>
                </a:lnTo>
                <a:lnTo>
                  <a:pt x="1557" y="547"/>
                </a:lnTo>
                <a:lnTo>
                  <a:pt x="1555" y="553"/>
                </a:lnTo>
                <a:lnTo>
                  <a:pt x="1559" y="559"/>
                </a:lnTo>
                <a:lnTo>
                  <a:pt x="1561" y="572"/>
                </a:lnTo>
                <a:lnTo>
                  <a:pt x="1555" y="553"/>
                </a:lnTo>
                <a:lnTo>
                  <a:pt x="1551" y="534"/>
                </a:lnTo>
                <a:lnTo>
                  <a:pt x="1549" y="520"/>
                </a:lnTo>
                <a:lnTo>
                  <a:pt x="1547" y="511"/>
                </a:lnTo>
                <a:lnTo>
                  <a:pt x="1547" y="499"/>
                </a:lnTo>
                <a:lnTo>
                  <a:pt x="1546" y="488"/>
                </a:lnTo>
                <a:lnTo>
                  <a:pt x="1546" y="503"/>
                </a:lnTo>
                <a:lnTo>
                  <a:pt x="1546" y="499"/>
                </a:lnTo>
                <a:lnTo>
                  <a:pt x="1546" y="484"/>
                </a:lnTo>
                <a:lnTo>
                  <a:pt x="1546" y="486"/>
                </a:lnTo>
                <a:lnTo>
                  <a:pt x="1544" y="484"/>
                </a:lnTo>
                <a:lnTo>
                  <a:pt x="1544" y="478"/>
                </a:lnTo>
                <a:lnTo>
                  <a:pt x="1544" y="482"/>
                </a:lnTo>
                <a:lnTo>
                  <a:pt x="1542" y="461"/>
                </a:lnTo>
                <a:lnTo>
                  <a:pt x="1542" y="459"/>
                </a:lnTo>
                <a:lnTo>
                  <a:pt x="1540" y="461"/>
                </a:lnTo>
                <a:lnTo>
                  <a:pt x="1540" y="463"/>
                </a:lnTo>
                <a:lnTo>
                  <a:pt x="1540" y="468"/>
                </a:lnTo>
                <a:lnTo>
                  <a:pt x="1540" y="461"/>
                </a:lnTo>
                <a:lnTo>
                  <a:pt x="1540" y="453"/>
                </a:lnTo>
                <a:lnTo>
                  <a:pt x="1538" y="442"/>
                </a:lnTo>
                <a:lnTo>
                  <a:pt x="1538" y="438"/>
                </a:lnTo>
                <a:lnTo>
                  <a:pt x="1536" y="434"/>
                </a:lnTo>
                <a:lnTo>
                  <a:pt x="1536" y="438"/>
                </a:lnTo>
                <a:lnTo>
                  <a:pt x="1534" y="453"/>
                </a:lnTo>
                <a:lnTo>
                  <a:pt x="1534" y="466"/>
                </a:lnTo>
                <a:lnTo>
                  <a:pt x="1534" y="482"/>
                </a:lnTo>
                <a:lnTo>
                  <a:pt x="1534" y="486"/>
                </a:lnTo>
                <a:lnTo>
                  <a:pt x="1536" y="472"/>
                </a:lnTo>
                <a:lnTo>
                  <a:pt x="1538" y="465"/>
                </a:lnTo>
                <a:lnTo>
                  <a:pt x="1538" y="472"/>
                </a:lnTo>
                <a:lnTo>
                  <a:pt x="1538" y="480"/>
                </a:lnTo>
                <a:lnTo>
                  <a:pt x="1540" y="476"/>
                </a:lnTo>
                <a:lnTo>
                  <a:pt x="1540" y="478"/>
                </a:lnTo>
                <a:lnTo>
                  <a:pt x="1540" y="486"/>
                </a:lnTo>
                <a:lnTo>
                  <a:pt x="1538" y="490"/>
                </a:lnTo>
                <a:lnTo>
                  <a:pt x="1538" y="480"/>
                </a:lnTo>
                <a:lnTo>
                  <a:pt x="1538" y="476"/>
                </a:lnTo>
                <a:lnTo>
                  <a:pt x="1538" y="480"/>
                </a:lnTo>
                <a:lnTo>
                  <a:pt x="1536" y="497"/>
                </a:lnTo>
                <a:lnTo>
                  <a:pt x="1536" y="507"/>
                </a:lnTo>
                <a:lnTo>
                  <a:pt x="1540" y="511"/>
                </a:lnTo>
                <a:lnTo>
                  <a:pt x="1542" y="513"/>
                </a:lnTo>
                <a:lnTo>
                  <a:pt x="1546" y="513"/>
                </a:lnTo>
                <a:lnTo>
                  <a:pt x="1546" y="522"/>
                </a:lnTo>
                <a:lnTo>
                  <a:pt x="1544" y="530"/>
                </a:lnTo>
                <a:lnTo>
                  <a:pt x="1538" y="514"/>
                </a:lnTo>
                <a:lnTo>
                  <a:pt x="1542" y="557"/>
                </a:lnTo>
                <a:lnTo>
                  <a:pt x="1546" y="618"/>
                </a:lnTo>
                <a:lnTo>
                  <a:pt x="1546" y="639"/>
                </a:lnTo>
                <a:lnTo>
                  <a:pt x="1540" y="566"/>
                </a:lnTo>
                <a:lnTo>
                  <a:pt x="1536" y="511"/>
                </a:lnTo>
                <a:lnTo>
                  <a:pt x="1534" y="507"/>
                </a:lnTo>
                <a:lnTo>
                  <a:pt x="1530" y="497"/>
                </a:lnTo>
                <a:lnTo>
                  <a:pt x="1528" y="482"/>
                </a:lnTo>
                <a:lnTo>
                  <a:pt x="1528" y="468"/>
                </a:lnTo>
                <a:lnTo>
                  <a:pt x="1530" y="463"/>
                </a:lnTo>
                <a:lnTo>
                  <a:pt x="1528" y="447"/>
                </a:lnTo>
                <a:lnTo>
                  <a:pt x="1526" y="451"/>
                </a:lnTo>
                <a:lnTo>
                  <a:pt x="1526" y="447"/>
                </a:lnTo>
                <a:lnTo>
                  <a:pt x="1526" y="438"/>
                </a:lnTo>
                <a:lnTo>
                  <a:pt x="1524" y="430"/>
                </a:lnTo>
                <a:lnTo>
                  <a:pt x="1522" y="438"/>
                </a:lnTo>
                <a:lnTo>
                  <a:pt x="1522" y="451"/>
                </a:lnTo>
                <a:lnTo>
                  <a:pt x="1522" y="442"/>
                </a:lnTo>
                <a:lnTo>
                  <a:pt x="1522" y="443"/>
                </a:lnTo>
                <a:lnTo>
                  <a:pt x="1521" y="443"/>
                </a:lnTo>
                <a:lnTo>
                  <a:pt x="1522" y="440"/>
                </a:lnTo>
                <a:lnTo>
                  <a:pt x="1522" y="436"/>
                </a:lnTo>
                <a:lnTo>
                  <a:pt x="1521" y="420"/>
                </a:lnTo>
                <a:lnTo>
                  <a:pt x="1519" y="413"/>
                </a:lnTo>
                <a:lnTo>
                  <a:pt x="1519" y="417"/>
                </a:lnTo>
                <a:lnTo>
                  <a:pt x="1519" y="407"/>
                </a:lnTo>
                <a:lnTo>
                  <a:pt x="1517" y="392"/>
                </a:lnTo>
                <a:lnTo>
                  <a:pt x="1517" y="394"/>
                </a:lnTo>
                <a:lnTo>
                  <a:pt x="1519" y="409"/>
                </a:lnTo>
                <a:lnTo>
                  <a:pt x="1519" y="442"/>
                </a:lnTo>
                <a:lnTo>
                  <a:pt x="1519" y="449"/>
                </a:lnTo>
                <a:lnTo>
                  <a:pt x="1521" y="445"/>
                </a:lnTo>
                <a:lnTo>
                  <a:pt x="1521" y="453"/>
                </a:lnTo>
                <a:lnTo>
                  <a:pt x="1521" y="436"/>
                </a:lnTo>
                <a:lnTo>
                  <a:pt x="1522" y="468"/>
                </a:lnTo>
                <a:lnTo>
                  <a:pt x="1524" y="503"/>
                </a:lnTo>
                <a:lnTo>
                  <a:pt x="1522" y="472"/>
                </a:lnTo>
                <a:lnTo>
                  <a:pt x="1522" y="466"/>
                </a:lnTo>
                <a:lnTo>
                  <a:pt x="1522" y="470"/>
                </a:lnTo>
                <a:lnTo>
                  <a:pt x="1522" y="490"/>
                </a:lnTo>
                <a:lnTo>
                  <a:pt x="1524" y="528"/>
                </a:lnTo>
                <a:lnTo>
                  <a:pt x="1526" y="534"/>
                </a:lnTo>
                <a:lnTo>
                  <a:pt x="1526" y="528"/>
                </a:lnTo>
                <a:lnTo>
                  <a:pt x="1524" y="516"/>
                </a:lnTo>
                <a:lnTo>
                  <a:pt x="1524" y="507"/>
                </a:lnTo>
                <a:lnTo>
                  <a:pt x="1526" y="514"/>
                </a:lnTo>
                <a:lnTo>
                  <a:pt x="1526" y="524"/>
                </a:lnTo>
                <a:lnTo>
                  <a:pt x="1526" y="538"/>
                </a:lnTo>
                <a:lnTo>
                  <a:pt x="1526" y="526"/>
                </a:lnTo>
                <a:lnTo>
                  <a:pt x="1526" y="547"/>
                </a:lnTo>
                <a:lnTo>
                  <a:pt x="1530" y="566"/>
                </a:lnTo>
                <a:lnTo>
                  <a:pt x="1530" y="568"/>
                </a:lnTo>
                <a:lnTo>
                  <a:pt x="1532" y="591"/>
                </a:lnTo>
                <a:lnTo>
                  <a:pt x="1526" y="557"/>
                </a:lnTo>
                <a:lnTo>
                  <a:pt x="1524" y="524"/>
                </a:lnTo>
                <a:lnTo>
                  <a:pt x="1522" y="505"/>
                </a:lnTo>
                <a:lnTo>
                  <a:pt x="1522" y="503"/>
                </a:lnTo>
                <a:lnTo>
                  <a:pt x="1522" y="495"/>
                </a:lnTo>
                <a:lnTo>
                  <a:pt x="1521" y="465"/>
                </a:lnTo>
                <a:lnTo>
                  <a:pt x="1521" y="488"/>
                </a:lnTo>
                <a:lnTo>
                  <a:pt x="1521" y="480"/>
                </a:lnTo>
                <a:lnTo>
                  <a:pt x="1519" y="451"/>
                </a:lnTo>
                <a:lnTo>
                  <a:pt x="1519" y="474"/>
                </a:lnTo>
                <a:lnTo>
                  <a:pt x="1519" y="470"/>
                </a:lnTo>
                <a:lnTo>
                  <a:pt x="1517" y="443"/>
                </a:lnTo>
                <a:lnTo>
                  <a:pt x="1517" y="447"/>
                </a:lnTo>
                <a:lnTo>
                  <a:pt x="1517" y="445"/>
                </a:lnTo>
                <a:lnTo>
                  <a:pt x="1515" y="436"/>
                </a:lnTo>
                <a:lnTo>
                  <a:pt x="1517" y="440"/>
                </a:lnTo>
                <a:lnTo>
                  <a:pt x="1513" y="407"/>
                </a:lnTo>
                <a:lnTo>
                  <a:pt x="1513" y="405"/>
                </a:lnTo>
                <a:lnTo>
                  <a:pt x="1513" y="407"/>
                </a:lnTo>
                <a:lnTo>
                  <a:pt x="1511" y="394"/>
                </a:lnTo>
                <a:lnTo>
                  <a:pt x="1511" y="382"/>
                </a:lnTo>
                <a:lnTo>
                  <a:pt x="1511" y="374"/>
                </a:lnTo>
                <a:lnTo>
                  <a:pt x="1507" y="369"/>
                </a:lnTo>
                <a:lnTo>
                  <a:pt x="1505" y="363"/>
                </a:lnTo>
                <a:lnTo>
                  <a:pt x="1507" y="376"/>
                </a:lnTo>
                <a:lnTo>
                  <a:pt x="1505" y="359"/>
                </a:lnTo>
                <a:lnTo>
                  <a:pt x="1503" y="357"/>
                </a:lnTo>
                <a:lnTo>
                  <a:pt x="1503" y="361"/>
                </a:lnTo>
                <a:lnTo>
                  <a:pt x="1503" y="353"/>
                </a:lnTo>
                <a:lnTo>
                  <a:pt x="1507" y="480"/>
                </a:lnTo>
                <a:lnTo>
                  <a:pt x="1501" y="338"/>
                </a:lnTo>
                <a:lnTo>
                  <a:pt x="1501" y="332"/>
                </a:lnTo>
                <a:lnTo>
                  <a:pt x="1501" y="305"/>
                </a:lnTo>
                <a:lnTo>
                  <a:pt x="1501" y="324"/>
                </a:lnTo>
                <a:lnTo>
                  <a:pt x="1503" y="280"/>
                </a:lnTo>
                <a:lnTo>
                  <a:pt x="1505" y="361"/>
                </a:lnTo>
                <a:lnTo>
                  <a:pt x="1507" y="369"/>
                </a:lnTo>
                <a:lnTo>
                  <a:pt x="1507" y="349"/>
                </a:lnTo>
                <a:lnTo>
                  <a:pt x="1505" y="330"/>
                </a:lnTo>
                <a:lnTo>
                  <a:pt x="1507" y="340"/>
                </a:lnTo>
                <a:lnTo>
                  <a:pt x="1511" y="369"/>
                </a:lnTo>
                <a:lnTo>
                  <a:pt x="1511" y="372"/>
                </a:lnTo>
                <a:lnTo>
                  <a:pt x="1505" y="305"/>
                </a:lnTo>
                <a:lnTo>
                  <a:pt x="1503" y="274"/>
                </a:lnTo>
                <a:lnTo>
                  <a:pt x="1505" y="299"/>
                </a:lnTo>
                <a:lnTo>
                  <a:pt x="1503" y="244"/>
                </a:lnTo>
                <a:lnTo>
                  <a:pt x="1503" y="240"/>
                </a:lnTo>
                <a:lnTo>
                  <a:pt x="1503" y="246"/>
                </a:lnTo>
                <a:lnTo>
                  <a:pt x="1503" y="261"/>
                </a:lnTo>
                <a:lnTo>
                  <a:pt x="1505" y="286"/>
                </a:lnTo>
                <a:lnTo>
                  <a:pt x="1505" y="290"/>
                </a:lnTo>
                <a:lnTo>
                  <a:pt x="1505" y="282"/>
                </a:lnTo>
                <a:lnTo>
                  <a:pt x="1507" y="305"/>
                </a:lnTo>
                <a:lnTo>
                  <a:pt x="1507" y="321"/>
                </a:lnTo>
                <a:lnTo>
                  <a:pt x="1507" y="326"/>
                </a:lnTo>
                <a:lnTo>
                  <a:pt x="1511" y="324"/>
                </a:lnTo>
                <a:lnTo>
                  <a:pt x="1511" y="326"/>
                </a:lnTo>
                <a:lnTo>
                  <a:pt x="1511" y="346"/>
                </a:lnTo>
                <a:lnTo>
                  <a:pt x="1513" y="365"/>
                </a:lnTo>
                <a:lnTo>
                  <a:pt x="1513" y="369"/>
                </a:lnTo>
                <a:lnTo>
                  <a:pt x="1513" y="365"/>
                </a:lnTo>
                <a:lnTo>
                  <a:pt x="1513" y="357"/>
                </a:lnTo>
                <a:lnTo>
                  <a:pt x="1511" y="326"/>
                </a:lnTo>
                <a:lnTo>
                  <a:pt x="1511" y="322"/>
                </a:lnTo>
                <a:lnTo>
                  <a:pt x="1513" y="347"/>
                </a:lnTo>
                <a:lnTo>
                  <a:pt x="1513" y="351"/>
                </a:lnTo>
                <a:lnTo>
                  <a:pt x="1513" y="349"/>
                </a:lnTo>
                <a:lnTo>
                  <a:pt x="1513" y="346"/>
                </a:lnTo>
                <a:lnTo>
                  <a:pt x="1513" y="363"/>
                </a:lnTo>
                <a:lnTo>
                  <a:pt x="1515" y="361"/>
                </a:lnTo>
                <a:lnTo>
                  <a:pt x="1515" y="346"/>
                </a:lnTo>
                <a:lnTo>
                  <a:pt x="1515" y="330"/>
                </a:lnTo>
                <a:lnTo>
                  <a:pt x="1515" y="332"/>
                </a:lnTo>
                <a:lnTo>
                  <a:pt x="1517" y="338"/>
                </a:lnTo>
                <a:lnTo>
                  <a:pt x="1517" y="361"/>
                </a:lnTo>
                <a:lnTo>
                  <a:pt x="1519" y="365"/>
                </a:lnTo>
                <a:lnTo>
                  <a:pt x="1519" y="363"/>
                </a:lnTo>
                <a:lnTo>
                  <a:pt x="1519" y="346"/>
                </a:lnTo>
                <a:lnTo>
                  <a:pt x="1519" y="311"/>
                </a:lnTo>
                <a:lnTo>
                  <a:pt x="1521" y="286"/>
                </a:lnTo>
                <a:lnTo>
                  <a:pt x="1521" y="282"/>
                </a:lnTo>
                <a:lnTo>
                  <a:pt x="1521" y="286"/>
                </a:lnTo>
                <a:lnTo>
                  <a:pt x="1522" y="305"/>
                </a:lnTo>
                <a:lnTo>
                  <a:pt x="1522" y="309"/>
                </a:lnTo>
                <a:lnTo>
                  <a:pt x="1524" y="303"/>
                </a:lnTo>
                <a:lnTo>
                  <a:pt x="1526" y="276"/>
                </a:lnTo>
                <a:lnTo>
                  <a:pt x="1521" y="263"/>
                </a:lnTo>
                <a:lnTo>
                  <a:pt x="1521" y="257"/>
                </a:lnTo>
                <a:lnTo>
                  <a:pt x="1522" y="255"/>
                </a:lnTo>
                <a:lnTo>
                  <a:pt x="1526" y="255"/>
                </a:lnTo>
                <a:lnTo>
                  <a:pt x="1530" y="255"/>
                </a:lnTo>
                <a:lnTo>
                  <a:pt x="1532" y="257"/>
                </a:lnTo>
                <a:lnTo>
                  <a:pt x="1538" y="263"/>
                </a:lnTo>
                <a:lnTo>
                  <a:pt x="1534" y="273"/>
                </a:lnTo>
                <a:lnTo>
                  <a:pt x="1530" y="280"/>
                </a:lnTo>
                <a:lnTo>
                  <a:pt x="1528" y="278"/>
                </a:lnTo>
                <a:lnTo>
                  <a:pt x="1526" y="294"/>
                </a:lnTo>
                <a:lnTo>
                  <a:pt x="1526" y="299"/>
                </a:lnTo>
                <a:lnTo>
                  <a:pt x="1528" y="298"/>
                </a:lnTo>
                <a:lnTo>
                  <a:pt x="1530" y="290"/>
                </a:lnTo>
                <a:lnTo>
                  <a:pt x="1530" y="298"/>
                </a:lnTo>
                <a:lnTo>
                  <a:pt x="1528" y="309"/>
                </a:lnTo>
                <a:lnTo>
                  <a:pt x="1524" y="322"/>
                </a:lnTo>
                <a:lnTo>
                  <a:pt x="1522" y="326"/>
                </a:lnTo>
                <a:lnTo>
                  <a:pt x="1524" y="326"/>
                </a:lnTo>
                <a:lnTo>
                  <a:pt x="1526" y="324"/>
                </a:lnTo>
                <a:lnTo>
                  <a:pt x="1528" y="324"/>
                </a:lnTo>
                <a:lnTo>
                  <a:pt x="1526" y="338"/>
                </a:lnTo>
                <a:lnTo>
                  <a:pt x="1524" y="347"/>
                </a:lnTo>
                <a:lnTo>
                  <a:pt x="1524" y="357"/>
                </a:lnTo>
                <a:lnTo>
                  <a:pt x="1526" y="359"/>
                </a:lnTo>
                <a:lnTo>
                  <a:pt x="1526" y="357"/>
                </a:lnTo>
                <a:lnTo>
                  <a:pt x="1528" y="349"/>
                </a:lnTo>
                <a:lnTo>
                  <a:pt x="1530" y="324"/>
                </a:lnTo>
                <a:lnTo>
                  <a:pt x="1532" y="321"/>
                </a:lnTo>
                <a:lnTo>
                  <a:pt x="1536" y="340"/>
                </a:lnTo>
                <a:lnTo>
                  <a:pt x="1536" y="342"/>
                </a:lnTo>
                <a:lnTo>
                  <a:pt x="1534" y="340"/>
                </a:lnTo>
                <a:lnTo>
                  <a:pt x="1534" y="338"/>
                </a:lnTo>
                <a:lnTo>
                  <a:pt x="1532" y="338"/>
                </a:lnTo>
                <a:lnTo>
                  <a:pt x="1530" y="361"/>
                </a:lnTo>
                <a:lnTo>
                  <a:pt x="1530" y="363"/>
                </a:lnTo>
                <a:lnTo>
                  <a:pt x="1536" y="359"/>
                </a:lnTo>
                <a:lnTo>
                  <a:pt x="1536" y="357"/>
                </a:lnTo>
                <a:lnTo>
                  <a:pt x="1544" y="353"/>
                </a:lnTo>
                <a:lnTo>
                  <a:pt x="1547" y="347"/>
                </a:lnTo>
                <a:lnTo>
                  <a:pt x="1547" y="340"/>
                </a:lnTo>
                <a:lnTo>
                  <a:pt x="1546" y="322"/>
                </a:lnTo>
                <a:lnTo>
                  <a:pt x="1547" y="315"/>
                </a:lnTo>
                <a:lnTo>
                  <a:pt x="1547" y="307"/>
                </a:lnTo>
                <a:lnTo>
                  <a:pt x="1547" y="305"/>
                </a:lnTo>
                <a:lnTo>
                  <a:pt x="1551" y="303"/>
                </a:lnTo>
                <a:lnTo>
                  <a:pt x="1555" y="301"/>
                </a:lnTo>
                <a:lnTo>
                  <a:pt x="1557" y="301"/>
                </a:lnTo>
                <a:lnTo>
                  <a:pt x="1555" y="299"/>
                </a:lnTo>
                <a:lnTo>
                  <a:pt x="1553" y="299"/>
                </a:lnTo>
                <a:lnTo>
                  <a:pt x="1546" y="301"/>
                </a:lnTo>
                <a:lnTo>
                  <a:pt x="1544" y="298"/>
                </a:lnTo>
                <a:lnTo>
                  <a:pt x="1549" y="296"/>
                </a:lnTo>
                <a:lnTo>
                  <a:pt x="1544" y="296"/>
                </a:lnTo>
                <a:lnTo>
                  <a:pt x="1538" y="288"/>
                </a:lnTo>
                <a:lnTo>
                  <a:pt x="1542" y="286"/>
                </a:lnTo>
                <a:lnTo>
                  <a:pt x="1544" y="282"/>
                </a:lnTo>
                <a:lnTo>
                  <a:pt x="1544" y="280"/>
                </a:lnTo>
                <a:lnTo>
                  <a:pt x="1542" y="282"/>
                </a:lnTo>
                <a:lnTo>
                  <a:pt x="1538" y="286"/>
                </a:lnTo>
                <a:lnTo>
                  <a:pt x="1536" y="286"/>
                </a:lnTo>
                <a:lnTo>
                  <a:pt x="1538" y="282"/>
                </a:lnTo>
                <a:lnTo>
                  <a:pt x="1542" y="276"/>
                </a:lnTo>
                <a:lnTo>
                  <a:pt x="1542" y="274"/>
                </a:lnTo>
                <a:lnTo>
                  <a:pt x="1540" y="278"/>
                </a:lnTo>
                <a:lnTo>
                  <a:pt x="1536" y="282"/>
                </a:lnTo>
                <a:lnTo>
                  <a:pt x="1534" y="282"/>
                </a:lnTo>
                <a:lnTo>
                  <a:pt x="1536" y="274"/>
                </a:lnTo>
                <a:lnTo>
                  <a:pt x="1540" y="265"/>
                </a:lnTo>
                <a:lnTo>
                  <a:pt x="1544" y="267"/>
                </a:lnTo>
                <a:lnTo>
                  <a:pt x="1546" y="273"/>
                </a:lnTo>
                <a:lnTo>
                  <a:pt x="1546" y="282"/>
                </a:lnTo>
                <a:lnTo>
                  <a:pt x="1547" y="284"/>
                </a:lnTo>
                <a:lnTo>
                  <a:pt x="1553" y="286"/>
                </a:lnTo>
                <a:lnTo>
                  <a:pt x="1555" y="288"/>
                </a:lnTo>
                <a:lnTo>
                  <a:pt x="1555" y="290"/>
                </a:lnTo>
                <a:lnTo>
                  <a:pt x="1553" y="286"/>
                </a:lnTo>
                <a:lnTo>
                  <a:pt x="1563" y="286"/>
                </a:lnTo>
                <a:lnTo>
                  <a:pt x="1559" y="288"/>
                </a:lnTo>
                <a:lnTo>
                  <a:pt x="1555" y="290"/>
                </a:lnTo>
                <a:lnTo>
                  <a:pt x="1559" y="305"/>
                </a:lnTo>
                <a:lnTo>
                  <a:pt x="1561" y="330"/>
                </a:lnTo>
                <a:lnTo>
                  <a:pt x="1561" y="376"/>
                </a:lnTo>
                <a:lnTo>
                  <a:pt x="1563" y="388"/>
                </a:lnTo>
                <a:lnTo>
                  <a:pt x="1565" y="392"/>
                </a:lnTo>
                <a:lnTo>
                  <a:pt x="1569" y="394"/>
                </a:lnTo>
                <a:lnTo>
                  <a:pt x="1572" y="395"/>
                </a:lnTo>
                <a:lnTo>
                  <a:pt x="1574" y="399"/>
                </a:lnTo>
                <a:lnTo>
                  <a:pt x="1576" y="407"/>
                </a:lnTo>
                <a:lnTo>
                  <a:pt x="1576" y="415"/>
                </a:lnTo>
                <a:lnTo>
                  <a:pt x="1572" y="418"/>
                </a:lnTo>
                <a:lnTo>
                  <a:pt x="1569" y="422"/>
                </a:lnTo>
                <a:lnTo>
                  <a:pt x="1567" y="426"/>
                </a:lnTo>
                <a:lnTo>
                  <a:pt x="1569" y="428"/>
                </a:lnTo>
                <a:lnTo>
                  <a:pt x="1570" y="432"/>
                </a:lnTo>
                <a:lnTo>
                  <a:pt x="1570" y="440"/>
                </a:lnTo>
                <a:lnTo>
                  <a:pt x="1572" y="447"/>
                </a:lnTo>
                <a:lnTo>
                  <a:pt x="1569" y="447"/>
                </a:lnTo>
                <a:lnTo>
                  <a:pt x="1567" y="449"/>
                </a:lnTo>
                <a:lnTo>
                  <a:pt x="1569" y="455"/>
                </a:lnTo>
                <a:lnTo>
                  <a:pt x="1570" y="459"/>
                </a:lnTo>
                <a:lnTo>
                  <a:pt x="1572" y="461"/>
                </a:lnTo>
                <a:lnTo>
                  <a:pt x="1578" y="461"/>
                </a:lnTo>
                <a:lnTo>
                  <a:pt x="1584" y="457"/>
                </a:lnTo>
                <a:lnTo>
                  <a:pt x="1586" y="453"/>
                </a:lnTo>
                <a:lnTo>
                  <a:pt x="1584" y="443"/>
                </a:lnTo>
                <a:lnTo>
                  <a:pt x="1582" y="440"/>
                </a:lnTo>
                <a:lnTo>
                  <a:pt x="1590" y="438"/>
                </a:lnTo>
                <a:lnTo>
                  <a:pt x="1594" y="436"/>
                </a:lnTo>
                <a:lnTo>
                  <a:pt x="1595" y="438"/>
                </a:lnTo>
                <a:lnTo>
                  <a:pt x="1594" y="451"/>
                </a:lnTo>
                <a:lnTo>
                  <a:pt x="1594" y="455"/>
                </a:lnTo>
                <a:lnTo>
                  <a:pt x="1595" y="457"/>
                </a:lnTo>
                <a:lnTo>
                  <a:pt x="1595" y="455"/>
                </a:lnTo>
                <a:lnTo>
                  <a:pt x="1603" y="445"/>
                </a:lnTo>
                <a:lnTo>
                  <a:pt x="1601" y="445"/>
                </a:lnTo>
                <a:lnTo>
                  <a:pt x="1599" y="442"/>
                </a:lnTo>
                <a:lnTo>
                  <a:pt x="1601" y="434"/>
                </a:lnTo>
                <a:lnTo>
                  <a:pt x="1599" y="434"/>
                </a:lnTo>
                <a:lnTo>
                  <a:pt x="1599" y="426"/>
                </a:lnTo>
                <a:lnTo>
                  <a:pt x="1605" y="417"/>
                </a:lnTo>
                <a:lnTo>
                  <a:pt x="1603" y="411"/>
                </a:lnTo>
                <a:lnTo>
                  <a:pt x="1603" y="407"/>
                </a:lnTo>
                <a:lnTo>
                  <a:pt x="1603" y="411"/>
                </a:lnTo>
                <a:lnTo>
                  <a:pt x="1599" y="415"/>
                </a:lnTo>
                <a:lnTo>
                  <a:pt x="1599" y="413"/>
                </a:lnTo>
                <a:lnTo>
                  <a:pt x="1599" y="407"/>
                </a:lnTo>
                <a:lnTo>
                  <a:pt x="1599" y="394"/>
                </a:lnTo>
                <a:lnTo>
                  <a:pt x="1597" y="392"/>
                </a:lnTo>
                <a:lnTo>
                  <a:pt x="1597" y="394"/>
                </a:lnTo>
                <a:lnTo>
                  <a:pt x="1595" y="411"/>
                </a:lnTo>
                <a:lnTo>
                  <a:pt x="1594" y="420"/>
                </a:lnTo>
                <a:lnTo>
                  <a:pt x="1592" y="420"/>
                </a:lnTo>
                <a:lnTo>
                  <a:pt x="1588" y="418"/>
                </a:lnTo>
                <a:lnTo>
                  <a:pt x="1584" y="415"/>
                </a:lnTo>
                <a:lnTo>
                  <a:pt x="1584" y="407"/>
                </a:lnTo>
                <a:lnTo>
                  <a:pt x="1586" y="403"/>
                </a:lnTo>
                <a:lnTo>
                  <a:pt x="1588" y="403"/>
                </a:lnTo>
                <a:lnTo>
                  <a:pt x="1590" y="405"/>
                </a:lnTo>
                <a:lnTo>
                  <a:pt x="1592" y="405"/>
                </a:lnTo>
                <a:lnTo>
                  <a:pt x="1592" y="403"/>
                </a:lnTo>
                <a:lnTo>
                  <a:pt x="1590" y="394"/>
                </a:lnTo>
                <a:lnTo>
                  <a:pt x="1584" y="363"/>
                </a:lnTo>
                <a:lnTo>
                  <a:pt x="1582" y="346"/>
                </a:lnTo>
                <a:lnTo>
                  <a:pt x="1584" y="349"/>
                </a:lnTo>
                <a:lnTo>
                  <a:pt x="1588" y="355"/>
                </a:lnTo>
                <a:lnTo>
                  <a:pt x="1592" y="357"/>
                </a:lnTo>
                <a:lnTo>
                  <a:pt x="1592" y="353"/>
                </a:lnTo>
                <a:lnTo>
                  <a:pt x="1590" y="342"/>
                </a:lnTo>
                <a:lnTo>
                  <a:pt x="1588" y="336"/>
                </a:lnTo>
                <a:lnTo>
                  <a:pt x="1590" y="326"/>
                </a:lnTo>
                <a:lnTo>
                  <a:pt x="1590" y="324"/>
                </a:lnTo>
                <a:lnTo>
                  <a:pt x="1592" y="328"/>
                </a:lnTo>
                <a:lnTo>
                  <a:pt x="1594" y="340"/>
                </a:lnTo>
                <a:lnTo>
                  <a:pt x="1595" y="340"/>
                </a:lnTo>
                <a:lnTo>
                  <a:pt x="1597" y="334"/>
                </a:lnTo>
                <a:lnTo>
                  <a:pt x="1595" y="334"/>
                </a:lnTo>
                <a:lnTo>
                  <a:pt x="1595" y="328"/>
                </a:lnTo>
                <a:lnTo>
                  <a:pt x="1594" y="324"/>
                </a:lnTo>
                <a:lnTo>
                  <a:pt x="1594" y="319"/>
                </a:lnTo>
                <a:lnTo>
                  <a:pt x="1595" y="319"/>
                </a:lnTo>
                <a:lnTo>
                  <a:pt x="1597" y="321"/>
                </a:lnTo>
                <a:lnTo>
                  <a:pt x="1599" y="321"/>
                </a:lnTo>
                <a:lnTo>
                  <a:pt x="1599" y="319"/>
                </a:lnTo>
                <a:lnTo>
                  <a:pt x="1597" y="309"/>
                </a:lnTo>
                <a:lnTo>
                  <a:pt x="1595" y="309"/>
                </a:lnTo>
                <a:lnTo>
                  <a:pt x="1595" y="307"/>
                </a:lnTo>
                <a:lnTo>
                  <a:pt x="1594" y="307"/>
                </a:lnTo>
                <a:lnTo>
                  <a:pt x="1594" y="311"/>
                </a:lnTo>
                <a:lnTo>
                  <a:pt x="1588" y="298"/>
                </a:lnTo>
                <a:lnTo>
                  <a:pt x="1590" y="299"/>
                </a:lnTo>
                <a:lnTo>
                  <a:pt x="1594" y="301"/>
                </a:lnTo>
                <a:lnTo>
                  <a:pt x="1595" y="301"/>
                </a:lnTo>
                <a:lnTo>
                  <a:pt x="1597" y="299"/>
                </a:lnTo>
                <a:lnTo>
                  <a:pt x="1597" y="296"/>
                </a:lnTo>
                <a:lnTo>
                  <a:pt x="1599" y="296"/>
                </a:lnTo>
                <a:lnTo>
                  <a:pt x="1601" y="299"/>
                </a:lnTo>
                <a:lnTo>
                  <a:pt x="1607" y="286"/>
                </a:lnTo>
                <a:lnTo>
                  <a:pt x="1607" y="280"/>
                </a:lnTo>
                <a:lnTo>
                  <a:pt x="1607" y="273"/>
                </a:lnTo>
                <a:lnTo>
                  <a:pt x="1607" y="261"/>
                </a:lnTo>
                <a:lnTo>
                  <a:pt x="1607" y="259"/>
                </a:lnTo>
                <a:lnTo>
                  <a:pt x="1611" y="257"/>
                </a:lnTo>
                <a:lnTo>
                  <a:pt x="1622" y="261"/>
                </a:lnTo>
                <a:lnTo>
                  <a:pt x="1624" y="261"/>
                </a:lnTo>
                <a:lnTo>
                  <a:pt x="1624" y="257"/>
                </a:lnTo>
                <a:lnTo>
                  <a:pt x="1617" y="246"/>
                </a:lnTo>
                <a:lnTo>
                  <a:pt x="1615" y="242"/>
                </a:lnTo>
                <a:lnTo>
                  <a:pt x="1617" y="240"/>
                </a:lnTo>
                <a:lnTo>
                  <a:pt x="1618" y="240"/>
                </a:lnTo>
                <a:lnTo>
                  <a:pt x="1624" y="242"/>
                </a:lnTo>
                <a:lnTo>
                  <a:pt x="1459" y="129"/>
                </a:lnTo>
                <a:lnTo>
                  <a:pt x="8" y="411"/>
                </a:lnTo>
                <a:lnTo>
                  <a:pt x="8" y="407"/>
                </a:lnTo>
                <a:lnTo>
                  <a:pt x="10" y="405"/>
                </a:lnTo>
                <a:lnTo>
                  <a:pt x="10" y="409"/>
                </a:lnTo>
                <a:lnTo>
                  <a:pt x="8" y="411"/>
                </a:lnTo>
                <a:lnTo>
                  <a:pt x="1459" y="129"/>
                </a:lnTo>
                <a:lnTo>
                  <a:pt x="10" y="632"/>
                </a:lnTo>
                <a:lnTo>
                  <a:pt x="10" y="630"/>
                </a:lnTo>
                <a:lnTo>
                  <a:pt x="11" y="645"/>
                </a:lnTo>
                <a:lnTo>
                  <a:pt x="10" y="632"/>
                </a:lnTo>
                <a:lnTo>
                  <a:pt x="1459" y="129"/>
                </a:lnTo>
                <a:lnTo>
                  <a:pt x="34" y="651"/>
                </a:lnTo>
                <a:lnTo>
                  <a:pt x="33" y="643"/>
                </a:lnTo>
                <a:lnTo>
                  <a:pt x="34" y="647"/>
                </a:lnTo>
                <a:lnTo>
                  <a:pt x="34" y="651"/>
                </a:lnTo>
                <a:lnTo>
                  <a:pt x="1459" y="129"/>
                </a:lnTo>
                <a:lnTo>
                  <a:pt x="42" y="430"/>
                </a:lnTo>
                <a:lnTo>
                  <a:pt x="42" y="428"/>
                </a:lnTo>
                <a:lnTo>
                  <a:pt x="44" y="434"/>
                </a:lnTo>
                <a:lnTo>
                  <a:pt x="42" y="436"/>
                </a:lnTo>
                <a:lnTo>
                  <a:pt x="44" y="434"/>
                </a:lnTo>
                <a:lnTo>
                  <a:pt x="44" y="443"/>
                </a:lnTo>
                <a:lnTo>
                  <a:pt x="42" y="438"/>
                </a:lnTo>
                <a:lnTo>
                  <a:pt x="40" y="434"/>
                </a:lnTo>
                <a:lnTo>
                  <a:pt x="42" y="430"/>
                </a:lnTo>
                <a:lnTo>
                  <a:pt x="1459" y="129"/>
                </a:lnTo>
                <a:lnTo>
                  <a:pt x="44" y="570"/>
                </a:lnTo>
                <a:lnTo>
                  <a:pt x="44" y="578"/>
                </a:lnTo>
                <a:lnTo>
                  <a:pt x="42" y="562"/>
                </a:lnTo>
                <a:lnTo>
                  <a:pt x="44" y="568"/>
                </a:lnTo>
                <a:lnTo>
                  <a:pt x="44" y="570"/>
                </a:lnTo>
                <a:lnTo>
                  <a:pt x="1459" y="129"/>
                </a:lnTo>
                <a:lnTo>
                  <a:pt x="44" y="641"/>
                </a:lnTo>
                <a:lnTo>
                  <a:pt x="44" y="639"/>
                </a:lnTo>
                <a:lnTo>
                  <a:pt x="46" y="620"/>
                </a:lnTo>
                <a:lnTo>
                  <a:pt x="46" y="630"/>
                </a:lnTo>
                <a:lnTo>
                  <a:pt x="46" y="634"/>
                </a:lnTo>
                <a:lnTo>
                  <a:pt x="46" y="637"/>
                </a:lnTo>
                <a:lnTo>
                  <a:pt x="44" y="641"/>
                </a:lnTo>
                <a:lnTo>
                  <a:pt x="1459" y="129"/>
                </a:lnTo>
                <a:lnTo>
                  <a:pt x="46" y="562"/>
                </a:lnTo>
                <a:lnTo>
                  <a:pt x="46" y="564"/>
                </a:lnTo>
                <a:lnTo>
                  <a:pt x="44" y="553"/>
                </a:lnTo>
                <a:lnTo>
                  <a:pt x="46" y="516"/>
                </a:lnTo>
                <a:lnTo>
                  <a:pt x="46" y="562"/>
                </a:lnTo>
                <a:lnTo>
                  <a:pt x="1459" y="129"/>
                </a:lnTo>
                <a:lnTo>
                  <a:pt x="50" y="584"/>
                </a:lnTo>
                <a:lnTo>
                  <a:pt x="48" y="568"/>
                </a:lnTo>
                <a:lnTo>
                  <a:pt x="48" y="514"/>
                </a:lnTo>
                <a:lnTo>
                  <a:pt x="44" y="457"/>
                </a:lnTo>
                <a:lnTo>
                  <a:pt x="46" y="455"/>
                </a:lnTo>
                <a:lnTo>
                  <a:pt x="46" y="451"/>
                </a:lnTo>
                <a:lnTo>
                  <a:pt x="50" y="513"/>
                </a:lnTo>
                <a:lnTo>
                  <a:pt x="52" y="545"/>
                </a:lnTo>
                <a:lnTo>
                  <a:pt x="50" y="584"/>
                </a:lnTo>
                <a:lnTo>
                  <a:pt x="1459" y="129"/>
                </a:lnTo>
                <a:lnTo>
                  <a:pt x="1557" y="1098"/>
                </a:lnTo>
                <a:lnTo>
                  <a:pt x="1559" y="1100"/>
                </a:lnTo>
                <a:lnTo>
                  <a:pt x="1557" y="1104"/>
                </a:lnTo>
                <a:lnTo>
                  <a:pt x="1555" y="1102"/>
                </a:lnTo>
                <a:lnTo>
                  <a:pt x="1557" y="1098"/>
                </a:lnTo>
                <a:lnTo>
                  <a:pt x="1459" y="129"/>
                </a:lnTo>
                <a:lnTo>
                  <a:pt x="1555" y="1098"/>
                </a:lnTo>
                <a:lnTo>
                  <a:pt x="1557" y="1098"/>
                </a:lnTo>
                <a:lnTo>
                  <a:pt x="1555" y="1102"/>
                </a:lnTo>
                <a:lnTo>
                  <a:pt x="1553" y="1100"/>
                </a:lnTo>
                <a:lnTo>
                  <a:pt x="1555" y="1098"/>
                </a:lnTo>
                <a:lnTo>
                  <a:pt x="1459" y="129"/>
                </a:lnTo>
                <a:lnTo>
                  <a:pt x="1559" y="668"/>
                </a:lnTo>
                <a:lnTo>
                  <a:pt x="1561" y="676"/>
                </a:lnTo>
                <a:lnTo>
                  <a:pt x="1559" y="680"/>
                </a:lnTo>
                <a:lnTo>
                  <a:pt x="1561" y="676"/>
                </a:lnTo>
                <a:lnTo>
                  <a:pt x="1563" y="678"/>
                </a:lnTo>
                <a:lnTo>
                  <a:pt x="1559" y="687"/>
                </a:lnTo>
                <a:lnTo>
                  <a:pt x="1557" y="699"/>
                </a:lnTo>
                <a:lnTo>
                  <a:pt x="1555" y="699"/>
                </a:lnTo>
                <a:lnTo>
                  <a:pt x="1559" y="680"/>
                </a:lnTo>
                <a:lnTo>
                  <a:pt x="1555" y="689"/>
                </a:lnTo>
                <a:lnTo>
                  <a:pt x="1553" y="697"/>
                </a:lnTo>
                <a:lnTo>
                  <a:pt x="1551" y="695"/>
                </a:lnTo>
                <a:lnTo>
                  <a:pt x="1551" y="689"/>
                </a:lnTo>
                <a:lnTo>
                  <a:pt x="1553" y="680"/>
                </a:lnTo>
                <a:lnTo>
                  <a:pt x="1559" y="668"/>
                </a:lnTo>
                <a:lnTo>
                  <a:pt x="1459" y="129"/>
                </a:lnTo>
                <a:lnTo>
                  <a:pt x="1549" y="741"/>
                </a:lnTo>
                <a:lnTo>
                  <a:pt x="1547" y="751"/>
                </a:lnTo>
                <a:lnTo>
                  <a:pt x="1546" y="749"/>
                </a:lnTo>
                <a:lnTo>
                  <a:pt x="1546" y="745"/>
                </a:lnTo>
                <a:lnTo>
                  <a:pt x="1549" y="741"/>
                </a:lnTo>
                <a:lnTo>
                  <a:pt x="1459" y="129"/>
                </a:lnTo>
                <a:lnTo>
                  <a:pt x="1490" y="912"/>
                </a:lnTo>
                <a:lnTo>
                  <a:pt x="1492" y="908"/>
                </a:lnTo>
                <a:lnTo>
                  <a:pt x="1494" y="904"/>
                </a:lnTo>
                <a:lnTo>
                  <a:pt x="1498" y="904"/>
                </a:lnTo>
                <a:lnTo>
                  <a:pt x="1498" y="906"/>
                </a:lnTo>
                <a:lnTo>
                  <a:pt x="1494" y="910"/>
                </a:lnTo>
                <a:lnTo>
                  <a:pt x="1492" y="912"/>
                </a:lnTo>
                <a:lnTo>
                  <a:pt x="1490" y="912"/>
                </a:lnTo>
                <a:lnTo>
                  <a:pt x="1459" y="129"/>
                </a:lnTo>
                <a:lnTo>
                  <a:pt x="1488" y="914"/>
                </a:lnTo>
                <a:lnTo>
                  <a:pt x="1492" y="918"/>
                </a:lnTo>
                <a:lnTo>
                  <a:pt x="1492" y="920"/>
                </a:lnTo>
                <a:lnTo>
                  <a:pt x="1490" y="922"/>
                </a:lnTo>
                <a:lnTo>
                  <a:pt x="1492" y="920"/>
                </a:lnTo>
                <a:lnTo>
                  <a:pt x="1492" y="922"/>
                </a:lnTo>
                <a:lnTo>
                  <a:pt x="1488" y="923"/>
                </a:lnTo>
                <a:lnTo>
                  <a:pt x="1492" y="927"/>
                </a:lnTo>
                <a:lnTo>
                  <a:pt x="1496" y="922"/>
                </a:lnTo>
                <a:lnTo>
                  <a:pt x="1498" y="918"/>
                </a:lnTo>
                <a:lnTo>
                  <a:pt x="1496" y="918"/>
                </a:lnTo>
                <a:lnTo>
                  <a:pt x="1498" y="916"/>
                </a:lnTo>
                <a:lnTo>
                  <a:pt x="1498" y="923"/>
                </a:lnTo>
                <a:lnTo>
                  <a:pt x="1498" y="927"/>
                </a:lnTo>
                <a:lnTo>
                  <a:pt x="1496" y="929"/>
                </a:lnTo>
                <a:lnTo>
                  <a:pt x="1496" y="933"/>
                </a:lnTo>
                <a:lnTo>
                  <a:pt x="1494" y="937"/>
                </a:lnTo>
                <a:lnTo>
                  <a:pt x="1496" y="939"/>
                </a:lnTo>
                <a:lnTo>
                  <a:pt x="1492" y="946"/>
                </a:lnTo>
                <a:lnTo>
                  <a:pt x="1490" y="946"/>
                </a:lnTo>
                <a:lnTo>
                  <a:pt x="1488" y="927"/>
                </a:lnTo>
                <a:lnTo>
                  <a:pt x="1488" y="914"/>
                </a:lnTo>
                <a:lnTo>
                  <a:pt x="1459" y="129"/>
                </a:lnTo>
                <a:lnTo>
                  <a:pt x="1455" y="136"/>
                </a:lnTo>
                <a:lnTo>
                  <a:pt x="1448" y="134"/>
                </a:lnTo>
                <a:lnTo>
                  <a:pt x="1453" y="138"/>
                </a:lnTo>
                <a:lnTo>
                  <a:pt x="1451" y="138"/>
                </a:lnTo>
                <a:lnTo>
                  <a:pt x="1434" y="119"/>
                </a:lnTo>
                <a:lnTo>
                  <a:pt x="1421" y="102"/>
                </a:lnTo>
                <a:lnTo>
                  <a:pt x="1421" y="100"/>
                </a:lnTo>
                <a:lnTo>
                  <a:pt x="1421" y="98"/>
                </a:lnTo>
                <a:lnTo>
                  <a:pt x="1425" y="100"/>
                </a:lnTo>
                <a:lnTo>
                  <a:pt x="1426" y="102"/>
                </a:lnTo>
                <a:lnTo>
                  <a:pt x="1440" y="119"/>
                </a:lnTo>
                <a:lnTo>
                  <a:pt x="1440" y="121"/>
                </a:lnTo>
                <a:lnTo>
                  <a:pt x="1442" y="121"/>
                </a:lnTo>
                <a:lnTo>
                  <a:pt x="1450" y="130"/>
                </a:lnTo>
                <a:lnTo>
                  <a:pt x="1457" y="136"/>
                </a:lnTo>
                <a:lnTo>
                  <a:pt x="1455" y="136"/>
                </a:lnTo>
                <a:lnTo>
                  <a:pt x="1459" y="129"/>
                </a:lnTo>
                <a:lnTo>
                  <a:pt x="1423" y="98"/>
                </a:lnTo>
                <a:lnTo>
                  <a:pt x="1425" y="98"/>
                </a:lnTo>
                <a:lnTo>
                  <a:pt x="1425" y="100"/>
                </a:lnTo>
                <a:lnTo>
                  <a:pt x="1423" y="98"/>
                </a:lnTo>
                <a:lnTo>
                  <a:pt x="1459" y="129"/>
                </a:lnTo>
                <a:lnTo>
                  <a:pt x="1473" y="152"/>
                </a:lnTo>
                <a:lnTo>
                  <a:pt x="1471" y="152"/>
                </a:lnTo>
                <a:lnTo>
                  <a:pt x="1469" y="152"/>
                </a:lnTo>
                <a:lnTo>
                  <a:pt x="1463" y="152"/>
                </a:lnTo>
                <a:lnTo>
                  <a:pt x="1461" y="150"/>
                </a:lnTo>
                <a:lnTo>
                  <a:pt x="1459" y="146"/>
                </a:lnTo>
                <a:lnTo>
                  <a:pt x="1463" y="146"/>
                </a:lnTo>
                <a:lnTo>
                  <a:pt x="1463" y="144"/>
                </a:lnTo>
                <a:lnTo>
                  <a:pt x="1459" y="142"/>
                </a:lnTo>
                <a:lnTo>
                  <a:pt x="1461" y="142"/>
                </a:lnTo>
                <a:lnTo>
                  <a:pt x="1459" y="142"/>
                </a:lnTo>
                <a:lnTo>
                  <a:pt x="1461" y="140"/>
                </a:lnTo>
                <a:lnTo>
                  <a:pt x="1461" y="138"/>
                </a:lnTo>
                <a:lnTo>
                  <a:pt x="1469" y="148"/>
                </a:lnTo>
                <a:lnTo>
                  <a:pt x="1473" y="150"/>
                </a:lnTo>
                <a:lnTo>
                  <a:pt x="1473" y="152"/>
                </a:lnTo>
                <a:lnTo>
                  <a:pt x="1459" y="129"/>
                </a:lnTo>
                <a:lnTo>
                  <a:pt x="1471" y="140"/>
                </a:lnTo>
                <a:lnTo>
                  <a:pt x="1474" y="146"/>
                </a:lnTo>
                <a:lnTo>
                  <a:pt x="1459" y="134"/>
                </a:lnTo>
                <a:lnTo>
                  <a:pt x="1444" y="121"/>
                </a:lnTo>
                <a:lnTo>
                  <a:pt x="1446" y="121"/>
                </a:lnTo>
                <a:lnTo>
                  <a:pt x="1448" y="121"/>
                </a:lnTo>
                <a:lnTo>
                  <a:pt x="1446" y="121"/>
                </a:lnTo>
                <a:lnTo>
                  <a:pt x="1446" y="119"/>
                </a:lnTo>
                <a:lnTo>
                  <a:pt x="1444" y="119"/>
                </a:lnTo>
                <a:lnTo>
                  <a:pt x="1442" y="119"/>
                </a:lnTo>
                <a:lnTo>
                  <a:pt x="1442" y="121"/>
                </a:lnTo>
                <a:lnTo>
                  <a:pt x="1440" y="117"/>
                </a:lnTo>
                <a:lnTo>
                  <a:pt x="1436" y="111"/>
                </a:lnTo>
                <a:lnTo>
                  <a:pt x="1430" y="107"/>
                </a:lnTo>
                <a:lnTo>
                  <a:pt x="1428" y="102"/>
                </a:lnTo>
                <a:lnTo>
                  <a:pt x="1430" y="104"/>
                </a:lnTo>
                <a:lnTo>
                  <a:pt x="1432" y="106"/>
                </a:lnTo>
                <a:lnTo>
                  <a:pt x="1434" y="104"/>
                </a:lnTo>
                <a:lnTo>
                  <a:pt x="1438" y="106"/>
                </a:lnTo>
                <a:lnTo>
                  <a:pt x="1434" y="104"/>
                </a:lnTo>
                <a:lnTo>
                  <a:pt x="1434" y="100"/>
                </a:lnTo>
                <a:lnTo>
                  <a:pt x="1430" y="102"/>
                </a:lnTo>
                <a:lnTo>
                  <a:pt x="1428" y="100"/>
                </a:lnTo>
                <a:lnTo>
                  <a:pt x="1432" y="100"/>
                </a:lnTo>
                <a:lnTo>
                  <a:pt x="1430" y="100"/>
                </a:lnTo>
                <a:lnTo>
                  <a:pt x="1426" y="100"/>
                </a:lnTo>
                <a:lnTo>
                  <a:pt x="1425" y="100"/>
                </a:lnTo>
                <a:lnTo>
                  <a:pt x="1425" y="98"/>
                </a:lnTo>
                <a:lnTo>
                  <a:pt x="1426" y="100"/>
                </a:lnTo>
                <a:lnTo>
                  <a:pt x="1423" y="98"/>
                </a:lnTo>
                <a:lnTo>
                  <a:pt x="1423" y="96"/>
                </a:lnTo>
                <a:lnTo>
                  <a:pt x="1419" y="96"/>
                </a:lnTo>
                <a:lnTo>
                  <a:pt x="1415" y="94"/>
                </a:lnTo>
                <a:lnTo>
                  <a:pt x="1417" y="86"/>
                </a:lnTo>
                <a:lnTo>
                  <a:pt x="1417" y="84"/>
                </a:lnTo>
                <a:lnTo>
                  <a:pt x="1415" y="82"/>
                </a:lnTo>
                <a:lnTo>
                  <a:pt x="1415" y="84"/>
                </a:lnTo>
                <a:lnTo>
                  <a:pt x="1413" y="88"/>
                </a:lnTo>
                <a:lnTo>
                  <a:pt x="1407" y="82"/>
                </a:lnTo>
                <a:lnTo>
                  <a:pt x="1411" y="79"/>
                </a:lnTo>
                <a:lnTo>
                  <a:pt x="1417" y="82"/>
                </a:lnTo>
                <a:lnTo>
                  <a:pt x="1413" y="79"/>
                </a:lnTo>
                <a:lnTo>
                  <a:pt x="1415" y="73"/>
                </a:lnTo>
                <a:lnTo>
                  <a:pt x="1417" y="73"/>
                </a:lnTo>
                <a:lnTo>
                  <a:pt x="1436" y="96"/>
                </a:lnTo>
                <a:lnTo>
                  <a:pt x="1432" y="90"/>
                </a:lnTo>
                <a:lnTo>
                  <a:pt x="1426" y="81"/>
                </a:lnTo>
                <a:lnTo>
                  <a:pt x="1421" y="69"/>
                </a:lnTo>
                <a:lnTo>
                  <a:pt x="1421" y="67"/>
                </a:lnTo>
                <a:lnTo>
                  <a:pt x="1419" y="69"/>
                </a:lnTo>
                <a:lnTo>
                  <a:pt x="1419" y="65"/>
                </a:lnTo>
                <a:lnTo>
                  <a:pt x="1419" y="63"/>
                </a:lnTo>
                <a:lnTo>
                  <a:pt x="1417" y="63"/>
                </a:lnTo>
                <a:lnTo>
                  <a:pt x="1413" y="56"/>
                </a:lnTo>
                <a:lnTo>
                  <a:pt x="1413" y="54"/>
                </a:lnTo>
                <a:lnTo>
                  <a:pt x="1413" y="52"/>
                </a:lnTo>
                <a:lnTo>
                  <a:pt x="1411" y="54"/>
                </a:lnTo>
                <a:lnTo>
                  <a:pt x="1409" y="50"/>
                </a:lnTo>
                <a:lnTo>
                  <a:pt x="1409" y="48"/>
                </a:lnTo>
                <a:lnTo>
                  <a:pt x="1409" y="50"/>
                </a:lnTo>
                <a:lnTo>
                  <a:pt x="1407" y="48"/>
                </a:lnTo>
                <a:lnTo>
                  <a:pt x="1409" y="44"/>
                </a:lnTo>
                <a:lnTo>
                  <a:pt x="1421" y="59"/>
                </a:lnTo>
                <a:lnTo>
                  <a:pt x="1442" y="90"/>
                </a:lnTo>
                <a:lnTo>
                  <a:pt x="1461" y="111"/>
                </a:lnTo>
                <a:lnTo>
                  <a:pt x="1474" y="125"/>
                </a:lnTo>
                <a:lnTo>
                  <a:pt x="1486" y="132"/>
                </a:lnTo>
                <a:lnTo>
                  <a:pt x="1482" y="134"/>
                </a:lnTo>
                <a:lnTo>
                  <a:pt x="1478" y="142"/>
                </a:lnTo>
                <a:lnTo>
                  <a:pt x="1473" y="140"/>
                </a:lnTo>
                <a:lnTo>
                  <a:pt x="1471" y="140"/>
                </a:lnTo>
                <a:lnTo>
                  <a:pt x="1459" y="129"/>
                </a:lnTo>
                <a:lnTo>
                  <a:pt x="1428" y="100"/>
                </a:lnTo>
                <a:lnTo>
                  <a:pt x="1430" y="102"/>
                </a:lnTo>
                <a:lnTo>
                  <a:pt x="1428" y="102"/>
                </a:lnTo>
                <a:lnTo>
                  <a:pt x="1428" y="100"/>
                </a:lnTo>
                <a:lnTo>
                  <a:pt x="1459" y="129"/>
                </a:lnTo>
                <a:lnTo>
                  <a:pt x="1484" y="971"/>
                </a:lnTo>
                <a:lnTo>
                  <a:pt x="1482" y="973"/>
                </a:lnTo>
                <a:lnTo>
                  <a:pt x="1484" y="970"/>
                </a:lnTo>
                <a:lnTo>
                  <a:pt x="1484" y="971"/>
                </a:lnTo>
                <a:lnTo>
                  <a:pt x="1459" y="129"/>
                </a:lnTo>
                <a:lnTo>
                  <a:pt x="1486" y="964"/>
                </a:lnTo>
                <a:lnTo>
                  <a:pt x="1486" y="975"/>
                </a:lnTo>
                <a:lnTo>
                  <a:pt x="1484" y="970"/>
                </a:lnTo>
                <a:lnTo>
                  <a:pt x="1486" y="964"/>
                </a:lnTo>
                <a:lnTo>
                  <a:pt x="1459" y="129"/>
                </a:lnTo>
                <a:lnTo>
                  <a:pt x="1540" y="1075"/>
                </a:lnTo>
                <a:lnTo>
                  <a:pt x="1536" y="1073"/>
                </a:lnTo>
                <a:lnTo>
                  <a:pt x="1536" y="1069"/>
                </a:lnTo>
                <a:lnTo>
                  <a:pt x="1540" y="1064"/>
                </a:lnTo>
                <a:lnTo>
                  <a:pt x="1538" y="1066"/>
                </a:lnTo>
                <a:lnTo>
                  <a:pt x="1542" y="1064"/>
                </a:lnTo>
                <a:lnTo>
                  <a:pt x="1542" y="1069"/>
                </a:lnTo>
                <a:lnTo>
                  <a:pt x="1540" y="1075"/>
                </a:lnTo>
                <a:lnTo>
                  <a:pt x="1459" y="129"/>
                </a:lnTo>
                <a:lnTo>
                  <a:pt x="1542" y="1077"/>
                </a:lnTo>
                <a:lnTo>
                  <a:pt x="1544" y="1077"/>
                </a:lnTo>
                <a:lnTo>
                  <a:pt x="1544" y="1081"/>
                </a:lnTo>
                <a:lnTo>
                  <a:pt x="1544" y="1083"/>
                </a:lnTo>
                <a:lnTo>
                  <a:pt x="1542" y="1077"/>
                </a:lnTo>
                <a:lnTo>
                  <a:pt x="1459" y="129"/>
                </a:lnTo>
                <a:lnTo>
                  <a:pt x="1544" y="1006"/>
                </a:lnTo>
                <a:lnTo>
                  <a:pt x="1544" y="1004"/>
                </a:lnTo>
                <a:lnTo>
                  <a:pt x="1546" y="1004"/>
                </a:lnTo>
                <a:lnTo>
                  <a:pt x="1547" y="1002"/>
                </a:lnTo>
                <a:lnTo>
                  <a:pt x="1546" y="1004"/>
                </a:lnTo>
                <a:lnTo>
                  <a:pt x="1544" y="1006"/>
                </a:lnTo>
                <a:lnTo>
                  <a:pt x="1459" y="129"/>
                </a:lnTo>
                <a:lnTo>
                  <a:pt x="1549" y="1096"/>
                </a:lnTo>
                <a:lnTo>
                  <a:pt x="1546" y="1090"/>
                </a:lnTo>
                <a:lnTo>
                  <a:pt x="1547" y="1092"/>
                </a:lnTo>
                <a:lnTo>
                  <a:pt x="1549" y="1089"/>
                </a:lnTo>
                <a:lnTo>
                  <a:pt x="1549" y="1087"/>
                </a:lnTo>
                <a:lnTo>
                  <a:pt x="1549" y="1085"/>
                </a:lnTo>
                <a:lnTo>
                  <a:pt x="1546" y="1089"/>
                </a:lnTo>
                <a:lnTo>
                  <a:pt x="1544" y="1083"/>
                </a:lnTo>
                <a:lnTo>
                  <a:pt x="1546" y="1083"/>
                </a:lnTo>
                <a:lnTo>
                  <a:pt x="1546" y="1085"/>
                </a:lnTo>
                <a:lnTo>
                  <a:pt x="1547" y="1081"/>
                </a:lnTo>
                <a:lnTo>
                  <a:pt x="1549" y="1089"/>
                </a:lnTo>
                <a:lnTo>
                  <a:pt x="1549" y="1096"/>
                </a:lnTo>
                <a:lnTo>
                  <a:pt x="1459" y="129"/>
                </a:lnTo>
                <a:lnTo>
                  <a:pt x="1549" y="1042"/>
                </a:lnTo>
                <a:lnTo>
                  <a:pt x="1547" y="1046"/>
                </a:lnTo>
                <a:lnTo>
                  <a:pt x="1547" y="1044"/>
                </a:lnTo>
                <a:lnTo>
                  <a:pt x="1549" y="1042"/>
                </a:lnTo>
                <a:lnTo>
                  <a:pt x="1459" y="129"/>
                </a:lnTo>
                <a:lnTo>
                  <a:pt x="1536" y="948"/>
                </a:lnTo>
                <a:lnTo>
                  <a:pt x="1544" y="950"/>
                </a:lnTo>
                <a:lnTo>
                  <a:pt x="1549" y="948"/>
                </a:lnTo>
                <a:lnTo>
                  <a:pt x="1551" y="950"/>
                </a:lnTo>
                <a:lnTo>
                  <a:pt x="1553" y="952"/>
                </a:lnTo>
                <a:lnTo>
                  <a:pt x="1557" y="952"/>
                </a:lnTo>
                <a:lnTo>
                  <a:pt x="1557" y="958"/>
                </a:lnTo>
                <a:lnTo>
                  <a:pt x="1551" y="956"/>
                </a:lnTo>
                <a:lnTo>
                  <a:pt x="1547" y="956"/>
                </a:lnTo>
                <a:lnTo>
                  <a:pt x="1538" y="958"/>
                </a:lnTo>
                <a:lnTo>
                  <a:pt x="1538" y="954"/>
                </a:lnTo>
                <a:lnTo>
                  <a:pt x="1536" y="956"/>
                </a:lnTo>
                <a:lnTo>
                  <a:pt x="1536" y="954"/>
                </a:lnTo>
                <a:lnTo>
                  <a:pt x="1553" y="952"/>
                </a:lnTo>
                <a:lnTo>
                  <a:pt x="1536" y="952"/>
                </a:lnTo>
                <a:lnTo>
                  <a:pt x="1536" y="948"/>
                </a:lnTo>
                <a:lnTo>
                  <a:pt x="1459" y="129"/>
                </a:lnTo>
                <a:lnTo>
                  <a:pt x="1538" y="975"/>
                </a:lnTo>
                <a:lnTo>
                  <a:pt x="1540" y="977"/>
                </a:lnTo>
                <a:lnTo>
                  <a:pt x="1538" y="977"/>
                </a:lnTo>
                <a:lnTo>
                  <a:pt x="1538" y="975"/>
                </a:lnTo>
                <a:lnTo>
                  <a:pt x="1459" y="129"/>
                </a:lnTo>
                <a:lnTo>
                  <a:pt x="1536" y="975"/>
                </a:lnTo>
                <a:lnTo>
                  <a:pt x="1536" y="977"/>
                </a:lnTo>
                <a:lnTo>
                  <a:pt x="1534" y="977"/>
                </a:lnTo>
                <a:lnTo>
                  <a:pt x="1536" y="975"/>
                </a:lnTo>
                <a:lnTo>
                  <a:pt x="1459" y="129"/>
                </a:lnTo>
                <a:lnTo>
                  <a:pt x="1530" y="898"/>
                </a:lnTo>
                <a:lnTo>
                  <a:pt x="1530" y="900"/>
                </a:lnTo>
                <a:lnTo>
                  <a:pt x="1528" y="898"/>
                </a:lnTo>
                <a:lnTo>
                  <a:pt x="1530" y="898"/>
                </a:lnTo>
                <a:lnTo>
                  <a:pt x="1459" y="129"/>
                </a:lnTo>
                <a:lnTo>
                  <a:pt x="1517" y="996"/>
                </a:lnTo>
                <a:lnTo>
                  <a:pt x="1519" y="998"/>
                </a:lnTo>
                <a:lnTo>
                  <a:pt x="1522" y="1000"/>
                </a:lnTo>
                <a:lnTo>
                  <a:pt x="1524" y="1000"/>
                </a:lnTo>
                <a:lnTo>
                  <a:pt x="1524" y="998"/>
                </a:lnTo>
                <a:lnTo>
                  <a:pt x="1524" y="994"/>
                </a:lnTo>
                <a:lnTo>
                  <a:pt x="1526" y="987"/>
                </a:lnTo>
                <a:lnTo>
                  <a:pt x="1528" y="981"/>
                </a:lnTo>
                <a:lnTo>
                  <a:pt x="1532" y="981"/>
                </a:lnTo>
                <a:lnTo>
                  <a:pt x="1534" y="983"/>
                </a:lnTo>
                <a:lnTo>
                  <a:pt x="1532" y="989"/>
                </a:lnTo>
                <a:lnTo>
                  <a:pt x="1534" y="993"/>
                </a:lnTo>
                <a:lnTo>
                  <a:pt x="1536" y="991"/>
                </a:lnTo>
                <a:lnTo>
                  <a:pt x="1538" y="987"/>
                </a:lnTo>
                <a:lnTo>
                  <a:pt x="1540" y="983"/>
                </a:lnTo>
                <a:lnTo>
                  <a:pt x="1538" y="983"/>
                </a:lnTo>
                <a:lnTo>
                  <a:pt x="1540" y="981"/>
                </a:lnTo>
                <a:lnTo>
                  <a:pt x="1544" y="975"/>
                </a:lnTo>
                <a:lnTo>
                  <a:pt x="1544" y="970"/>
                </a:lnTo>
                <a:lnTo>
                  <a:pt x="1544" y="966"/>
                </a:lnTo>
                <a:lnTo>
                  <a:pt x="1542" y="970"/>
                </a:lnTo>
                <a:lnTo>
                  <a:pt x="1540" y="971"/>
                </a:lnTo>
                <a:lnTo>
                  <a:pt x="1538" y="968"/>
                </a:lnTo>
                <a:lnTo>
                  <a:pt x="1540" y="964"/>
                </a:lnTo>
                <a:lnTo>
                  <a:pt x="1538" y="966"/>
                </a:lnTo>
                <a:lnTo>
                  <a:pt x="1538" y="962"/>
                </a:lnTo>
                <a:lnTo>
                  <a:pt x="1555" y="962"/>
                </a:lnTo>
                <a:lnTo>
                  <a:pt x="1553" y="979"/>
                </a:lnTo>
                <a:lnTo>
                  <a:pt x="1549" y="996"/>
                </a:lnTo>
                <a:lnTo>
                  <a:pt x="1547" y="998"/>
                </a:lnTo>
                <a:lnTo>
                  <a:pt x="1547" y="996"/>
                </a:lnTo>
                <a:lnTo>
                  <a:pt x="1547" y="993"/>
                </a:lnTo>
                <a:lnTo>
                  <a:pt x="1547" y="987"/>
                </a:lnTo>
                <a:lnTo>
                  <a:pt x="1546" y="983"/>
                </a:lnTo>
                <a:lnTo>
                  <a:pt x="1544" y="985"/>
                </a:lnTo>
                <a:lnTo>
                  <a:pt x="1546" y="996"/>
                </a:lnTo>
                <a:lnTo>
                  <a:pt x="1546" y="1000"/>
                </a:lnTo>
                <a:lnTo>
                  <a:pt x="1544" y="1002"/>
                </a:lnTo>
                <a:lnTo>
                  <a:pt x="1542" y="1004"/>
                </a:lnTo>
                <a:lnTo>
                  <a:pt x="1532" y="1000"/>
                </a:lnTo>
                <a:lnTo>
                  <a:pt x="1530" y="1000"/>
                </a:lnTo>
                <a:lnTo>
                  <a:pt x="1530" y="1002"/>
                </a:lnTo>
                <a:lnTo>
                  <a:pt x="1532" y="1010"/>
                </a:lnTo>
                <a:lnTo>
                  <a:pt x="1532" y="1018"/>
                </a:lnTo>
                <a:lnTo>
                  <a:pt x="1530" y="1025"/>
                </a:lnTo>
                <a:lnTo>
                  <a:pt x="1528" y="1027"/>
                </a:lnTo>
                <a:lnTo>
                  <a:pt x="1528" y="1023"/>
                </a:lnTo>
                <a:lnTo>
                  <a:pt x="1528" y="1016"/>
                </a:lnTo>
                <a:lnTo>
                  <a:pt x="1526" y="1016"/>
                </a:lnTo>
                <a:lnTo>
                  <a:pt x="1524" y="1018"/>
                </a:lnTo>
                <a:lnTo>
                  <a:pt x="1522" y="1021"/>
                </a:lnTo>
                <a:lnTo>
                  <a:pt x="1522" y="1029"/>
                </a:lnTo>
                <a:lnTo>
                  <a:pt x="1521" y="1042"/>
                </a:lnTo>
                <a:lnTo>
                  <a:pt x="1522" y="1046"/>
                </a:lnTo>
                <a:lnTo>
                  <a:pt x="1522" y="1048"/>
                </a:lnTo>
                <a:lnTo>
                  <a:pt x="1521" y="1050"/>
                </a:lnTo>
                <a:lnTo>
                  <a:pt x="1519" y="1052"/>
                </a:lnTo>
                <a:lnTo>
                  <a:pt x="1517" y="1052"/>
                </a:lnTo>
                <a:lnTo>
                  <a:pt x="1515" y="1048"/>
                </a:lnTo>
                <a:lnTo>
                  <a:pt x="1511" y="1046"/>
                </a:lnTo>
                <a:lnTo>
                  <a:pt x="1507" y="1046"/>
                </a:lnTo>
                <a:lnTo>
                  <a:pt x="1505" y="1050"/>
                </a:lnTo>
                <a:lnTo>
                  <a:pt x="1503" y="1058"/>
                </a:lnTo>
                <a:lnTo>
                  <a:pt x="1499" y="1064"/>
                </a:lnTo>
                <a:lnTo>
                  <a:pt x="1496" y="1067"/>
                </a:lnTo>
                <a:lnTo>
                  <a:pt x="1494" y="1067"/>
                </a:lnTo>
                <a:lnTo>
                  <a:pt x="1496" y="1062"/>
                </a:lnTo>
                <a:lnTo>
                  <a:pt x="1498" y="1052"/>
                </a:lnTo>
                <a:lnTo>
                  <a:pt x="1496" y="1054"/>
                </a:lnTo>
                <a:lnTo>
                  <a:pt x="1492" y="1054"/>
                </a:lnTo>
                <a:lnTo>
                  <a:pt x="1490" y="1054"/>
                </a:lnTo>
                <a:lnTo>
                  <a:pt x="1488" y="1050"/>
                </a:lnTo>
                <a:lnTo>
                  <a:pt x="1490" y="1046"/>
                </a:lnTo>
                <a:lnTo>
                  <a:pt x="1492" y="1042"/>
                </a:lnTo>
                <a:lnTo>
                  <a:pt x="1496" y="1041"/>
                </a:lnTo>
                <a:lnTo>
                  <a:pt x="1501" y="1042"/>
                </a:lnTo>
                <a:lnTo>
                  <a:pt x="1505" y="1041"/>
                </a:lnTo>
                <a:lnTo>
                  <a:pt x="1505" y="1037"/>
                </a:lnTo>
                <a:lnTo>
                  <a:pt x="1505" y="1027"/>
                </a:lnTo>
                <a:lnTo>
                  <a:pt x="1505" y="1019"/>
                </a:lnTo>
                <a:lnTo>
                  <a:pt x="1507" y="1014"/>
                </a:lnTo>
                <a:lnTo>
                  <a:pt x="1505" y="1016"/>
                </a:lnTo>
                <a:lnTo>
                  <a:pt x="1499" y="1027"/>
                </a:lnTo>
                <a:lnTo>
                  <a:pt x="1498" y="1029"/>
                </a:lnTo>
                <a:lnTo>
                  <a:pt x="1498" y="1027"/>
                </a:lnTo>
                <a:lnTo>
                  <a:pt x="1496" y="1025"/>
                </a:lnTo>
                <a:lnTo>
                  <a:pt x="1494" y="1025"/>
                </a:lnTo>
                <a:lnTo>
                  <a:pt x="1496" y="1023"/>
                </a:lnTo>
                <a:lnTo>
                  <a:pt x="1499" y="1016"/>
                </a:lnTo>
                <a:lnTo>
                  <a:pt x="1501" y="1014"/>
                </a:lnTo>
                <a:lnTo>
                  <a:pt x="1503" y="1016"/>
                </a:lnTo>
                <a:lnTo>
                  <a:pt x="1505" y="1016"/>
                </a:lnTo>
                <a:lnTo>
                  <a:pt x="1507" y="1014"/>
                </a:lnTo>
                <a:lnTo>
                  <a:pt x="1513" y="1008"/>
                </a:lnTo>
                <a:lnTo>
                  <a:pt x="1517" y="1004"/>
                </a:lnTo>
                <a:lnTo>
                  <a:pt x="1515" y="1004"/>
                </a:lnTo>
                <a:lnTo>
                  <a:pt x="1494" y="1016"/>
                </a:lnTo>
                <a:lnTo>
                  <a:pt x="1486" y="1021"/>
                </a:lnTo>
                <a:lnTo>
                  <a:pt x="1490" y="1018"/>
                </a:lnTo>
                <a:lnTo>
                  <a:pt x="1490" y="1016"/>
                </a:lnTo>
                <a:lnTo>
                  <a:pt x="1496" y="1012"/>
                </a:lnTo>
                <a:lnTo>
                  <a:pt x="1511" y="1006"/>
                </a:lnTo>
                <a:lnTo>
                  <a:pt x="1513" y="1002"/>
                </a:lnTo>
                <a:lnTo>
                  <a:pt x="1515" y="996"/>
                </a:lnTo>
                <a:lnTo>
                  <a:pt x="1515" y="994"/>
                </a:lnTo>
                <a:lnTo>
                  <a:pt x="1517" y="994"/>
                </a:lnTo>
                <a:lnTo>
                  <a:pt x="1517" y="996"/>
                </a:lnTo>
                <a:lnTo>
                  <a:pt x="1459" y="129"/>
                </a:lnTo>
                <a:lnTo>
                  <a:pt x="1515" y="925"/>
                </a:lnTo>
                <a:lnTo>
                  <a:pt x="1517" y="925"/>
                </a:lnTo>
                <a:lnTo>
                  <a:pt x="1515" y="927"/>
                </a:lnTo>
                <a:lnTo>
                  <a:pt x="1515" y="925"/>
                </a:lnTo>
                <a:lnTo>
                  <a:pt x="1459" y="129"/>
                </a:lnTo>
                <a:lnTo>
                  <a:pt x="1507" y="943"/>
                </a:lnTo>
                <a:lnTo>
                  <a:pt x="1511" y="939"/>
                </a:lnTo>
                <a:lnTo>
                  <a:pt x="1511" y="937"/>
                </a:lnTo>
                <a:lnTo>
                  <a:pt x="1513" y="931"/>
                </a:lnTo>
                <a:lnTo>
                  <a:pt x="1515" y="935"/>
                </a:lnTo>
                <a:lnTo>
                  <a:pt x="1515" y="939"/>
                </a:lnTo>
                <a:lnTo>
                  <a:pt x="1515" y="943"/>
                </a:lnTo>
                <a:lnTo>
                  <a:pt x="1507" y="946"/>
                </a:lnTo>
                <a:lnTo>
                  <a:pt x="1507" y="943"/>
                </a:lnTo>
                <a:lnTo>
                  <a:pt x="1459" y="129"/>
                </a:lnTo>
                <a:lnTo>
                  <a:pt x="1507" y="962"/>
                </a:lnTo>
                <a:lnTo>
                  <a:pt x="1511" y="960"/>
                </a:lnTo>
                <a:lnTo>
                  <a:pt x="1513" y="958"/>
                </a:lnTo>
                <a:lnTo>
                  <a:pt x="1513" y="960"/>
                </a:lnTo>
                <a:lnTo>
                  <a:pt x="1515" y="958"/>
                </a:lnTo>
                <a:lnTo>
                  <a:pt x="1517" y="960"/>
                </a:lnTo>
                <a:lnTo>
                  <a:pt x="1513" y="962"/>
                </a:lnTo>
                <a:lnTo>
                  <a:pt x="1507" y="968"/>
                </a:lnTo>
                <a:lnTo>
                  <a:pt x="1503" y="973"/>
                </a:lnTo>
                <a:lnTo>
                  <a:pt x="1501" y="979"/>
                </a:lnTo>
                <a:lnTo>
                  <a:pt x="1494" y="983"/>
                </a:lnTo>
                <a:lnTo>
                  <a:pt x="1494" y="981"/>
                </a:lnTo>
                <a:lnTo>
                  <a:pt x="1496" y="979"/>
                </a:lnTo>
                <a:lnTo>
                  <a:pt x="1492" y="981"/>
                </a:lnTo>
                <a:lnTo>
                  <a:pt x="1490" y="981"/>
                </a:lnTo>
                <a:lnTo>
                  <a:pt x="1488" y="981"/>
                </a:lnTo>
                <a:lnTo>
                  <a:pt x="1490" y="979"/>
                </a:lnTo>
                <a:lnTo>
                  <a:pt x="1490" y="970"/>
                </a:lnTo>
                <a:lnTo>
                  <a:pt x="1488" y="975"/>
                </a:lnTo>
                <a:lnTo>
                  <a:pt x="1488" y="964"/>
                </a:lnTo>
                <a:lnTo>
                  <a:pt x="1486" y="964"/>
                </a:lnTo>
                <a:lnTo>
                  <a:pt x="1488" y="960"/>
                </a:lnTo>
                <a:lnTo>
                  <a:pt x="1492" y="960"/>
                </a:lnTo>
                <a:lnTo>
                  <a:pt x="1494" y="968"/>
                </a:lnTo>
                <a:lnTo>
                  <a:pt x="1499" y="971"/>
                </a:lnTo>
                <a:lnTo>
                  <a:pt x="1503" y="973"/>
                </a:lnTo>
                <a:lnTo>
                  <a:pt x="1505" y="971"/>
                </a:lnTo>
                <a:lnTo>
                  <a:pt x="1507" y="962"/>
                </a:lnTo>
                <a:lnTo>
                  <a:pt x="1459" y="129"/>
                </a:lnTo>
                <a:lnTo>
                  <a:pt x="1488" y="119"/>
                </a:lnTo>
                <a:lnTo>
                  <a:pt x="1488" y="121"/>
                </a:lnTo>
                <a:lnTo>
                  <a:pt x="1490" y="121"/>
                </a:lnTo>
                <a:lnTo>
                  <a:pt x="1488" y="119"/>
                </a:lnTo>
                <a:lnTo>
                  <a:pt x="1459" y="129"/>
                </a:lnTo>
                <a:lnTo>
                  <a:pt x="1432" y="92"/>
                </a:lnTo>
                <a:lnTo>
                  <a:pt x="1430" y="92"/>
                </a:lnTo>
                <a:lnTo>
                  <a:pt x="1428" y="94"/>
                </a:lnTo>
                <a:lnTo>
                  <a:pt x="1430" y="96"/>
                </a:lnTo>
                <a:lnTo>
                  <a:pt x="1430" y="94"/>
                </a:lnTo>
                <a:lnTo>
                  <a:pt x="1432" y="92"/>
                </a:lnTo>
                <a:lnTo>
                  <a:pt x="1459" y="129"/>
                </a:lnTo>
                <a:lnTo>
                  <a:pt x="1553" y="376"/>
                </a:lnTo>
                <a:lnTo>
                  <a:pt x="1546" y="426"/>
                </a:lnTo>
                <a:lnTo>
                  <a:pt x="1544" y="418"/>
                </a:lnTo>
                <a:lnTo>
                  <a:pt x="1544" y="422"/>
                </a:lnTo>
                <a:lnTo>
                  <a:pt x="1544" y="424"/>
                </a:lnTo>
                <a:lnTo>
                  <a:pt x="1544" y="422"/>
                </a:lnTo>
                <a:lnTo>
                  <a:pt x="1544" y="440"/>
                </a:lnTo>
                <a:lnTo>
                  <a:pt x="1546" y="445"/>
                </a:lnTo>
                <a:lnTo>
                  <a:pt x="1546" y="442"/>
                </a:lnTo>
                <a:lnTo>
                  <a:pt x="1546" y="440"/>
                </a:lnTo>
                <a:lnTo>
                  <a:pt x="1546" y="451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549" y="484"/>
                </a:lnTo>
                <a:lnTo>
                  <a:pt x="1549" y="488"/>
                </a:lnTo>
                <a:lnTo>
                  <a:pt x="1549" y="478"/>
                </a:lnTo>
                <a:lnTo>
                  <a:pt x="1551" y="491"/>
                </a:lnTo>
                <a:lnTo>
                  <a:pt x="1553" y="486"/>
                </a:lnTo>
                <a:lnTo>
                  <a:pt x="1553" y="480"/>
                </a:lnTo>
                <a:lnTo>
                  <a:pt x="1553" y="465"/>
                </a:lnTo>
                <a:lnTo>
                  <a:pt x="1551" y="445"/>
                </a:lnTo>
                <a:lnTo>
                  <a:pt x="1546" y="426"/>
                </a:lnTo>
                <a:lnTo>
                  <a:pt x="1555" y="374"/>
                </a:lnTo>
                <a:lnTo>
                  <a:pt x="1553" y="376"/>
                </a:lnTo>
                <a:lnTo>
                  <a:pt x="1459" y="129"/>
                </a:lnTo>
                <a:lnTo>
                  <a:pt x="1609" y="397"/>
                </a:lnTo>
                <a:lnTo>
                  <a:pt x="1609" y="386"/>
                </a:lnTo>
                <a:lnTo>
                  <a:pt x="1609" y="384"/>
                </a:lnTo>
                <a:lnTo>
                  <a:pt x="1605" y="372"/>
                </a:lnTo>
                <a:lnTo>
                  <a:pt x="1605" y="369"/>
                </a:lnTo>
                <a:lnTo>
                  <a:pt x="1603" y="372"/>
                </a:lnTo>
                <a:lnTo>
                  <a:pt x="1603" y="380"/>
                </a:lnTo>
                <a:lnTo>
                  <a:pt x="1605" y="390"/>
                </a:lnTo>
                <a:lnTo>
                  <a:pt x="1611" y="405"/>
                </a:lnTo>
                <a:lnTo>
                  <a:pt x="1609" y="397"/>
                </a:lnTo>
                <a:lnTo>
                  <a:pt x="1459" y="129"/>
                </a:lnTo>
                <a:lnTo>
                  <a:pt x="1618" y="943"/>
                </a:lnTo>
                <a:lnTo>
                  <a:pt x="1620" y="943"/>
                </a:lnTo>
                <a:lnTo>
                  <a:pt x="1624" y="943"/>
                </a:lnTo>
                <a:lnTo>
                  <a:pt x="1613" y="943"/>
                </a:lnTo>
                <a:lnTo>
                  <a:pt x="1618" y="943"/>
                </a:lnTo>
                <a:lnTo>
                  <a:pt x="1459" y="129"/>
                </a:lnTo>
                <a:lnTo>
                  <a:pt x="1551" y="524"/>
                </a:lnTo>
                <a:lnTo>
                  <a:pt x="1553" y="532"/>
                </a:lnTo>
                <a:lnTo>
                  <a:pt x="1553" y="528"/>
                </a:lnTo>
                <a:lnTo>
                  <a:pt x="1551" y="524"/>
                </a:lnTo>
                <a:lnTo>
                  <a:pt x="1459" y="129"/>
                </a:lnTo>
                <a:lnTo>
                  <a:pt x="1474" y="54"/>
                </a:lnTo>
                <a:lnTo>
                  <a:pt x="1473" y="52"/>
                </a:lnTo>
                <a:lnTo>
                  <a:pt x="1473" y="54"/>
                </a:lnTo>
                <a:lnTo>
                  <a:pt x="1474" y="54"/>
                </a:lnTo>
                <a:lnTo>
                  <a:pt x="1459" y="129"/>
                </a:lnTo>
                <a:lnTo>
                  <a:pt x="1419" y="42"/>
                </a:lnTo>
                <a:lnTo>
                  <a:pt x="1419" y="44"/>
                </a:lnTo>
                <a:lnTo>
                  <a:pt x="1421" y="44"/>
                </a:lnTo>
                <a:lnTo>
                  <a:pt x="1421" y="42"/>
                </a:lnTo>
                <a:lnTo>
                  <a:pt x="1419" y="42"/>
                </a:lnTo>
                <a:lnTo>
                  <a:pt x="1459" y="129"/>
                </a:lnTo>
                <a:lnTo>
                  <a:pt x="1417" y="34"/>
                </a:lnTo>
                <a:lnTo>
                  <a:pt x="1419" y="34"/>
                </a:lnTo>
                <a:lnTo>
                  <a:pt x="1421" y="33"/>
                </a:lnTo>
                <a:lnTo>
                  <a:pt x="1421" y="31"/>
                </a:lnTo>
                <a:lnTo>
                  <a:pt x="1421" y="29"/>
                </a:lnTo>
                <a:lnTo>
                  <a:pt x="1421" y="27"/>
                </a:lnTo>
                <a:lnTo>
                  <a:pt x="1419" y="27"/>
                </a:lnTo>
                <a:lnTo>
                  <a:pt x="1419" y="29"/>
                </a:lnTo>
                <a:lnTo>
                  <a:pt x="1417" y="29"/>
                </a:lnTo>
                <a:lnTo>
                  <a:pt x="1417" y="31"/>
                </a:lnTo>
                <a:lnTo>
                  <a:pt x="1417" y="33"/>
                </a:lnTo>
                <a:lnTo>
                  <a:pt x="1417" y="34"/>
                </a:lnTo>
                <a:lnTo>
                  <a:pt x="1459" y="129"/>
                </a:lnTo>
                <a:lnTo>
                  <a:pt x="1413" y="13"/>
                </a:lnTo>
                <a:lnTo>
                  <a:pt x="1415" y="15"/>
                </a:lnTo>
                <a:lnTo>
                  <a:pt x="1415" y="13"/>
                </a:lnTo>
                <a:lnTo>
                  <a:pt x="1417" y="11"/>
                </a:lnTo>
                <a:lnTo>
                  <a:pt x="1417" y="10"/>
                </a:lnTo>
                <a:lnTo>
                  <a:pt x="1417" y="8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3" y="10"/>
                </a:lnTo>
                <a:lnTo>
                  <a:pt x="1413" y="11"/>
                </a:lnTo>
                <a:lnTo>
                  <a:pt x="1413" y="13"/>
                </a:lnTo>
                <a:lnTo>
                  <a:pt x="1459" y="129"/>
                </a:lnTo>
                <a:lnTo>
                  <a:pt x="1426" y="15"/>
                </a:lnTo>
                <a:lnTo>
                  <a:pt x="1426" y="13"/>
                </a:lnTo>
                <a:lnTo>
                  <a:pt x="1426" y="11"/>
                </a:lnTo>
                <a:lnTo>
                  <a:pt x="1426" y="10"/>
                </a:lnTo>
                <a:lnTo>
                  <a:pt x="1425" y="11"/>
                </a:lnTo>
                <a:lnTo>
                  <a:pt x="1425" y="13"/>
                </a:lnTo>
                <a:lnTo>
                  <a:pt x="1425" y="15"/>
                </a:lnTo>
                <a:lnTo>
                  <a:pt x="1426" y="15"/>
                </a:lnTo>
                <a:lnTo>
                  <a:pt x="1459" y="129"/>
                </a:lnTo>
                <a:lnTo>
                  <a:pt x="1428" y="34"/>
                </a:lnTo>
                <a:lnTo>
                  <a:pt x="1428" y="36"/>
                </a:lnTo>
                <a:lnTo>
                  <a:pt x="1430" y="34"/>
                </a:lnTo>
                <a:lnTo>
                  <a:pt x="1430" y="33"/>
                </a:lnTo>
                <a:lnTo>
                  <a:pt x="1428" y="34"/>
                </a:lnTo>
                <a:lnTo>
                  <a:pt x="1459" y="129"/>
                </a:lnTo>
                <a:lnTo>
                  <a:pt x="1459" y="90"/>
                </a:lnTo>
                <a:lnTo>
                  <a:pt x="1459" y="88"/>
                </a:lnTo>
                <a:lnTo>
                  <a:pt x="1457" y="88"/>
                </a:lnTo>
                <a:lnTo>
                  <a:pt x="1459" y="90"/>
                </a:lnTo>
                <a:lnTo>
                  <a:pt x="1459" y="129"/>
                </a:lnTo>
                <a:lnTo>
                  <a:pt x="1480" y="65"/>
                </a:lnTo>
                <a:lnTo>
                  <a:pt x="1478" y="65"/>
                </a:lnTo>
                <a:lnTo>
                  <a:pt x="1478" y="67"/>
                </a:lnTo>
                <a:lnTo>
                  <a:pt x="1480" y="65"/>
                </a:lnTo>
                <a:lnTo>
                  <a:pt x="1459" y="129"/>
                </a:lnTo>
                <a:lnTo>
                  <a:pt x="1505" y="359"/>
                </a:lnTo>
                <a:lnTo>
                  <a:pt x="1503" y="351"/>
                </a:lnTo>
                <a:lnTo>
                  <a:pt x="1503" y="355"/>
                </a:lnTo>
                <a:lnTo>
                  <a:pt x="1505" y="359"/>
                </a:lnTo>
                <a:lnTo>
                  <a:pt x="1459" y="129"/>
                </a:lnTo>
                <a:lnTo>
                  <a:pt x="1434" y="40"/>
                </a:lnTo>
                <a:lnTo>
                  <a:pt x="1436" y="40"/>
                </a:lnTo>
                <a:lnTo>
                  <a:pt x="1436" y="38"/>
                </a:lnTo>
                <a:lnTo>
                  <a:pt x="1438" y="38"/>
                </a:lnTo>
                <a:lnTo>
                  <a:pt x="1436" y="36"/>
                </a:lnTo>
                <a:lnTo>
                  <a:pt x="1438" y="36"/>
                </a:lnTo>
                <a:lnTo>
                  <a:pt x="1438" y="34"/>
                </a:lnTo>
                <a:lnTo>
                  <a:pt x="1436" y="33"/>
                </a:lnTo>
                <a:lnTo>
                  <a:pt x="1438" y="33"/>
                </a:lnTo>
                <a:lnTo>
                  <a:pt x="1436" y="33"/>
                </a:lnTo>
                <a:lnTo>
                  <a:pt x="1434" y="33"/>
                </a:lnTo>
                <a:lnTo>
                  <a:pt x="1434" y="34"/>
                </a:lnTo>
                <a:lnTo>
                  <a:pt x="1432" y="36"/>
                </a:lnTo>
                <a:lnTo>
                  <a:pt x="1432" y="40"/>
                </a:lnTo>
                <a:lnTo>
                  <a:pt x="1434" y="40"/>
                </a:lnTo>
                <a:lnTo>
                  <a:pt x="1459" y="129"/>
                </a:lnTo>
                <a:lnTo>
                  <a:pt x="1440" y="77"/>
                </a:lnTo>
                <a:lnTo>
                  <a:pt x="1442" y="77"/>
                </a:lnTo>
                <a:lnTo>
                  <a:pt x="1442" y="75"/>
                </a:lnTo>
                <a:lnTo>
                  <a:pt x="1442" y="73"/>
                </a:lnTo>
                <a:lnTo>
                  <a:pt x="1440" y="73"/>
                </a:lnTo>
                <a:lnTo>
                  <a:pt x="1440" y="75"/>
                </a:lnTo>
                <a:lnTo>
                  <a:pt x="1440" y="77"/>
                </a:lnTo>
                <a:lnTo>
                  <a:pt x="1459" y="129"/>
                </a:lnTo>
                <a:lnTo>
                  <a:pt x="1448" y="59"/>
                </a:lnTo>
                <a:lnTo>
                  <a:pt x="1450" y="61"/>
                </a:lnTo>
                <a:lnTo>
                  <a:pt x="1451" y="61"/>
                </a:lnTo>
                <a:lnTo>
                  <a:pt x="1451" y="59"/>
                </a:lnTo>
                <a:lnTo>
                  <a:pt x="1451" y="58"/>
                </a:lnTo>
                <a:lnTo>
                  <a:pt x="1450" y="58"/>
                </a:lnTo>
                <a:lnTo>
                  <a:pt x="1448" y="58"/>
                </a:lnTo>
                <a:lnTo>
                  <a:pt x="1448" y="59"/>
                </a:lnTo>
                <a:lnTo>
                  <a:pt x="1459" y="129"/>
                </a:lnTo>
                <a:lnTo>
                  <a:pt x="1438" y="2"/>
                </a:lnTo>
                <a:lnTo>
                  <a:pt x="1436" y="2"/>
                </a:lnTo>
                <a:lnTo>
                  <a:pt x="1436" y="4"/>
                </a:lnTo>
                <a:lnTo>
                  <a:pt x="1438" y="2"/>
                </a:lnTo>
                <a:lnTo>
                  <a:pt x="1459" y="129"/>
                </a:lnTo>
                <a:lnTo>
                  <a:pt x="1442" y="54"/>
                </a:lnTo>
                <a:lnTo>
                  <a:pt x="1444" y="52"/>
                </a:lnTo>
                <a:lnTo>
                  <a:pt x="1444" y="50"/>
                </a:lnTo>
                <a:lnTo>
                  <a:pt x="1442" y="52"/>
                </a:lnTo>
                <a:lnTo>
                  <a:pt x="1442" y="54"/>
                </a:lnTo>
                <a:lnTo>
                  <a:pt x="1459" y="129"/>
                </a:lnTo>
                <a:lnTo>
                  <a:pt x="1544" y="981"/>
                </a:lnTo>
                <a:lnTo>
                  <a:pt x="1544" y="983"/>
                </a:lnTo>
                <a:lnTo>
                  <a:pt x="1546" y="981"/>
                </a:lnTo>
                <a:lnTo>
                  <a:pt x="1544" y="981"/>
                </a:lnTo>
                <a:lnTo>
                  <a:pt x="1459" y="129"/>
                </a:lnTo>
                <a:lnTo>
                  <a:pt x="40" y="461"/>
                </a:lnTo>
                <a:lnTo>
                  <a:pt x="40" y="463"/>
                </a:lnTo>
                <a:lnTo>
                  <a:pt x="42" y="459"/>
                </a:lnTo>
                <a:lnTo>
                  <a:pt x="40" y="461"/>
                </a:lnTo>
                <a:lnTo>
                  <a:pt x="1459" y="129"/>
                </a:lnTo>
                <a:lnTo>
                  <a:pt x="1609" y="369"/>
                </a:lnTo>
                <a:lnTo>
                  <a:pt x="1609" y="347"/>
                </a:lnTo>
                <a:lnTo>
                  <a:pt x="1609" y="349"/>
                </a:lnTo>
                <a:lnTo>
                  <a:pt x="1607" y="342"/>
                </a:lnTo>
                <a:lnTo>
                  <a:pt x="1605" y="336"/>
                </a:lnTo>
                <a:lnTo>
                  <a:pt x="1603" y="332"/>
                </a:lnTo>
                <a:lnTo>
                  <a:pt x="1601" y="332"/>
                </a:lnTo>
                <a:lnTo>
                  <a:pt x="1599" y="336"/>
                </a:lnTo>
                <a:lnTo>
                  <a:pt x="1601" y="353"/>
                </a:lnTo>
                <a:lnTo>
                  <a:pt x="1601" y="359"/>
                </a:lnTo>
                <a:lnTo>
                  <a:pt x="1601" y="346"/>
                </a:lnTo>
                <a:lnTo>
                  <a:pt x="1603" y="342"/>
                </a:lnTo>
                <a:lnTo>
                  <a:pt x="1605" y="347"/>
                </a:lnTo>
                <a:lnTo>
                  <a:pt x="1609" y="369"/>
                </a:lnTo>
                <a:lnTo>
                  <a:pt x="1459" y="129"/>
                </a:lnTo>
                <a:lnTo>
                  <a:pt x="1519" y="449"/>
                </a:lnTo>
                <a:lnTo>
                  <a:pt x="1517" y="407"/>
                </a:lnTo>
                <a:lnTo>
                  <a:pt x="1519" y="442"/>
                </a:lnTo>
                <a:lnTo>
                  <a:pt x="1519" y="449"/>
                </a:lnTo>
                <a:lnTo>
                  <a:pt x="1459" y="129"/>
                </a:lnTo>
                <a:lnTo>
                  <a:pt x="40" y="465"/>
                </a:lnTo>
                <a:lnTo>
                  <a:pt x="38" y="466"/>
                </a:lnTo>
                <a:lnTo>
                  <a:pt x="38" y="470"/>
                </a:lnTo>
                <a:lnTo>
                  <a:pt x="40" y="470"/>
                </a:lnTo>
                <a:lnTo>
                  <a:pt x="42" y="468"/>
                </a:lnTo>
                <a:lnTo>
                  <a:pt x="42" y="465"/>
                </a:lnTo>
                <a:lnTo>
                  <a:pt x="40" y="465"/>
                </a:lnTo>
                <a:lnTo>
                  <a:pt x="1459" y="129"/>
                </a:lnTo>
                <a:lnTo>
                  <a:pt x="1572" y="824"/>
                </a:lnTo>
                <a:lnTo>
                  <a:pt x="1570" y="818"/>
                </a:lnTo>
                <a:lnTo>
                  <a:pt x="1572" y="818"/>
                </a:lnTo>
                <a:lnTo>
                  <a:pt x="1574" y="818"/>
                </a:lnTo>
                <a:lnTo>
                  <a:pt x="1576" y="816"/>
                </a:lnTo>
                <a:lnTo>
                  <a:pt x="1574" y="814"/>
                </a:lnTo>
                <a:lnTo>
                  <a:pt x="1572" y="812"/>
                </a:lnTo>
                <a:lnTo>
                  <a:pt x="1570" y="812"/>
                </a:lnTo>
                <a:lnTo>
                  <a:pt x="1572" y="810"/>
                </a:lnTo>
                <a:lnTo>
                  <a:pt x="1576" y="802"/>
                </a:lnTo>
                <a:lnTo>
                  <a:pt x="1572" y="806"/>
                </a:lnTo>
                <a:lnTo>
                  <a:pt x="1569" y="810"/>
                </a:lnTo>
                <a:lnTo>
                  <a:pt x="1569" y="806"/>
                </a:lnTo>
                <a:lnTo>
                  <a:pt x="1569" y="802"/>
                </a:lnTo>
                <a:lnTo>
                  <a:pt x="1567" y="802"/>
                </a:lnTo>
                <a:lnTo>
                  <a:pt x="1567" y="806"/>
                </a:lnTo>
                <a:lnTo>
                  <a:pt x="1563" y="808"/>
                </a:lnTo>
                <a:lnTo>
                  <a:pt x="1565" y="810"/>
                </a:lnTo>
                <a:lnTo>
                  <a:pt x="1563" y="812"/>
                </a:lnTo>
                <a:lnTo>
                  <a:pt x="1559" y="814"/>
                </a:lnTo>
                <a:lnTo>
                  <a:pt x="1563" y="814"/>
                </a:lnTo>
                <a:lnTo>
                  <a:pt x="1563" y="816"/>
                </a:lnTo>
                <a:lnTo>
                  <a:pt x="1563" y="818"/>
                </a:lnTo>
                <a:lnTo>
                  <a:pt x="1563" y="820"/>
                </a:lnTo>
                <a:lnTo>
                  <a:pt x="1565" y="822"/>
                </a:lnTo>
                <a:lnTo>
                  <a:pt x="1567" y="822"/>
                </a:lnTo>
                <a:lnTo>
                  <a:pt x="1567" y="826"/>
                </a:lnTo>
                <a:lnTo>
                  <a:pt x="1569" y="826"/>
                </a:lnTo>
                <a:lnTo>
                  <a:pt x="1570" y="826"/>
                </a:lnTo>
                <a:lnTo>
                  <a:pt x="1572" y="826"/>
                </a:lnTo>
                <a:lnTo>
                  <a:pt x="1572" y="824"/>
                </a:lnTo>
                <a:lnTo>
                  <a:pt x="1459" y="129"/>
                </a:lnTo>
                <a:lnTo>
                  <a:pt x="1597" y="943"/>
                </a:lnTo>
                <a:lnTo>
                  <a:pt x="1592" y="943"/>
                </a:lnTo>
                <a:lnTo>
                  <a:pt x="1597" y="945"/>
                </a:lnTo>
                <a:lnTo>
                  <a:pt x="1597" y="943"/>
                </a:lnTo>
                <a:lnTo>
                  <a:pt x="1459" y="129"/>
                </a:lnTo>
                <a:lnTo>
                  <a:pt x="33" y="428"/>
                </a:lnTo>
                <a:lnTo>
                  <a:pt x="33" y="420"/>
                </a:lnTo>
                <a:lnTo>
                  <a:pt x="33" y="417"/>
                </a:lnTo>
                <a:lnTo>
                  <a:pt x="31" y="418"/>
                </a:lnTo>
                <a:lnTo>
                  <a:pt x="31" y="420"/>
                </a:lnTo>
                <a:lnTo>
                  <a:pt x="31" y="418"/>
                </a:lnTo>
                <a:lnTo>
                  <a:pt x="31" y="411"/>
                </a:lnTo>
                <a:lnTo>
                  <a:pt x="29" y="424"/>
                </a:lnTo>
                <a:lnTo>
                  <a:pt x="29" y="436"/>
                </a:lnTo>
                <a:lnTo>
                  <a:pt x="31" y="428"/>
                </a:lnTo>
                <a:lnTo>
                  <a:pt x="33" y="428"/>
                </a:lnTo>
                <a:lnTo>
                  <a:pt x="1459" y="129"/>
                </a:lnTo>
                <a:lnTo>
                  <a:pt x="1599" y="941"/>
                </a:lnTo>
                <a:lnTo>
                  <a:pt x="1597" y="943"/>
                </a:lnTo>
                <a:lnTo>
                  <a:pt x="1601" y="941"/>
                </a:lnTo>
                <a:lnTo>
                  <a:pt x="1599" y="941"/>
                </a:lnTo>
                <a:lnTo>
                  <a:pt x="1459" y="129"/>
                </a:lnTo>
                <a:lnTo>
                  <a:pt x="1559" y="793"/>
                </a:lnTo>
                <a:lnTo>
                  <a:pt x="1561" y="793"/>
                </a:lnTo>
                <a:lnTo>
                  <a:pt x="1561" y="795"/>
                </a:lnTo>
                <a:lnTo>
                  <a:pt x="1561" y="797"/>
                </a:lnTo>
                <a:lnTo>
                  <a:pt x="1563" y="799"/>
                </a:lnTo>
                <a:lnTo>
                  <a:pt x="1565" y="799"/>
                </a:lnTo>
                <a:lnTo>
                  <a:pt x="1565" y="797"/>
                </a:lnTo>
                <a:lnTo>
                  <a:pt x="1565" y="795"/>
                </a:lnTo>
                <a:lnTo>
                  <a:pt x="1565" y="793"/>
                </a:lnTo>
                <a:lnTo>
                  <a:pt x="1565" y="791"/>
                </a:lnTo>
                <a:lnTo>
                  <a:pt x="1567" y="789"/>
                </a:lnTo>
                <a:lnTo>
                  <a:pt x="1563" y="791"/>
                </a:lnTo>
                <a:lnTo>
                  <a:pt x="1563" y="789"/>
                </a:lnTo>
                <a:lnTo>
                  <a:pt x="1561" y="789"/>
                </a:lnTo>
                <a:lnTo>
                  <a:pt x="1561" y="791"/>
                </a:lnTo>
                <a:lnTo>
                  <a:pt x="1561" y="793"/>
                </a:lnTo>
                <a:lnTo>
                  <a:pt x="1559" y="793"/>
                </a:lnTo>
                <a:lnTo>
                  <a:pt x="1459" y="129"/>
                </a:lnTo>
                <a:lnTo>
                  <a:pt x="1567" y="849"/>
                </a:lnTo>
                <a:lnTo>
                  <a:pt x="1567" y="847"/>
                </a:lnTo>
                <a:lnTo>
                  <a:pt x="1565" y="849"/>
                </a:lnTo>
                <a:lnTo>
                  <a:pt x="1565" y="862"/>
                </a:lnTo>
                <a:lnTo>
                  <a:pt x="1561" y="889"/>
                </a:lnTo>
                <a:lnTo>
                  <a:pt x="1561" y="893"/>
                </a:lnTo>
                <a:lnTo>
                  <a:pt x="1563" y="891"/>
                </a:lnTo>
                <a:lnTo>
                  <a:pt x="1567" y="883"/>
                </a:lnTo>
                <a:lnTo>
                  <a:pt x="1569" y="881"/>
                </a:lnTo>
                <a:lnTo>
                  <a:pt x="1569" y="879"/>
                </a:lnTo>
                <a:lnTo>
                  <a:pt x="1567" y="872"/>
                </a:lnTo>
                <a:lnTo>
                  <a:pt x="1567" y="862"/>
                </a:lnTo>
                <a:lnTo>
                  <a:pt x="1567" y="849"/>
                </a:lnTo>
                <a:lnTo>
                  <a:pt x="1459" y="129"/>
                </a:lnTo>
                <a:lnTo>
                  <a:pt x="1547" y="1129"/>
                </a:lnTo>
                <a:lnTo>
                  <a:pt x="1547" y="1131"/>
                </a:lnTo>
                <a:lnTo>
                  <a:pt x="1549" y="1129"/>
                </a:lnTo>
                <a:lnTo>
                  <a:pt x="1547" y="1129"/>
                </a:lnTo>
                <a:lnTo>
                  <a:pt x="1459" y="129"/>
                </a:lnTo>
                <a:lnTo>
                  <a:pt x="11" y="461"/>
                </a:lnTo>
                <a:lnTo>
                  <a:pt x="13" y="445"/>
                </a:lnTo>
                <a:lnTo>
                  <a:pt x="10" y="461"/>
                </a:lnTo>
                <a:lnTo>
                  <a:pt x="10" y="470"/>
                </a:lnTo>
                <a:lnTo>
                  <a:pt x="11" y="470"/>
                </a:lnTo>
                <a:lnTo>
                  <a:pt x="11" y="461"/>
                </a:lnTo>
                <a:lnTo>
                  <a:pt x="1459" y="129"/>
                </a:lnTo>
                <a:lnTo>
                  <a:pt x="2" y="626"/>
                </a:lnTo>
                <a:lnTo>
                  <a:pt x="0" y="618"/>
                </a:lnTo>
                <a:lnTo>
                  <a:pt x="0" y="628"/>
                </a:lnTo>
                <a:lnTo>
                  <a:pt x="2" y="628"/>
                </a:lnTo>
                <a:lnTo>
                  <a:pt x="2" y="626"/>
                </a:lnTo>
                <a:lnTo>
                  <a:pt x="1459" y="129"/>
                </a:lnTo>
                <a:lnTo>
                  <a:pt x="1572" y="862"/>
                </a:lnTo>
                <a:lnTo>
                  <a:pt x="1574" y="862"/>
                </a:lnTo>
                <a:lnTo>
                  <a:pt x="1576" y="862"/>
                </a:lnTo>
                <a:lnTo>
                  <a:pt x="1578" y="858"/>
                </a:lnTo>
                <a:lnTo>
                  <a:pt x="1574" y="850"/>
                </a:lnTo>
                <a:lnTo>
                  <a:pt x="1572" y="850"/>
                </a:lnTo>
                <a:lnTo>
                  <a:pt x="1572" y="852"/>
                </a:lnTo>
                <a:lnTo>
                  <a:pt x="1570" y="856"/>
                </a:lnTo>
                <a:lnTo>
                  <a:pt x="1570" y="862"/>
                </a:lnTo>
                <a:lnTo>
                  <a:pt x="1572" y="862"/>
                </a:lnTo>
                <a:lnTo>
                  <a:pt x="1459" y="129"/>
                </a:lnTo>
                <a:lnTo>
                  <a:pt x="1570" y="693"/>
                </a:lnTo>
                <a:lnTo>
                  <a:pt x="1570" y="691"/>
                </a:lnTo>
                <a:lnTo>
                  <a:pt x="1569" y="691"/>
                </a:lnTo>
                <a:lnTo>
                  <a:pt x="1567" y="699"/>
                </a:lnTo>
                <a:lnTo>
                  <a:pt x="1569" y="701"/>
                </a:lnTo>
                <a:lnTo>
                  <a:pt x="1572" y="705"/>
                </a:lnTo>
                <a:lnTo>
                  <a:pt x="1572" y="703"/>
                </a:lnTo>
                <a:lnTo>
                  <a:pt x="1570" y="699"/>
                </a:lnTo>
                <a:lnTo>
                  <a:pt x="1569" y="695"/>
                </a:lnTo>
                <a:lnTo>
                  <a:pt x="1570" y="693"/>
                </a:lnTo>
                <a:lnTo>
                  <a:pt x="1459" y="129"/>
                </a:lnTo>
                <a:lnTo>
                  <a:pt x="1565" y="1137"/>
                </a:lnTo>
                <a:lnTo>
                  <a:pt x="1567" y="1133"/>
                </a:lnTo>
                <a:lnTo>
                  <a:pt x="1565" y="1135"/>
                </a:lnTo>
                <a:lnTo>
                  <a:pt x="1565" y="1137"/>
                </a:lnTo>
                <a:lnTo>
                  <a:pt x="1459" y="129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>
              <a:effectLst>
                <a:outerShdw blurRad="50800" dist="508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タイトル プレースホルダ 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24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2022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セメスター説明会</a:t>
            </a:r>
            <a:endParaRPr kumimoji="1" lang="ja-JP" altLang="en-US" dirty="0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rtl="0" eaLnBrk="1" latinLnBrk="0" hangingPunct="1">
        <a:spcBef>
          <a:spcPct val="0"/>
        </a:spcBef>
        <a:buNone/>
        <a:defRPr kumimoji="1" sz="4400" baseline="0">
          <a:gradFill flip="none" rotWithShape="1">
            <a:gsLst>
              <a:gs pos="60000">
                <a:schemeClr val="tx2"/>
              </a:gs>
              <a:gs pos="100000">
                <a:schemeClr val="tx2">
                  <a:tint val="20000"/>
                </a:schemeClr>
              </a:gs>
            </a:gsLst>
            <a:lin ang="5400000" scaled="1"/>
            <a:tileRect/>
          </a:gradFill>
          <a:effectLst>
            <a:outerShdw blurRad="127000" algn="tl" rotWithShape="0">
              <a:schemeClr val="bg1"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u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tint val="75000"/>
          </a:schemeClr>
        </a:buClr>
        <a:buSzPct val="55000"/>
        <a:buFont typeface="Wingdings"/>
        <a:buChar char="u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SzPct val="55000"/>
        <a:buFont typeface="Wingdings"/>
        <a:buChar char="u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50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>
            <a:shade val="75000"/>
          </a:schemeClr>
        </a:buClr>
        <a:buSzPct val="45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>
            <a:shade val="75000"/>
          </a:schemeClr>
        </a:buClr>
        <a:buSzPct val="6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tx2">
            <a:tint val="50000"/>
          </a:schemeClr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4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online/topic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telecon.adm.u-tokyo.ac.jp/articles/question-tools/" TargetMode="External"/><Relationship Id="rId4" Type="http://schemas.openxmlformats.org/officeDocument/2006/relationships/hyperlink" Target="https://utelecon.adm.u-tokyo.ac.jp/online/topics#movi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online/#utokyo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telecon.adm.u-tokyo.ac.jp/events/luncheon/" TargetMode="External"/><Relationship Id="rId4" Type="http://schemas.openxmlformats.org/officeDocument/2006/relationships/hyperlink" Target="https://utelecon.adm.u-tokyo.ac.jp/good-practice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utelecon.adm.u-tokyo.ac.jp/supporters/clas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telecon.adm.u-tokyo.ac.jp/about/c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about/oes" TargetMode="External"/><Relationship Id="rId2" Type="http://schemas.openxmlformats.org/officeDocument/2006/relationships/hyperlink" Target="https://ocw.u-tokyo.ac.jp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slack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utelecon.adm.u-tokyo.ac.jp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about/objectives" TargetMode="External"/><Relationship Id="rId2" Type="http://schemas.openxmlformats.org/officeDocument/2006/relationships/hyperlink" Target="https://utelecon.adm.u-tokyo.ac.jp/abou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online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utelecon.adm.u-tokyo.ac.jp/online/topics" TargetMode="External"/><Relationship Id="rId4" Type="http://schemas.openxmlformats.org/officeDocument/2006/relationships/hyperlink" Target="https://utelecon.adm.u-tokyo.ac.jp/online/tool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online/tool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telecon.adm.u-tokyo.ac.jp/slack/" TargetMode="External"/><Relationship Id="rId5" Type="http://schemas.openxmlformats.org/officeDocument/2006/relationships/hyperlink" Target="https://utelecon.adm.u-tokyo.ac.jp/online/tools#slack" TargetMode="External"/><Relationship Id="rId4" Type="http://schemas.openxmlformats.org/officeDocument/2006/relationships/hyperlink" Target="https://utelecon.adm.u-tokyo.ac.jp/online/tools#goodnotes-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2500306"/>
            <a:ext cx="8532440" cy="1512888"/>
          </a:xfrm>
        </p:spPr>
        <p:txBody>
          <a:bodyPr>
            <a:noAutofit/>
          </a:bodyPr>
          <a:lstStyle/>
          <a:p>
            <a:pPr algn="l"/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</a:rPr>
              <a:t>u</a:t>
            </a:r>
            <a:r>
              <a:rPr kumimoji="1"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</a:rPr>
              <a:t>telecon</a:t>
            </a:r>
            <a:r>
              <a:rPr kumimoji="1" lang="ja-JP" altLang="en-US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</a:rPr>
              <a:t>と</a:t>
            </a:r>
            <a:b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</a:rPr>
            </a:b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</a:rPr>
              <a:t>学生によるサポート体制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7512330" cy="1185874"/>
          </a:xfrm>
        </p:spPr>
        <p:txBody>
          <a:bodyPr>
            <a:normAutofit/>
          </a:bodyPr>
          <a:lstStyle/>
          <a:p>
            <a:pPr algn="l"/>
            <a:r>
              <a:rPr lang="ja-JP" altLang="en-US" dirty="0"/>
              <a:t> </a:t>
            </a: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大学総合教育研究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センター　鈴木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亘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utelecon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のコンテンツ（活用編）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「</a:t>
            </a:r>
            <a:r>
              <a:rPr lang="ja-JP" altLang="en-US" sz="280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やりたいことから探す</a:t>
            </a:r>
            <a:r>
              <a:rPr lang="ja-JP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」 </a:t>
            </a:r>
            <a:endParaRPr lang="en-US" altLang="ja-JP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オンライン／ハイブリッド／対面の授業で、発展的な工夫を</a:t>
            </a:r>
            <a:br>
              <a:rPr lang="en-US" altLang="ja-JP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したいときのポイント・コツを紹介</a:t>
            </a:r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例えば：</a:t>
            </a:r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動画を作成・共有したい</a:t>
            </a:r>
            <a:br>
              <a:rPr lang="en-US" altLang="ja-JP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en" altLang="ja-JP" sz="1800" dirty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https://utelecon.adm.u-tokyo.ac.jp/online/topics#movie</a:t>
            </a:r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en-US" altLang="ja-JP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質問の受け付け方を工夫したい</a:t>
            </a:r>
            <a:br>
              <a:rPr lang="en-US" altLang="ja-JP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en" altLang="ja-JP" sz="1600" dirty="0">
                <a:solidFill>
                  <a:schemeClr val="tx1">
                    <a:lumMod val="65000"/>
                    <a:lumOff val="35000"/>
                  </a:schemeClr>
                </a:solidFill>
                <a:hlinkClick r:id="rId5"/>
              </a:rPr>
              <a:t>https://utelecon.adm.u-tokyo.ac.jp/articles/question-tools/</a:t>
            </a:r>
            <a:r>
              <a:rPr lang="ja-JP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en-US" altLang="ja-JP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>
              <a:buNone/>
            </a:pPr>
            <a:endParaRPr lang="en-US" altLang="ja-JP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今後も、さらに充実させる方針です</a:t>
            </a:r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FCBFFC-D04A-464D-8BA4-6A906B88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2022/9/14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6910B0-573B-0C4A-A03A-FA7B0D5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8137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utelecon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のコンテンツ（活用編）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00174"/>
            <a:ext cx="8363272" cy="4525963"/>
          </a:xfrm>
        </p:spPr>
        <p:txBody>
          <a:bodyPr>
            <a:normAutofit/>
          </a:bodyPr>
          <a:lstStyle/>
          <a:p>
            <a:r>
              <a:rPr lang="en-US" altLang="ja-JP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utelecon</a:t>
            </a:r>
            <a:r>
              <a:rPr lang="ja-JP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は、よりよい授業に向けた、教員による</a:t>
            </a:r>
            <a: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ICT</a:t>
            </a:r>
            <a:r>
              <a:rPr lang="ja-JP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活用事例集も提供しています</a:t>
            </a:r>
            <a:b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altLang="ja-JP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｢</a:t>
            </a:r>
            <a:r>
              <a:rPr lang="ja-JP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オンラインの活用</a:t>
            </a:r>
            <a: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｣</a:t>
            </a:r>
            <a:r>
              <a:rPr lang="ja-JP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→</a:t>
            </a:r>
            <a: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｢</a:t>
            </a:r>
            <a:r>
              <a:rPr lang="ja-JP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東大の実践を知る</a:t>
            </a:r>
            <a: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｣</a:t>
            </a:r>
            <a:b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→「</a:t>
            </a:r>
            <a:r>
              <a:rPr lang="ja-JP" altLang="en-US" sz="280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東大でのオンライン活用の実践例</a:t>
            </a:r>
            <a:r>
              <a:rPr lang="ja-JP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」</a:t>
            </a:r>
            <a:endParaRPr lang="en-US" altLang="ja-JP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オンライン授業のグッドプラクティス</a:t>
            </a:r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の共有</a:t>
            </a:r>
            <a:endParaRPr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授業形態・人数・使用ツールなどで絞り込み可能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  <a:hlinkClick r:id="rId5"/>
              </a:rPr>
              <a:t>オンライン授業情報交換会のアーカイブ</a:t>
            </a:r>
            <a:endParaRPr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年度に開催された情報交換会（全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30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回）の</a:t>
            </a:r>
            <a:b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動画・資料を公開</a:t>
            </a:r>
          </a:p>
          <a:p>
            <a:pPr lvl="1"/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FCBFFC-D04A-464D-8BA4-6A906B88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2022/9/14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6910B0-573B-0C4A-A03A-FA7B0D5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3095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335CE18E-89A2-76CC-ADC4-B080AA35CD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746" y="2679285"/>
            <a:ext cx="6882985" cy="378861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utelecon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のコンテンツ（その他）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419842"/>
            <a:ext cx="8363272" cy="4525963"/>
          </a:xfrm>
        </p:spPr>
        <p:txBody>
          <a:bodyPr>
            <a:normAutofit/>
          </a:bodyPr>
          <a:lstStyle/>
          <a:p>
            <a:r>
              <a:rPr lang="en-US" altLang="ja-JP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utelecon</a:t>
            </a:r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には英語版ページもあります</a:t>
            </a:r>
            <a:endParaRPr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検索窓もあります</a:t>
            </a: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en-US" altLang="ja-JP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※</a:t>
            </a:r>
            <a:r>
              <a:rPr lang="en-US" altLang="ja-JP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utelecon</a:t>
            </a: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以外の東大ページも出てくる）</a:t>
            </a:r>
            <a:endParaRPr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気になる点があればぜひフィードバックを</a:t>
            </a:r>
            <a:endParaRPr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FCBFFC-D04A-464D-8BA4-6A906B88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2022/9/14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6910B0-573B-0C4A-A03A-FA7B0D5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5950526A-FD7B-9A40-B6C0-5E8B4F4D068A}"/>
              </a:ext>
            </a:extLst>
          </p:cNvPr>
          <p:cNvSpPr/>
          <p:nvPr/>
        </p:nvSpPr>
        <p:spPr>
          <a:xfrm>
            <a:off x="8427128" y="2718771"/>
            <a:ext cx="713863" cy="359757"/>
          </a:xfrm>
          <a:prstGeom prst="ellipse">
            <a:avLst/>
          </a:prstGeom>
          <a:solidFill>
            <a:schemeClr val="accent1">
              <a:tint val="100000"/>
              <a:alpha val="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2BED1669-9D06-574E-93E7-C3DB044B7B53}"/>
              </a:ext>
            </a:extLst>
          </p:cNvPr>
          <p:cNvSpPr/>
          <p:nvPr/>
        </p:nvSpPr>
        <p:spPr>
          <a:xfrm>
            <a:off x="7651355" y="5945805"/>
            <a:ext cx="775773" cy="525613"/>
          </a:xfrm>
          <a:prstGeom prst="ellipse">
            <a:avLst/>
          </a:prstGeom>
          <a:solidFill>
            <a:schemeClr val="accent1">
              <a:tint val="100000"/>
              <a:alpha val="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D23CFCAD-C8B3-DA4F-AC61-C28822405064}"/>
              </a:ext>
            </a:extLst>
          </p:cNvPr>
          <p:cNvSpPr/>
          <p:nvPr/>
        </p:nvSpPr>
        <p:spPr>
          <a:xfrm>
            <a:off x="6906137" y="2648967"/>
            <a:ext cx="1200472" cy="429561"/>
          </a:xfrm>
          <a:prstGeom prst="ellipse">
            <a:avLst/>
          </a:prstGeom>
          <a:solidFill>
            <a:schemeClr val="accent1">
              <a:tint val="100000"/>
              <a:alpha val="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2370472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2500306"/>
            <a:ext cx="8532440" cy="1512888"/>
          </a:xfrm>
        </p:spPr>
        <p:txBody>
          <a:bodyPr>
            <a:noAutofit/>
          </a:bodyPr>
          <a:lstStyle/>
          <a:p>
            <a:pPr algn="l"/>
            <a:b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</a:rPr>
            </a:br>
            <a:r>
              <a:rPr lang="ja-JP" altLang="en-US" sz="36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</a:rPr>
              <a:t>本学</a:t>
            </a:r>
            <a:r>
              <a:rPr lang="en-US" altLang="ja-JP" sz="36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</a:rPr>
              <a:t>ICT</a:t>
            </a:r>
            <a:r>
              <a:rPr lang="ja-JP" altLang="en-US" sz="36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</a:rPr>
              <a:t>教育を支える学生サポーター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7512330" cy="1185874"/>
          </a:xfrm>
        </p:spPr>
        <p:txBody>
          <a:bodyPr>
            <a:normAutofit/>
          </a:bodyPr>
          <a:lstStyle/>
          <a:p>
            <a:pPr algn="l"/>
            <a:r>
              <a:rPr lang="ja-JP" altLang="en-US"/>
              <a:t> 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サブタイトル 2">
            <a:extLst>
              <a:ext uri="{FF2B5EF4-FFF2-40B4-BE49-F238E27FC236}">
                <a16:creationId xmlns:a16="http://schemas.microsoft.com/office/drawing/2014/main" id="{7D5ED6B5-AD0E-B049-9571-3EB8BC6E0FF8}"/>
              </a:ext>
            </a:extLst>
          </p:cNvPr>
          <p:cNvSpPr txBox="1">
            <a:spLocks/>
          </p:cNvSpPr>
          <p:nvPr/>
        </p:nvSpPr>
        <p:spPr>
          <a:xfrm>
            <a:off x="467544" y="4318163"/>
            <a:ext cx="7512330" cy="1185874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1" sz="3200" baseline="0">
                <a:solidFill>
                  <a:schemeClr val="tx2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tx2">
                  <a:tint val="75000"/>
                </a:schemeClr>
              </a:buClr>
              <a:buSzPct val="55000"/>
              <a:buFont typeface="Wingdings"/>
              <a:buNone/>
              <a:defRPr kumimoji="1" sz="28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SzPct val="55000"/>
              <a:buFont typeface="Wingdings"/>
              <a:buNone/>
              <a:defRPr kumimoji="1" sz="24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50000"/>
              <a:buFont typeface="Wingdings"/>
              <a:buNone/>
              <a:defRPr kumimoji="1" sz="20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>
                  <a:shade val="75000"/>
                </a:schemeClr>
              </a:buClr>
              <a:buSzPct val="45000"/>
              <a:buFont typeface="Wingdings"/>
              <a:buNone/>
              <a:defRPr kumimoji="1" sz="20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>
                  <a:shade val="75000"/>
                </a:schemeClr>
              </a:buClr>
              <a:buSzPct val="60000"/>
              <a:buFont typeface="Wingdings"/>
              <a:buNone/>
              <a:defRPr kumimoji="1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50000"/>
              <a:buFont typeface="Wingdings"/>
              <a:buNone/>
              <a:defRPr kumimoji="1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>
                  <a:tint val="50000"/>
                </a:schemeClr>
              </a:buClr>
              <a:buSzPct val="50000"/>
              <a:buFont typeface="Wingdings"/>
              <a:buNone/>
              <a:defRPr kumimoji="1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50000"/>
              <a:buFont typeface="Wingdings"/>
              <a:buNone/>
              <a:defRPr kumimoji="1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kern="0"/>
              <a:t> </a:t>
            </a:r>
            <a:endParaRPr lang="en" altLang="ja-JP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506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クラスサポーター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737138"/>
          </a:xfrm>
        </p:spPr>
        <p:txBody>
          <a:bodyPr>
            <a:noAutofit/>
          </a:bodyPr>
          <a:lstStyle/>
          <a:p>
            <a:r>
              <a:rPr kumimoji="1"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オンライン授業・ハイブリッド授業の運営を</a:t>
            </a:r>
            <a:br>
              <a:rPr kumimoji="1"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kumimoji="1"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補助するサポーター</a:t>
            </a:r>
            <a:endParaRPr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音の聞こえ具合、カメラの映り具合のチェック</a:t>
            </a:r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kumimoji="1"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チャット確認、画面共有できているかの確認</a:t>
            </a:r>
            <a:endParaRPr kumimoji="1"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altLang="ja-JP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Zoom</a:t>
            </a: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などを用いた授業の事前演習の手伝い、等々</a:t>
            </a:r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kumimoji="1"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kumimoji="1" lang="en-US" altLang="ja-JP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</a:t>
            </a:r>
            <a:r>
              <a:rPr kumimoji="1"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よりも軽い仕事を想定）</a:t>
            </a:r>
            <a:br>
              <a:rPr kumimoji="1" lang="en-US" altLang="ja-JP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kumimoji="1"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詳しくは</a:t>
            </a:r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「</a:t>
            </a:r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クラスサポーター制度のご案内</a:t>
            </a:r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」</a:t>
            </a:r>
            <a:br>
              <a:rPr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（現在掲載中のものは</a:t>
            </a:r>
            <a:r>
              <a:rPr lang="en-US" altLang="ja-JP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年度</a:t>
            </a:r>
            <a:r>
              <a:rPr lang="en-US" altLang="ja-JP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セメスターの情報です）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F894E1-1BE1-8049-B62E-BBBBF1743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2022/9/14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616534E-C56C-F34C-A6DD-6712346E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72AACC6D-7503-B95D-B559-E2D9D31A22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746" y="2679285"/>
            <a:ext cx="6882985" cy="378861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コモンサポーター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/>
          </a:bodyPr>
          <a:lstStyle/>
          <a:p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オンライン授業に関する</a:t>
            </a:r>
            <a:r>
              <a:rPr kumimoji="1"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技術支援や相談、トラブル解決に携わる学生サポーター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詳しくは「</a:t>
            </a:r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コモンサポーターについて</a:t>
            </a:r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」を参照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C5BC89C-EFA3-1E44-836C-E0625DCEE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2022/9/14</a:t>
            </a:r>
            <a:endParaRPr kumimoji="1" lang="ja-JP" altLang="en-US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98510C1E-DF21-734E-8005-0915761AA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3C0FE73D-1CF3-7E40-B57F-8B98ACB45BCD}"/>
              </a:ext>
            </a:extLst>
          </p:cNvPr>
          <p:cNvSpPr/>
          <p:nvPr/>
        </p:nvSpPr>
        <p:spPr>
          <a:xfrm>
            <a:off x="8057992" y="2927678"/>
            <a:ext cx="775773" cy="525613"/>
          </a:xfrm>
          <a:prstGeom prst="ellipse">
            <a:avLst/>
          </a:prstGeom>
          <a:solidFill>
            <a:schemeClr val="accent1">
              <a:tint val="100000"/>
              <a:alpha val="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4D896F2F-8490-D543-B561-584408D89460}"/>
              </a:ext>
            </a:extLst>
          </p:cNvPr>
          <p:cNvSpPr/>
          <p:nvPr/>
        </p:nvSpPr>
        <p:spPr>
          <a:xfrm>
            <a:off x="8204958" y="5942945"/>
            <a:ext cx="775773" cy="525613"/>
          </a:xfrm>
          <a:prstGeom prst="ellipse">
            <a:avLst/>
          </a:prstGeom>
          <a:solidFill>
            <a:schemeClr val="accent1">
              <a:tint val="100000"/>
              <a:alpha val="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オンライン教育支援サポーター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988840"/>
            <a:ext cx="8291264" cy="4037297"/>
          </a:xfrm>
        </p:spPr>
        <p:txBody>
          <a:bodyPr>
            <a:normAutofit/>
          </a:bodyPr>
          <a:lstStyle/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オンライン教育の高度化・普遍化を支援する</a:t>
            </a:r>
            <a:r>
              <a:rPr kumimoji="1"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学生サポーター</a:t>
            </a:r>
            <a:endParaRPr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業務内容：</a:t>
            </a:r>
            <a:endParaRPr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altLang="ja-JP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utelecon</a:t>
            </a: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の</a:t>
            </a:r>
            <a:r>
              <a:rPr lang="ja-JP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記事</a:t>
            </a: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執筆・古くなった情報の更新</a:t>
            </a:r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記事の英訳</a:t>
            </a:r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altLang="ja-JP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utelecon</a:t>
            </a: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関係だけではなく、</a:t>
            </a: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東大</a:t>
            </a:r>
            <a:r>
              <a:rPr lang="en-US" altLang="ja-JP" sz="2000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OCW</a:t>
            </a: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等の著作権処理なども</a:t>
            </a:r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詳しくは「</a:t>
            </a:r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オンライン教育支援サポーターについて</a:t>
            </a:r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」</a:t>
            </a:r>
            <a:br>
              <a:rPr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を参照</a:t>
            </a:r>
            <a:endParaRPr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9162B10-A3C0-1645-B0A9-837B85159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2022/9/14</a:t>
            </a:r>
            <a:endParaRPr kumimoji="1" lang="ja-JP" altLang="en-US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E5D44A3D-866A-2549-A297-565A867C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4434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utelecon</a:t>
            </a:r>
            <a:r>
              <a:rPr kumimoji="1"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サポーター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00174"/>
            <a:ext cx="8291264" cy="4525963"/>
          </a:xfrm>
        </p:spPr>
        <p:txBody>
          <a:bodyPr>
            <a:normAutofit/>
          </a:bodyPr>
          <a:lstStyle/>
          <a:p>
            <a:r>
              <a:rPr lang="en-US" altLang="ja-JP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utelecon</a:t>
            </a:r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のサイト運営、サイト全体のコンテンツ制作</a:t>
            </a:r>
            <a:endParaRPr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東大の各種システムの機能検証・説明ページ作成</a:t>
            </a:r>
            <a:endParaRPr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最近の実績では：</a:t>
            </a:r>
            <a:endParaRPr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altLang="ja-JP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UTokyo</a:t>
            </a:r>
            <a:r>
              <a:rPr lang="en-US" altLang="ja-JP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Slack</a:t>
            </a: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の説明ページ作成（</a:t>
            </a:r>
            <a:r>
              <a:rPr lang="en" altLang="ja-JP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" altLang="ja-JP" sz="2000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https://utelecon.adm.u-tokyo.ac.jp/slack/</a:t>
            </a:r>
            <a:r>
              <a:rPr lang="en" altLang="ja-JP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学生向け情報システム準備のお知らせ作成</a:t>
            </a:r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この説明会の運営も、</a:t>
            </a:r>
            <a:r>
              <a:rPr lang="en-US" altLang="ja-JP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utelecon</a:t>
            </a: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サポーターに協力していただいています</a:t>
            </a:r>
          </a:p>
          <a:p>
            <a:pPr lvl="1"/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9162B10-A3C0-1645-B0A9-837B85159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2022/9/14</a:t>
            </a:r>
            <a:endParaRPr kumimoji="1" lang="ja-JP" altLang="en-US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E5D44A3D-866A-2549-A297-565A867C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4683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76455"/>
            <a:ext cx="8229600" cy="430509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東京大学のオンライン教育は、たくさんの学生のサポートによって支えられています。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0" indent="0" algn="ctr">
              <a:buNone/>
            </a:pP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学生の皆様、本当にありがとうございます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BE5CF04-8DF3-EB4B-9C5D-A552CD4EE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2022/9/14</a:t>
            </a:r>
            <a:endParaRPr kumimoji="1" lang="ja-JP" altLang="en-US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43BF5E9F-81AB-FB41-BF0B-88DBE64CC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731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おまけ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00174"/>
            <a:ext cx="8291264" cy="4525963"/>
          </a:xfrm>
        </p:spPr>
        <p:txBody>
          <a:bodyPr>
            <a:normAutofit/>
          </a:bodyPr>
          <a:lstStyle/>
          <a:p>
            <a:r>
              <a:rPr kumimoji="1" lang="ja-JP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オン</a:t>
            </a:r>
            <a:r>
              <a:rPr lang="ja-JP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ラインツールの活用をどれくらいがんばるべきか？</a:t>
            </a:r>
            <a:endParaRPr lang="en-US" altLang="ja-JP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やろうと思えばいくらでも工夫・投資できて</a:t>
            </a:r>
            <a:b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しまう</a:t>
            </a:r>
            <a:endParaRPr lang="en-US" altLang="ja-JP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「最低限これくらいできていれば十分だろう」という意識を持つことも大事</a:t>
            </a:r>
            <a:endParaRPr lang="en-US" altLang="ja-JP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他方で、ツールの習熟で新たな世界が開かれるのも事実</a:t>
            </a:r>
            <a: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……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9162B10-A3C0-1645-B0A9-837B85159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2022/9/14</a:t>
            </a:r>
            <a:endParaRPr kumimoji="1" lang="ja-JP" altLang="en-US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E5D44A3D-866A-2549-A297-565A867C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91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目次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</a:t>
            </a:r>
            <a:r>
              <a:rPr kumimoji="1"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telecon</a:t>
            </a:r>
            <a:r>
              <a:rPr kumimoji="1"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について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概要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コンテンツ紹介（基礎編／活用編／その他）</a:t>
            </a:r>
            <a:b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本学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ICT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教育を支える学生サポーター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クラスサポーター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コモンサポーター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オンライン教育支援サポーター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utelecon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サポーター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FCBFFC-D04A-464D-8BA4-6A906B88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2022/9/14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6910B0-573B-0C4A-A03A-FA7B0D5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おまけ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79512" y="1500174"/>
            <a:ext cx="8291264" cy="4856176"/>
          </a:xfrm>
        </p:spPr>
        <p:txBody>
          <a:bodyPr>
            <a:noAutofit/>
          </a:bodyPr>
          <a:lstStyle/>
          <a:p>
            <a:pPr algn="just"/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「杖が親しい道具になってしまうと、その人にとって</a:t>
            </a:r>
            <a:br>
              <a:rPr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触覚的対象の世界は遠くから始まるようになり、つまり、手の表皮から始まるのでなく、杖の先端から始まることになるわけだ。（</a:t>
            </a:r>
            <a:r>
              <a:rPr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）杖はもはや盲人の知覚する対象</a:t>
            </a:r>
            <a:br>
              <a:rPr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ではなく、盲人がそれでもって知覚する道具である。</a:t>
            </a:r>
            <a:br>
              <a:rPr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それは身体の付属物であり、身体的綜合の延長なので</a:t>
            </a:r>
            <a:br>
              <a:rPr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ある 」</a:t>
            </a:r>
            <a:endParaRPr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just">
              <a:buNone/>
            </a:pPr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＝「自己の身体の新しい使用法を獲得することであり、</a:t>
            </a:r>
            <a:br>
              <a:rPr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　　身体図式を豊かにし再組織すること」</a:t>
            </a:r>
            <a:endParaRPr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/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モーリス・メルロ＝ポンティ</a:t>
            </a:r>
            <a:r>
              <a:rPr lang="en-US" altLang="ja-JP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『</a:t>
            </a: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知覚の現象学</a:t>
            </a:r>
            <a:r>
              <a:rPr lang="en-US" altLang="ja-JP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』</a:t>
            </a:r>
          </a:p>
          <a:p>
            <a:pPr lvl="1" algn="just"/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道具の習熟→身体の一部となる→身体の新たな使用法の獲得</a:t>
            </a:r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 algn="just">
              <a:buNone/>
            </a:pPr>
            <a:r>
              <a:rPr lang="en-US" altLang="ja-JP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→身体をとりまく世界との新たな、そして</a:t>
            </a:r>
            <a:r>
              <a:rPr lang="ja-JP" altLang="en-US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より自由な</a:t>
            </a: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関係へ</a:t>
            </a:r>
            <a:br>
              <a:rPr lang="en-US" altLang="ja-JP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ja-JP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＝</a:t>
            </a:r>
            <a:r>
              <a:rPr lang="ja-JP" altLang="en-US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自己と世界の変容</a:t>
            </a:r>
            <a:endParaRPr lang="en-US" altLang="ja-JP" sz="20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9162B10-A3C0-1645-B0A9-837B85159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2022/9/14</a:t>
            </a:r>
            <a:endParaRPr kumimoji="1" lang="ja-JP" altLang="en-US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E5D44A3D-866A-2549-A297-565A867C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2856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2500306"/>
            <a:ext cx="8532440" cy="1512888"/>
          </a:xfrm>
        </p:spPr>
        <p:txBody>
          <a:bodyPr>
            <a:noAutofit/>
          </a:bodyPr>
          <a:lstStyle/>
          <a:p>
            <a:pPr algn="l"/>
            <a:b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</a:rPr>
            </a:br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</a:rPr>
              <a:t>utelecon</a:t>
            </a: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</a:rPr>
              <a:t>について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7512330" cy="1185874"/>
          </a:xfrm>
        </p:spPr>
        <p:txBody>
          <a:bodyPr>
            <a:normAutofit/>
          </a:bodyPr>
          <a:lstStyle/>
          <a:p>
            <a:pPr algn="l"/>
            <a:r>
              <a:rPr lang="ja-JP" altLang="en-US"/>
              <a:t> 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サブタイトル 2">
            <a:extLst>
              <a:ext uri="{FF2B5EF4-FFF2-40B4-BE49-F238E27FC236}">
                <a16:creationId xmlns:a16="http://schemas.microsoft.com/office/drawing/2014/main" id="{7D5ED6B5-AD0E-B049-9571-3EB8BC6E0FF8}"/>
              </a:ext>
            </a:extLst>
          </p:cNvPr>
          <p:cNvSpPr txBox="1">
            <a:spLocks/>
          </p:cNvSpPr>
          <p:nvPr/>
        </p:nvSpPr>
        <p:spPr>
          <a:xfrm>
            <a:off x="467544" y="4318163"/>
            <a:ext cx="7512330" cy="1185874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1" sz="3200" baseline="0">
                <a:solidFill>
                  <a:schemeClr val="tx2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tx2">
                  <a:tint val="75000"/>
                </a:schemeClr>
              </a:buClr>
              <a:buSzPct val="55000"/>
              <a:buFont typeface="Wingdings"/>
              <a:buNone/>
              <a:defRPr kumimoji="1" sz="28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SzPct val="55000"/>
              <a:buFont typeface="Wingdings"/>
              <a:buNone/>
              <a:defRPr kumimoji="1" sz="24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50000"/>
              <a:buFont typeface="Wingdings"/>
              <a:buNone/>
              <a:defRPr kumimoji="1" sz="20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>
                  <a:shade val="75000"/>
                </a:schemeClr>
              </a:buClr>
              <a:buSzPct val="45000"/>
              <a:buFont typeface="Wingdings"/>
              <a:buNone/>
              <a:defRPr kumimoji="1" sz="20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>
                  <a:shade val="75000"/>
                </a:schemeClr>
              </a:buClr>
              <a:buSzPct val="60000"/>
              <a:buFont typeface="Wingdings"/>
              <a:buNone/>
              <a:defRPr kumimoji="1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50000"/>
              <a:buFont typeface="Wingdings"/>
              <a:buNone/>
              <a:defRPr kumimoji="1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>
                  <a:tint val="50000"/>
                </a:schemeClr>
              </a:buClr>
              <a:buSzPct val="50000"/>
              <a:buFont typeface="Wingdings"/>
              <a:buNone/>
              <a:defRPr kumimoji="1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50000"/>
              <a:buFont typeface="Wingdings"/>
              <a:buNone/>
              <a:defRPr kumimoji="1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kern="0"/>
              <a:t> </a:t>
            </a:r>
            <a:r>
              <a:rPr lang="en" altLang="ja-JP" kern="0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https://utelecon.adm.u-tokyo.ac.jp/</a:t>
            </a:r>
            <a:endParaRPr lang="en" altLang="ja-JP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459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altLang="ja-JP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u</a:t>
            </a:r>
            <a:r>
              <a:rPr kumimoji="1" lang="en-US" altLang="ja-JP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telecon</a:t>
            </a:r>
            <a:r>
              <a:rPr kumimoji="1" lang="ja-JP" altLang="en-US" sz="4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（ユーテレコン）とは</a:t>
            </a:r>
            <a:endParaRPr kumimoji="1" lang="ja-JP" alt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オンライン授業や</a:t>
            </a:r>
            <a: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</a:t>
            </a:r>
            <a:r>
              <a:rPr lang="ja-JP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会議に関する情報をワンストップで得られることを目指すサイト</a:t>
            </a:r>
            <a:endParaRPr lang="en-US" altLang="ja-JP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学内の教職員・学生向けだが、学外の方にとっても広く活用できるものを</a:t>
            </a:r>
            <a:endParaRPr kumimoji="1" lang="en-US" altLang="ja-JP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ja-JP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詳しくは「</a:t>
            </a:r>
            <a:r>
              <a:rPr lang="en" altLang="ja-JP" sz="2800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utelecon</a:t>
            </a:r>
            <a:r>
              <a:rPr lang="ja-JP" altLang="en-US" sz="280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について</a:t>
            </a:r>
            <a:r>
              <a:rPr kumimoji="1" lang="ja-JP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」「</a:t>
            </a:r>
            <a:r>
              <a:rPr kumimoji="1" lang="en" altLang="ja-JP" sz="2800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utelecon </a:t>
            </a:r>
            <a:r>
              <a:rPr kumimoji="1" lang="ja-JP" altLang="en-US" sz="280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の活動理念と目標</a:t>
            </a:r>
            <a:r>
              <a:rPr kumimoji="1" lang="ja-JP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」を参照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FCBFFC-D04A-464D-8BA4-6A906B88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2022/9/14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6910B0-573B-0C4A-A03A-FA7B0D5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8834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kumimoji="1" lang="en-US" altLang="ja-JP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utelecon</a:t>
            </a:r>
            <a:r>
              <a:rPr lang="ja-JP" altLang="en-US" sz="4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のコンテンツ</a:t>
            </a:r>
            <a:endParaRPr kumimoji="1" lang="ja-JP" alt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***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図 7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FA31CCD0-BD34-C916-C325-303F78613C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4726"/>
            <a:ext cx="9150729" cy="5036857"/>
          </a:xfrm>
          <a:prstGeom prst="rect">
            <a:avLst/>
          </a:prstGeom>
        </p:spPr>
      </p:pic>
      <p:sp>
        <p:nvSpPr>
          <p:cNvPr id="10" name="円/楕円 9">
            <a:extLst>
              <a:ext uri="{FF2B5EF4-FFF2-40B4-BE49-F238E27FC236}">
                <a16:creationId xmlns:a16="http://schemas.microsoft.com/office/drawing/2014/main" id="{9A02E3F0-377C-594F-AB01-CD1FC6906A9C}"/>
              </a:ext>
            </a:extLst>
          </p:cNvPr>
          <p:cNvSpPr/>
          <p:nvPr/>
        </p:nvSpPr>
        <p:spPr>
          <a:xfrm>
            <a:off x="29628" y="1628800"/>
            <a:ext cx="1656184" cy="504056"/>
          </a:xfrm>
          <a:prstGeom prst="ellipse">
            <a:avLst/>
          </a:prstGeom>
          <a:solidFill>
            <a:schemeClr val="accent1">
              <a:tint val="100000"/>
              <a:alpha val="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A48D5D3A-05A7-9A4A-95AF-484C066209E3}"/>
              </a:ext>
            </a:extLst>
          </p:cNvPr>
          <p:cNvSpPr/>
          <p:nvPr/>
        </p:nvSpPr>
        <p:spPr>
          <a:xfrm>
            <a:off x="3860587" y="1621987"/>
            <a:ext cx="1656184" cy="504056"/>
          </a:xfrm>
          <a:prstGeom prst="ellipse">
            <a:avLst/>
          </a:prstGeom>
          <a:solidFill>
            <a:schemeClr val="accent1">
              <a:tint val="100000"/>
              <a:alpha val="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9EF43108-2E2E-1149-85F1-35CE3195D8FE}"/>
              </a:ext>
            </a:extLst>
          </p:cNvPr>
          <p:cNvSpPr/>
          <p:nvPr/>
        </p:nvSpPr>
        <p:spPr>
          <a:xfrm>
            <a:off x="1875977" y="1621987"/>
            <a:ext cx="1656184" cy="504056"/>
          </a:xfrm>
          <a:prstGeom prst="ellipse">
            <a:avLst/>
          </a:prstGeom>
          <a:solidFill>
            <a:schemeClr val="accent1">
              <a:tint val="100000"/>
              <a:alpha val="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931405ED-D01E-C840-AF04-0C0BB0D03166}"/>
              </a:ext>
            </a:extLst>
          </p:cNvPr>
          <p:cNvSpPr/>
          <p:nvPr/>
        </p:nvSpPr>
        <p:spPr>
          <a:xfrm>
            <a:off x="7652029" y="1600430"/>
            <a:ext cx="1656184" cy="525613"/>
          </a:xfrm>
          <a:prstGeom prst="ellipse">
            <a:avLst/>
          </a:prstGeom>
          <a:solidFill>
            <a:schemeClr val="accent1">
              <a:tint val="100000"/>
              <a:alpha val="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6275FF39-31B6-3B4B-B701-DC2E618549E2}"/>
              </a:ext>
            </a:extLst>
          </p:cNvPr>
          <p:cNvSpPr/>
          <p:nvPr/>
        </p:nvSpPr>
        <p:spPr>
          <a:xfrm>
            <a:off x="5845197" y="1621987"/>
            <a:ext cx="1656184" cy="504056"/>
          </a:xfrm>
          <a:prstGeom prst="ellipse">
            <a:avLst/>
          </a:prstGeom>
          <a:solidFill>
            <a:schemeClr val="accent1">
              <a:tint val="100000"/>
              <a:alpha val="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FCBFFC-D04A-464D-8BA4-6A906B88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2022/9/14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6910B0-573B-0C4A-A03A-FA7B0D5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427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utelecon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のコンテンツ（基礎編）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「まずはここから」</a:t>
            </a:r>
            <a:endParaRPr lang="en-US" altLang="ja-JP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kumimoji="1"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初めて東京大学で授業を行うための情報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「東京大学のシステム」</a:t>
            </a:r>
            <a:endParaRPr lang="en-US" altLang="ja-JP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kumimoji="1"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東大で授業で使われるシステムの紹介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altLang="ja-JP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UTokyo</a:t>
            </a:r>
            <a:r>
              <a:rPr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Account</a:t>
            </a:r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zoom</a:t>
            </a:r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ITC-LMS</a:t>
            </a:r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などなど</a:t>
            </a:r>
            <a:endParaRPr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授業形態を問わず利用されるものも多い</a:t>
            </a:r>
            <a:br>
              <a:rPr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実際にアクセスしてみてください</a:t>
            </a:r>
            <a:endParaRPr lang="en-US" altLang="ja-JP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https://utelecon.adm.u-tokyo.ac.jp/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FCBFFC-D04A-464D-8BA4-6A906B88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2022/9/14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6910B0-573B-0C4A-A03A-FA7B0D5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778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utelecon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のコンテンツ（活用編）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181313"/>
          </a:xfrm>
        </p:spPr>
        <p:txBody>
          <a:bodyPr>
            <a:normAutofit/>
          </a:bodyPr>
          <a:lstStyle/>
          <a:p>
            <a:r>
              <a:rPr lang="ja-JP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このような方のために：</a:t>
            </a:r>
            <a:endParaRPr lang="en-US" altLang="ja-JP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オンライン／ハイブリッド授業に慣れてきた</a:t>
            </a:r>
            <a:endParaRPr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初めてのツールを授業で使いこなしたい</a:t>
            </a:r>
            <a:endParaRPr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授業をより良くできるツールを知りたい</a:t>
            </a:r>
            <a:endParaRPr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他の教員がどのような授業をしているのか知りたい</a:t>
            </a:r>
            <a:endParaRPr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FCBFFC-D04A-464D-8BA4-6A906B88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2022/9/14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6910B0-573B-0C4A-A03A-FA7B0D5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961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utelecon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のコンテンツ（活用編）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95536" y="3212976"/>
            <a:ext cx="8229600" cy="3143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「オンラインの活用」</a:t>
            </a:r>
            <a:endParaRPr lang="en-US" altLang="ja-JP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https://utelecon.adm.u-tokyo.ac.jp/online/</a:t>
            </a:r>
            <a:endParaRPr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ツールごとの活用方法を知りたい </a:t>
            </a:r>
            <a:br>
              <a:rPr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→「</a:t>
            </a:r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使えるツールから探す</a:t>
            </a:r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」 </a:t>
            </a:r>
            <a:endParaRPr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目的に合わせた活用方法を知りたい</a:t>
            </a:r>
            <a:br>
              <a:rPr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→「</a:t>
            </a:r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  <a:hlinkClick r:id="rId5"/>
              </a:rPr>
              <a:t>やりたいことから探す</a:t>
            </a:r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」 </a:t>
            </a:r>
            <a:endParaRPr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FCBFFC-D04A-464D-8BA4-6A906B88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2022/9/14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6910B0-573B-0C4A-A03A-FA7B0D5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pic>
        <p:nvPicPr>
          <p:cNvPr id="8" name="図 7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D9C36837-EA0B-A04B-ADDB-0C160A06DBA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163"/>
          <a:stretch/>
        </p:blipFill>
        <p:spPr>
          <a:xfrm>
            <a:off x="491455" y="1417638"/>
            <a:ext cx="8100392" cy="1283471"/>
          </a:xfrm>
          <a:prstGeom prst="rect">
            <a:avLst/>
          </a:prstGeom>
        </p:spPr>
      </p:pic>
      <p:sp>
        <p:nvSpPr>
          <p:cNvPr id="9" name="円/楕円 8">
            <a:extLst>
              <a:ext uri="{FF2B5EF4-FFF2-40B4-BE49-F238E27FC236}">
                <a16:creationId xmlns:a16="http://schemas.microsoft.com/office/drawing/2014/main" id="{BEC5931A-1D8C-D542-943C-B188FDF762A6}"/>
              </a:ext>
            </a:extLst>
          </p:cNvPr>
          <p:cNvSpPr/>
          <p:nvPr/>
        </p:nvSpPr>
        <p:spPr>
          <a:xfrm>
            <a:off x="3860587" y="1621987"/>
            <a:ext cx="1656184" cy="504056"/>
          </a:xfrm>
          <a:prstGeom prst="ellipse">
            <a:avLst/>
          </a:prstGeom>
          <a:solidFill>
            <a:schemeClr val="accent1">
              <a:tint val="100000"/>
              <a:alpha val="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609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utelecon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のコンテンツ（活用編）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6555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「</a:t>
            </a:r>
            <a:r>
              <a:rPr lang="ja-JP" altLang="en-US" sz="280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使えるツールから探す</a:t>
            </a:r>
            <a:r>
              <a:rPr lang="ja-JP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」 </a:t>
            </a:r>
            <a:endParaRPr lang="en-US" altLang="ja-JP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オンライン／ハイブリッド／対面の授業を充実させるツールの活用ポイント・コツを紹介</a:t>
            </a:r>
            <a:endParaRPr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会議や研究室運営、コミュニケーションにも</a:t>
            </a:r>
            <a:endParaRPr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例えば：</a:t>
            </a:r>
            <a:endParaRPr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手書きノートアプリ「</a:t>
            </a:r>
            <a:r>
              <a:rPr lang="en" altLang="ja-JP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GoodNotes</a:t>
            </a:r>
            <a:r>
              <a:rPr lang="en" altLang="ja-JP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5</a:t>
            </a: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」の使い方</a:t>
            </a:r>
            <a:r>
              <a:rPr lang="ja-JP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en" altLang="ja-JP" sz="1600" dirty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https://utelecon.adm.u-tokyo.ac.jp/online/tools#goodnotes-5</a:t>
            </a:r>
            <a:r>
              <a:rPr lang="ja-JP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en-US" altLang="ja-JP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コミュニケーションツール「</a:t>
            </a:r>
            <a:r>
              <a:rPr lang="en-US" altLang="ja-JP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Slack</a:t>
            </a: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」の使い方</a:t>
            </a:r>
            <a:br>
              <a:rPr lang="en-US" altLang="ja-JP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en" altLang="ja-JP" sz="1600" dirty="0">
                <a:solidFill>
                  <a:schemeClr val="tx1">
                    <a:lumMod val="65000"/>
                    <a:lumOff val="35000"/>
                  </a:schemeClr>
                </a:solidFill>
                <a:hlinkClick r:id="rId5"/>
              </a:rPr>
              <a:t>https://utelecon.adm.u-tokyo.ac.jp/online/tools#slack</a:t>
            </a: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br>
              <a:rPr lang="en-US" altLang="ja-JP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※ </a:t>
            </a:r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東京大学での</a:t>
            </a:r>
            <a: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Slack</a:t>
            </a:r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利用環境は日々更新中です。</a:t>
            </a:r>
            <a:b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　</a:t>
            </a:r>
            <a: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ja-JP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UTokyo</a:t>
            </a:r>
            <a: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Slack</a:t>
            </a:r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の最新情報は</a:t>
            </a:r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  <a:hlinkClick r:id="rId6"/>
              </a:rPr>
              <a:t>こちら</a:t>
            </a:r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FCBFFC-D04A-464D-8BA4-6A906B88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2022/9/14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6910B0-573B-0C4A-A03A-FA7B0D5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80562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雪藤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mbria"/>
        <a:ea typeface="メイリオ"/>
        <a:cs typeface=""/>
      </a:majorFont>
      <a:minorFont>
        <a:latin typeface="Cambria"/>
        <a:ea typeface="メイリオ"/>
        <a:cs typeface=""/>
      </a:minorFont>
    </a:fontScheme>
    <a:fmtScheme name="雪藤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13000"/>
                <a:lum val="79000"/>
              </a:schemeClr>
            </a:gs>
            <a:gs pos="100000">
              <a:schemeClr val="phClr">
                <a:sat val="100000"/>
                <a:lum val="95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</a:blipFill>
      </a:fillStyleLst>
      <a:lnStyleLst>
        <a:ln w="9525">
          <a:solidFill>
            <a:schemeClr val="phClr">
              <a:alpha val="100000"/>
            </a:schemeClr>
          </a:solidFill>
          <a:prstDash val="solid"/>
        </a:ln>
        <a:ln w="12700">
          <a:solidFill>
            <a:schemeClr val="phClr">
              <a:alpha val="100000"/>
            </a:schemeClr>
          </a:solidFill>
          <a:prstDash val="solid"/>
        </a:ln>
        <a:ln w="38100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glow rad="101600">
              <a:schemeClr val="phClr">
                <a:alpha val="10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/>
            <a:lightRig rig="threePt" dir="t">
              <a:rot lat="0" lon="0" rev="18900000"/>
            </a:lightRig>
          </a:scene3d>
          <a:sp3d/>
        </a:effectStyle>
        <a:effectStyle>
          <a:effectLst>
            <a:glow rad="101600">
              <a:schemeClr val="phClr">
                <a:alpha val="15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 fov="0"/>
            <a:lightRig rig="glow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0"/>
                <a:lum val="100000"/>
              </a:schemeClr>
            </a:gs>
            <a:gs pos="100000">
              <a:schemeClr val="phClr">
                <a:sat val="100000"/>
                <a:lum val="9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8000"/>
                <a:satMod val="250000"/>
              </a:schemeClr>
              <a:schemeClr val="phClr">
                <a:tint val="9235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14983</TotalTime>
  <Words>1214</Words>
  <Application>Microsoft Macintosh PowerPoint</Application>
  <PresentationFormat>画面に合わせる (4:3)</PresentationFormat>
  <Paragraphs>161</Paragraphs>
  <Slides>20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5" baseType="lpstr">
      <vt:lpstr>メイリオ</vt:lpstr>
      <vt:lpstr>Calibri</vt:lpstr>
      <vt:lpstr>Cambria</vt:lpstr>
      <vt:lpstr>Wingdings</vt:lpstr>
      <vt:lpstr>雪藤</vt:lpstr>
      <vt:lpstr>uteleconと 学生によるサポート体制</vt:lpstr>
      <vt:lpstr>目次</vt:lpstr>
      <vt:lpstr> uteleconについて</vt:lpstr>
      <vt:lpstr>utelecon（ユーテレコン）とは</vt:lpstr>
      <vt:lpstr>uteleconのコンテンツ</vt:lpstr>
      <vt:lpstr>uteleconのコンテンツ（基礎編）</vt:lpstr>
      <vt:lpstr>uteleconのコンテンツ（活用編）</vt:lpstr>
      <vt:lpstr>uteleconのコンテンツ（活用編）</vt:lpstr>
      <vt:lpstr>uteleconのコンテンツ（活用編）</vt:lpstr>
      <vt:lpstr>uteleconのコンテンツ（活用編）</vt:lpstr>
      <vt:lpstr>uteleconのコンテンツ（活用編）</vt:lpstr>
      <vt:lpstr>uteleconのコンテンツ（その他）</vt:lpstr>
      <vt:lpstr> 本学ICT教育を支える学生サポーター</vt:lpstr>
      <vt:lpstr>クラスサポーター</vt:lpstr>
      <vt:lpstr>コモンサポーター</vt:lpstr>
      <vt:lpstr>オンライン教育支援サポーター</vt:lpstr>
      <vt:lpstr>uteleconサポーター</vt:lpstr>
      <vt:lpstr>PowerPoint プレゼンテーション</vt:lpstr>
      <vt:lpstr>おまけ</vt:lpstr>
      <vt:lpstr>おまけ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授業のオンライン化を念頭に置いた</dc:title>
  <dc:creator>tau</dc:creator>
  <cp:lastModifiedBy>鈴木　亘</cp:lastModifiedBy>
  <cp:revision>596</cp:revision>
  <dcterms:created xsi:type="dcterms:W3CDTF">2020-03-09T13:20:48Z</dcterms:created>
  <dcterms:modified xsi:type="dcterms:W3CDTF">2022-09-13T07:12:36Z</dcterms:modified>
</cp:coreProperties>
</file>