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83" r:id="rId3"/>
    <p:sldId id="384" r:id="rId4"/>
    <p:sldId id="370" r:id="rId5"/>
    <p:sldId id="38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4699" autoAdjust="0"/>
  </p:normalViewPr>
  <p:slideViewPr>
    <p:cSldViewPr>
      <p:cViewPr varScale="1">
        <p:scale>
          <a:sx n="161" d="100"/>
          <a:sy n="161" d="100"/>
        </p:scale>
        <p:origin x="59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2022/9/14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オンライン会議・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</a:rPr>
              <a:t>クラウドツール活用事例共有会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8232410" cy="1185874"/>
          </a:xfrm>
        </p:spPr>
        <p:txBody>
          <a:bodyPr>
            <a:noAutofit/>
          </a:bodyPr>
          <a:lstStyle/>
          <a:p>
            <a:pPr algn="l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文学部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年生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（・オンライン教育支援サポーター）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中條 麟太郎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意見交換の目的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968"/>
              </a:spcBef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教育や業務の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ICT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活用に関わっている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教職員の方々が集まる機会を活用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個人に溜まっている知見を共有して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さらに効果的なオンライン会議やクラウドツールの活用を促進したい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968"/>
              </a:spcBef>
            </a:pP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今後の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での情報発信の参考にも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spcBef>
                <a:spcPts val="1968"/>
              </a:spcBef>
              <a:buNone/>
            </a:pP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LearnWiz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One</a:t>
            </a:r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について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CBFFC-D04A-464D-8BA4-6A906B88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18237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2022/3/16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8237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F9B508-511A-B246-9142-3396CAE762A4}"/>
              </a:ext>
            </a:extLst>
          </p:cNvPr>
          <p:cNvGrpSpPr/>
          <p:nvPr/>
        </p:nvGrpSpPr>
        <p:grpSpPr>
          <a:xfrm>
            <a:off x="128924" y="1418679"/>
            <a:ext cx="3802397" cy="7651849"/>
            <a:chOff x="689113" y="1404497"/>
            <a:chExt cx="4598964" cy="9254841"/>
          </a:xfrm>
        </p:grpSpPr>
        <p:pic>
          <p:nvPicPr>
            <p:cNvPr id="9" name="図 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99CD47F-BECF-F146-A54F-D768D16C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70" y="1766436"/>
              <a:ext cx="4446451" cy="8892902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6B257446-04ED-E942-9A0B-DD745C16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13" y="1404497"/>
              <a:ext cx="4598964" cy="915210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B5692EE-7D14-8443-8707-EAF4B54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38" y="2310864"/>
            <a:ext cx="3415523" cy="44778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82037E-2ED6-2149-801A-A3E6B35C88CA}"/>
              </a:ext>
            </a:extLst>
          </p:cNvPr>
          <p:cNvSpPr txBox="1"/>
          <p:nvPr/>
        </p:nvSpPr>
        <p:spPr>
          <a:xfrm>
            <a:off x="3670081" y="3290887"/>
            <a:ext cx="5478281" cy="27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意見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感想を集約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共有できる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一人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作業でも他者から学べる</a:t>
            </a:r>
          </a:p>
          <a:p>
            <a:pPr algn="ctr">
              <a:lnSpc>
                <a:spcPct val="125000"/>
              </a:lnSpc>
            </a:pP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大規模でも使える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  <a:p>
            <a:pPr algn="ctr">
              <a:lnSpc>
                <a:spcPct val="125000"/>
              </a:lnSpc>
            </a:pP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https://</a:t>
            </a:r>
            <a:r>
              <a:rPr lang="en-US" altLang="ja-JP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one.learnwiz.jp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JP" panose="020B0500000000000000" pitchFamily="34" charset="-128"/>
                <a:ea typeface="Source Han Sans JP" panose="020B0500000000000000" pitchFamily="34" charset="-128"/>
              </a:rPr>
              <a:t>/</a:t>
            </a:r>
            <a:endParaRPr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JP" panose="020B0500000000000000" pitchFamily="34" charset="-128"/>
              <a:ea typeface="Source Han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36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意見交換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ご自身の周囲で見聞きした、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オンライン会議・クラウドツールの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活用事例やアイデアを投稿してください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ご自身の事例でなくても構いません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授業、研究、業務のいずれでも構いません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流れ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LearnWiz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One 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に投稿（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（一人）他の人の投稿を確認（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分）</a:t>
            </a:r>
          </a:p>
          <a:p>
            <a:pPr lvl="1"/>
            <a:r>
              <a:rPr lang="ja-JP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（全員）参加者全員の投稿を共有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BE85-A4F4-987E-CA76-6E41B6D2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5316149"/>
            <a:ext cx="1419975" cy="1419975"/>
          </a:xfrm>
          <a:prstGeom prst="rect">
            <a:avLst/>
          </a:prstGeom>
        </p:spPr>
      </p:pic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8F818C3F-CE05-8DF9-60C1-914E16C95EBD}"/>
              </a:ext>
            </a:extLst>
          </p:cNvPr>
          <p:cNvSpPr txBox="1">
            <a:spLocks/>
          </p:cNvSpPr>
          <p:nvPr/>
        </p:nvSpPr>
        <p:spPr>
          <a:xfrm>
            <a:off x="683568" y="6108673"/>
            <a:ext cx="6768752" cy="627452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LearnWiz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Oneへのリンク</a:t>
            </a:r>
            <a:b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webapp.one.learnwiz.jp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/events/utelecon2022a</a:t>
            </a:r>
            <a:endParaRPr lang="en-US" altLang="ja-JP" sz="1800" b="1" kern="0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まとめ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今日の意見交換が、ご自身の</a:t>
            </a: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オンライン会議・クラウドツール活用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のヒントになれば幸いです。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ツール活用における相談や質問は、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の「サポート窓口」もご活用ください。</a:t>
            </a:r>
          </a:p>
          <a:p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その他の</a:t>
            </a:r>
            <a:r>
              <a:rPr kumimoji="1"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utelecon</a:t>
            </a:r>
            <a:r>
              <a:rPr kumimoji="1"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へのフィードバックは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ページ下の「フィードバック」から</a:t>
            </a:r>
            <a:b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お待ちしています</a:t>
            </a:r>
            <a:b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910B0-573B-0C4A-A03A-FA7B0D5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E73F1EB9-483A-D05E-C43A-F54BCD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kumimoji="1" lang="en-US" altLang="ja-JP" dirty="0"/>
              <a:t>2022/9/14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1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9509</TotalTime>
  <Words>263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メイリオ</vt:lpstr>
      <vt:lpstr>Source Han Sans JP</vt:lpstr>
      <vt:lpstr>Calibri</vt:lpstr>
      <vt:lpstr>Cambria</vt:lpstr>
      <vt:lpstr>Source Sans Pro</vt:lpstr>
      <vt:lpstr>Wingdings</vt:lpstr>
      <vt:lpstr>雪藤</vt:lpstr>
      <vt:lpstr>オンライン会議・ クラウドツール活用事例共有会</vt:lpstr>
      <vt:lpstr>意見交換の目的</vt:lpstr>
      <vt:lpstr>LearnWiz Oneについて</vt:lpstr>
      <vt:lpstr>意見交換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中條　麟太郎</cp:lastModifiedBy>
  <cp:revision>602</cp:revision>
  <dcterms:created xsi:type="dcterms:W3CDTF">2020-03-09T13:20:48Z</dcterms:created>
  <dcterms:modified xsi:type="dcterms:W3CDTF">2022-09-14T02:25:16Z</dcterms:modified>
</cp:coreProperties>
</file>