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
  </p:notesMasterIdLst>
  <p:sldIdLst>
    <p:sldId id="257"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3" autoAdjust="0"/>
    <p:restoredTop sz="94660"/>
  </p:normalViewPr>
  <p:slideViewPr>
    <p:cSldViewPr snapToGrid="0">
      <p:cViewPr varScale="1">
        <p:scale>
          <a:sx n="141" d="100"/>
          <a:sy n="141" d="100"/>
        </p:scale>
        <p:origin x="19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E3B93-814C-4D08-98D8-F599AB6E4CC8}" type="datetimeFigureOut">
              <a:rPr kumimoji="1" lang="ja-JP" altLang="en-US" smtClean="0"/>
              <a:t>2020/3/20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92E6A-151A-4D77-A42D-2CDB182FA005}" type="slidenum">
              <a:rPr kumimoji="1" lang="ja-JP" altLang="en-US" smtClean="0"/>
              <a:t>‹#›</a:t>
            </a:fld>
            <a:endParaRPr kumimoji="1" lang="ja-JP" altLang="en-US"/>
          </a:p>
        </p:txBody>
      </p:sp>
    </p:spTree>
    <p:extLst>
      <p:ext uri="{BB962C8B-B14F-4D97-AF65-F5344CB8AC3E}">
        <p14:creationId xmlns:p14="http://schemas.microsoft.com/office/powerpoint/2010/main" val="36213658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007862"/>
          </a:xfrm>
        </p:spPr>
        <p:txBody>
          <a:bodyPr anchor="b">
            <a:normAutofit/>
          </a:bodyPr>
          <a:lstStyle>
            <a:lvl1pPr algn="ctr">
              <a:defRPr sz="4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4176196"/>
            <a:ext cx="6858000" cy="165576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861D376-BA31-425C-9997-063D7CAD86FE}" type="datetime1">
              <a:rPr kumimoji="1" lang="ja-JP" altLang="en-US" smtClean="0"/>
              <a:t>2020/3/20</a:t>
            </a:fld>
            <a:endParaRPr kumimoji="1" lang="ja-JP" altLang="en-US"/>
          </a:p>
        </p:txBody>
      </p:sp>
      <p:sp>
        <p:nvSpPr>
          <p:cNvPr id="5" name="Footer Placeholder 4"/>
          <p:cNvSpPr>
            <a:spLocks noGrp="1"/>
          </p:cNvSpPr>
          <p:nvPr>
            <p:ph type="ftr" sz="quarter" idx="11"/>
          </p:nvPr>
        </p:nvSpPr>
        <p:spPr/>
        <p:txBody>
          <a:bodyPr/>
          <a:lstStyle/>
          <a:p>
            <a:r>
              <a:rPr kumimoji="1" lang="en-US" altLang="ja-JP" smtClean="0"/>
              <a:t>(c) Hideyoshi Yanagisawa</a:t>
            </a:r>
            <a:endParaRPr kumimoji="1" lang="ja-JP" altLang="en-US"/>
          </a:p>
        </p:txBody>
      </p:sp>
      <p:sp>
        <p:nvSpPr>
          <p:cNvPr id="6" name="Slide Number Placeholder 5"/>
          <p:cNvSpPr>
            <a:spLocks noGrp="1"/>
          </p:cNvSpPr>
          <p:nvPr>
            <p:ph type="sldNum" sz="quarter" idx="12"/>
          </p:nvPr>
        </p:nvSpPr>
        <p:spPr/>
        <p:txBody>
          <a:bodyPr/>
          <a:lstStyle/>
          <a:p>
            <a:fld id="{D41D23D1-1492-43E1-A4C4-D73758C65DD3}" type="slidenum">
              <a:rPr kumimoji="1" lang="ja-JP" altLang="en-US" smtClean="0"/>
              <a:t>‹#›</a:t>
            </a:fld>
            <a:endParaRPr kumimoji="1" lang="ja-JP" altLang="en-US"/>
          </a:p>
        </p:txBody>
      </p:sp>
    </p:spTree>
    <p:extLst>
      <p:ext uri="{BB962C8B-B14F-4D97-AF65-F5344CB8AC3E}">
        <p14:creationId xmlns:p14="http://schemas.microsoft.com/office/powerpoint/2010/main" val="25059582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F2E693-72CD-49CF-AB45-BB71ED9EF7B2}" type="datetime1">
              <a:rPr kumimoji="1" lang="ja-JP" altLang="en-US" smtClean="0"/>
              <a:t>2020/3/20</a:t>
            </a:fld>
            <a:endParaRPr kumimoji="1" lang="ja-JP" altLang="en-US"/>
          </a:p>
        </p:txBody>
      </p:sp>
      <p:sp>
        <p:nvSpPr>
          <p:cNvPr id="5" name="Footer Placeholder 4"/>
          <p:cNvSpPr>
            <a:spLocks noGrp="1"/>
          </p:cNvSpPr>
          <p:nvPr>
            <p:ph type="ftr" sz="quarter" idx="11"/>
          </p:nvPr>
        </p:nvSpPr>
        <p:spPr/>
        <p:txBody>
          <a:bodyPr/>
          <a:lstStyle/>
          <a:p>
            <a:r>
              <a:rPr kumimoji="1" lang="en-US" altLang="ja-JP" smtClean="0"/>
              <a:t>(c) Hideyoshi Yanagisawa</a:t>
            </a:r>
            <a:endParaRPr kumimoji="1" lang="ja-JP" altLang="en-US"/>
          </a:p>
        </p:txBody>
      </p:sp>
      <p:sp>
        <p:nvSpPr>
          <p:cNvPr id="6" name="Slide Number Placeholder 5"/>
          <p:cNvSpPr>
            <a:spLocks noGrp="1"/>
          </p:cNvSpPr>
          <p:nvPr>
            <p:ph type="sldNum" sz="quarter" idx="12"/>
          </p:nvPr>
        </p:nvSpPr>
        <p:spPr/>
        <p:txBody>
          <a:bodyPr/>
          <a:lstStyle/>
          <a:p>
            <a:fld id="{D41D23D1-1492-43E1-A4C4-D73758C65DD3}" type="slidenum">
              <a:rPr kumimoji="1" lang="ja-JP" altLang="en-US" smtClean="0"/>
              <a:t>‹#›</a:t>
            </a:fld>
            <a:endParaRPr kumimoji="1" lang="ja-JP" altLang="en-US"/>
          </a:p>
        </p:txBody>
      </p:sp>
    </p:spTree>
    <p:extLst>
      <p:ext uri="{BB962C8B-B14F-4D97-AF65-F5344CB8AC3E}">
        <p14:creationId xmlns:p14="http://schemas.microsoft.com/office/powerpoint/2010/main" val="46609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033C940-4007-4A6F-8674-AF9FAA95EBB7}" type="datetime1">
              <a:rPr kumimoji="1" lang="ja-JP" altLang="en-US" smtClean="0"/>
              <a:t>2020/3/20</a:t>
            </a:fld>
            <a:endParaRPr kumimoji="1" lang="ja-JP" altLang="en-US"/>
          </a:p>
        </p:txBody>
      </p:sp>
      <p:sp>
        <p:nvSpPr>
          <p:cNvPr id="5" name="Footer Placeholder 4"/>
          <p:cNvSpPr>
            <a:spLocks noGrp="1"/>
          </p:cNvSpPr>
          <p:nvPr>
            <p:ph type="ftr" sz="quarter" idx="11"/>
          </p:nvPr>
        </p:nvSpPr>
        <p:spPr/>
        <p:txBody>
          <a:bodyPr/>
          <a:lstStyle/>
          <a:p>
            <a:r>
              <a:rPr kumimoji="1" lang="en-US" altLang="ja-JP" smtClean="0"/>
              <a:t>(c) Hideyoshi Yanagisawa</a:t>
            </a:r>
            <a:endParaRPr kumimoji="1" lang="ja-JP" altLang="en-US"/>
          </a:p>
        </p:txBody>
      </p:sp>
      <p:sp>
        <p:nvSpPr>
          <p:cNvPr id="6" name="Slide Number Placeholder 5"/>
          <p:cNvSpPr>
            <a:spLocks noGrp="1"/>
          </p:cNvSpPr>
          <p:nvPr>
            <p:ph type="sldNum" sz="quarter" idx="12"/>
          </p:nvPr>
        </p:nvSpPr>
        <p:spPr/>
        <p:txBody>
          <a:bodyPr/>
          <a:lstStyle/>
          <a:p>
            <a:fld id="{D41D23D1-1492-43E1-A4C4-D73758C65DD3}" type="slidenum">
              <a:rPr kumimoji="1" lang="ja-JP" altLang="en-US" smtClean="0"/>
              <a:t>‹#›</a:t>
            </a:fld>
            <a:endParaRPr kumimoji="1" lang="ja-JP" altLang="en-US"/>
          </a:p>
        </p:txBody>
      </p:sp>
    </p:spTree>
    <p:extLst>
      <p:ext uri="{BB962C8B-B14F-4D97-AF65-F5344CB8AC3E}">
        <p14:creationId xmlns:p14="http://schemas.microsoft.com/office/powerpoint/2010/main" val="360898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FE5609-FC64-42A5-928E-B77776E3C132}" type="datetime1">
              <a:rPr kumimoji="1" lang="ja-JP" altLang="en-US" smtClean="0"/>
              <a:t>2020/3/20</a:t>
            </a:fld>
            <a:endParaRPr kumimoji="1" lang="ja-JP" altLang="en-US"/>
          </a:p>
        </p:txBody>
      </p:sp>
      <p:sp>
        <p:nvSpPr>
          <p:cNvPr id="5" name="Footer Placeholder 4"/>
          <p:cNvSpPr>
            <a:spLocks noGrp="1"/>
          </p:cNvSpPr>
          <p:nvPr>
            <p:ph type="ftr" sz="quarter" idx="11"/>
          </p:nvPr>
        </p:nvSpPr>
        <p:spPr/>
        <p:txBody>
          <a:bodyPr/>
          <a:lstStyle/>
          <a:p>
            <a:r>
              <a:rPr kumimoji="1" lang="en-US" altLang="ja-JP" smtClean="0"/>
              <a:t>(c) Hideyoshi Yanagisawa</a:t>
            </a:r>
            <a:endParaRPr kumimoji="1" lang="ja-JP" altLang="en-US"/>
          </a:p>
        </p:txBody>
      </p:sp>
      <p:sp>
        <p:nvSpPr>
          <p:cNvPr id="6" name="Slide Number Placeholder 5"/>
          <p:cNvSpPr>
            <a:spLocks noGrp="1"/>
          </p:cNvSpPr>
          <p:nvPr>
            <p:ph type="sldNum" sz="quarter" idx="12"/>
          </p:nvPr>
        </p:nvSpPr>
        <p:spPr/>
        <p:txBody>
          <a:bodyPr/>
          <a:lstStyle/>
          <a:p>
            <a:fld id="{D41D23D1-1492-43E1-A4C4-D73758C65DD3}" type="slidenum">
              <a:rPr kumimoji="1" lang="ja-JP" altLang="en-US" smtClean="0"/>
              <a:t>‹#›</a:t>
            </a:fld>
            <a:endParaRPr kumimoji="1" lang="ja-JP" altLang="en-US"/>
          </a:p>
        </p:txBody>
      </p:sp>
    </p:spTree>
    <p:extLst>
      <p:ext uri="{BB962C8B-B14F-4D97-AF65-F5344CB8AC3E}">
        <p14:creationId xmlns:p14="http://schemas.microsoft.com/office/powerpoint/2010/main" val="248852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AE5B188-D492-4B60-9E16-A4FF3D45442E}" type="datetime1">
              <a:rPr kumimoji="1" lang="ja-JP" altLang="en-US" smtClean="0"/>
              <a:t>2020/3/20</a:t>
            </a:fld>
            <a:endParaRPr kumimoji="1" lang="ja-JP" altLang="en-US"/>
          </a:p>
        </p:txBody>
      </p:sp>
      <p:sp>
        <p:nvSpPr>
          <p:cNvPr id="5" name="Footer Placeholder 4"/>
          <p:cNvSpPr>
            <a:spLocks noGrp="1"/>
          </p:cNvSpPr>
          <p:nvPr>
            <p:ph type="ftr" sz="quarter" idx="11"/>
          </p:nvPr>
        </p:nvSpPr>
        <p:spPr/>
        <p:txBody>
          <a:bodyPr/>
          <a:lstStyle/>
          <a:p>
            <a:r>
              <a:rPr kumimoji="1" lang="en-US" altLang="ja-JP" smtClean="0"/>
              <a:t>(c) Hideyoshi Yanagisawa</a:t>
            </a:r>
            <a:endParaRPr kumimoji="1" lang="ja-JP" altLang="en-US"/>
          </a:p>
        </p:txBody>
      </p:sp>
      <p:sp>
        <p:nvSpPr>
          <p:cNvPr id="6" name="Slide Number Placeholder 5"/>
          <p:cNvSpPr>
            <a:spLocks noGrp="1"/>
          </p:cNvSpPr>
          <p:nvPr>
            <p:ph type="sldNum" sz="quarter" idx="12"/>
          </p:nvPr>
        </p:nvSpPr>
        <p:spPr/>
        <p:txBody>
          <a:bodyPr/>
          <a:lstStyle/>
          <a:p>
            <a:fld id="{D41D23D1-1492-43E1-A4C4-D73758C65DD3}" type="slidenum">
              <a:rPr kumimoji="1" lang="ja-JP" altLang="en-US" smtClean="0"/>
              <a:t>‹#›</a:t>
            </a:fld>
            <a:endParaRPr kumimoji="1" lang="ja-JP" altLang="en-US"/>
          </a:p>
        </p:txBody>
      </p:sp>
    </p:spTree>
    <p:extLst>
      <p:ext uri="{BB962C8B-B14F-4D97-AF65-F5344CB8AC3E}">
        <p14:creationId xmlns:p14="http://schemas.microsoft.com/office/powerpoint/2010/main" val="138790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244EC19-820A-426D-9AB4-17976AA06F16}" type="datetime1">
              <a:rPr kumimoji="1" lang="ja-JP" altLang="en-US" smtClean="0"/>
              <a:t>2020/3/20</a:t>
            </a:fld>
            <a:endParaRPr kumimoji="1" lang="ja-JP" altLang="en-US"/>
          </a:p>
        </p:txBody>
      </p:sp>
      <p:sp>
        <p:nvSpPr>
          <p:cNvPr id="6" name="Footer Placeholder 5"/>
          <p:cNvSpPr>
            <a:spLocks noGrp="1"/>
          </p:cNvSpPr>
          <p:nvPr>
            <p:ph type="ftr" sz="quarter" idx="11"/>
          </p:nvPr>
        </p:nvSpPr>
        <p:spPr/>
        <p:txBody>
          <a:bodyPr/>
          <a:lstStyle/>
          <a:p>
            <a:r>
              <a:rPr kumimoji="1" lang="en-US" altLang="ja-JP" smtClean="0"/>
              <a:t>(c) Hideyoshi Yanagisawa</a:t>
            </a:r>
            <a:endParaRPr kumimoji="1" lang="ja-JP" altLang="en-US"/>
          </a:p>
        </p:txBody>
      </p:sp>
      <p:sp>
        <p:nvSpPr>
          <p:cNvPr id="7" name="Slide Number Placeholder 6"/>
          <p:cNvSpPr>
            <a:spLocks noGrp="1"/>
          </p:cNvSpPr>
          <p:nvPr>
            <p:ph type="sldNum" sz="quarter" idx="12"/>
          </p:nvPr>
        </p:nvSpPr>
        <p:spPr/>
        <p:txBody>
          <a:bodyPr/>
          <a:lstStyle/>
          <a:p>
            <a:fld id="{D41D23D1-1492-43E1-A4C4-D73758C65DD3}" type="slidenum">
              <a:rPr kumimoji="1" lang="ja-JP" altLang="en-US" smtClean="0"/>
              <a:t>‹#›</a:t>
            </a:fld>
            <a:endParaRPr kumimoji="1" lang="ja-JP" altLang="en-US"/>
          </a:p>
        </p:txBody>
      </p:sp>
    </p:spTree>
    <p:extLst>
      <p:ext uri="{BB962C8B-B14F-4D97-AF65-F5344CB8AC3E}">
        <p14:creationId xmlns:p14="http://schemas.microsoft.com/office/powerpoint/2010/main" val="168204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EBF75C1-9CDA-4E62-A503-AC2B32DE3798}" type="datetime1">
              <a:rPr kumimoji="1" lang="ja-JP" altLang="en-US" smtClean="0"/>
              <a:t>2020/3/20</a:t>
            </a:fld>
            <a:endParaRPr kumimoji="1" lang="ja-JP" altLang="en-US"/>
          </a:p>
        </p:txBody>
      </p:sp>
      <p:sp>
        <p:nvSpPr>
          <p:cNvPr id="8" name="Footer Placeholder 7"/>
          <p:cNvSpPr>
            <a:spLocks noGrp="1"/>
          </p:cNvSpPr>
          <p:nvPr>
            <p:ph type="ftr" sz="quarter" idx="11"/>
          </p:nvPr>
        </p:nvSpPr>
        <p:spPr/>
        <p:txBody>
          <a:bodyPr/>
          <a:lstStyle/>
          <a:p>
            <a:r>
              <a:rPr kumimoji="1" lang="en-US" altLang="ja-JP" smtClean="0"/>
              <a:t>(c) Hideyoshi Yanagisawa</a:t>
            </a:r>
            <a:endParaRPr kumimoji="1" lang="ja-JP" altLang="en-US"/>
          </a:p>
        </p:txBody>
      </p:sp>
      <p:sp>
        <p:nvSpPr>
          <p:cNvPr id="9" name="Slide Number Placeholder 8"/>
          <p:cNvSpPr>
            <a:spLocks noGrp="1"/>
          </p:cNvSpPr>
          <p:nvPr>
            <p:ph type="sldNum" sz="quarter" idx="12"/>
          </p:nvPr>
        </p:nvSpPr>
        <p:spPr/>
        <p:txBody>
          <a:bodyPr/>
          <a:lstStyle/>
          <a:p>
            <a:fld id="{D41D23D1-1492-43E1-A4C4-D73758C65DD3}" type="slidenum">
              <a:rPr kumimoji="1" lang="ja-JP" altLang="en-US" smtClean="0"/>
              <a:t>‹#›</a:t>
            </a:fld>
            <a:endParaRPr kumimoji="1" lang="ja-JP" altLang="en-US"/>
          </a:p>
        </p:txBody>
      </p:sp>
    </p:spTree>
    <p:extLst>
      <p:ext uri="{BB962C8B-B14F-4D97-AF65-F5344CB8AC3E}">
        <p14:creationId xmlns:p14="http://schemas.microsoft.com/office/powerpoint/2010/main" val="70666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6C2F709-CC51-49FC-BF11-136A789AC4B4}" type="datetime1">
              <a:rPr kumimoji="1" lang="ja-JP" altLang="en-US" smtClean="0"/>
              <a:t>2020/3/20</a:t>
            </a:fld>
            <a:endParaRPr kumimoji="1" lang="ja-JP" altLang="en-US"/>
          </a:p>
        </p:txBody>
      </p:sp>
      <p:sp>
        <p:nvSpPr>
          <p:cNvPr id="4" name="Footer Placeholder 3"/>
          <p:cNvSpPr>
            <a:spLocks noGrp="1"/>
          </p:cNvSpPr>
          <p:nvPr>
            <p:ph type="ftr" sz="quarter" idx="11"/>
          </p:nvPr>
        </p:nvSpPr>
        <p:spPr/>
        <p:txBody>
          <a:bodyPr/>
          <a:lstStyle/>
          <a:p>
            <a:r>
              <a:rPr kumimoji="1" lang="en-US" altLang="ja-JP" smtClean="0"/>
              <a:t>(c) Hideyoshi Yanagisawa</a:t>
            </a:r>
            <a:endParaRPr kumimoji="1" lang="ja-JP" altLang="en-US"/>
          </a:p>
        </p:txBody>
      </p:sp>
      <p:sp>
        <p:nvSpPr>
          <p:cNvPr id="5" name="Slide Number Placeholder 4"/>
          <p:cNvSpPr>
            <a:spLocks noGrp="1"/>
          </p:cNvSpPr>
          <p:nvPr>
            <p:ph type="sldNum" sz="quarter" idx="12"/>
          </p:nvPr>
        </p:nvSpPr>
        <p:spPr/>
        <p:txBody>
          <a:bodyPr/>
          <a:lstStyle/>
          <a:p>
            <a:fld id="{D41D23D1-1492-43E1-A4C4-D73758C65DD3}" type="slidenum">
              <a:rPr kumimoji="1" lang="ja-JP" altLang="en-US" smtClean="0"/>
              <a:t>‹#›</a:t>
            </a:fld>
            <a:endParaRPr kumimoji="1" lang="ja-JP" altLang="en-US"/>
          </a:p>
        </p:txBody>
      </p:sp>
    </p:spTree>
    <p:extLst>
      <p:ext uri="{BB962C8B-B14F-4D97-AF65-F5344CB8AC3E}">
        <p14:creationId xmlns:p14="http://schemas.microsoft.com/office/powerpoint/2010/main" val="23726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81294-4136-4D80-AB19-C4F7965C6DF7}" type="datetime1">
              <a:rPr kumimoji="1" lang="ja-JP" altLang="en-US" smtClean="0"/>
              <a:t>2020/3/20</a:t>
            </a:fld>
            <a:endParaRPr kumimoji="1" lang="ja-JP" altLang="en-US"/>
          </a:p>
        </p:txBody>
      </p:sp>
      <p:sp>
        <p:nvSpPr>
          <p:cNvPr id="3" name="Footer Placeholder 2"/>
          <p:cNvSpPr>
            <a:spLocks noGrp="1"/>
          </p:cNvSpPr>
          <p:nvPr>
            <p:ph type="ftr" sz="quarter" idx="11"/>
          </p:nvPr>
        </p:nvSpPr>
        <p:spPr/>
        <p:txBody>
          <a:bodyPr/>
          <a:lstStyle/>
          <a:p>
            <a:r>
              <a:rPr kumimoji="1" lang="en-US" altLang="ja-JP" smtClean="0"/>
              <a:t>(c) Hideyoshi Yanagisawa</a:t>
            </a:r>
            <a:endParaRPr kumimoji="1" lang="ja-JP" altLang="en-US"/>
          </a:p>
        </p:txBody>
      </p:sp>
      <p:sp>
        <p:nvSpPr>
          <p:cNvPr id="4" name="Slide Number Placeholder 3"/>
          <p:cNvSpPr>
            <a:spLocks noGrp="1"/>
          </p:cNvSpPr>
          <p:nvPr>
            <p:ph type="sldNum" sz="quarter" idx="12"/>
          </p:nvPr>
        </p:nvSpPr>
        <p:spPr/>
        <p:txBody>
          <a:bodyPr/>
          <a:lstStyle/>
          <a:p>
            <a:fld id="{D41D23D1-1492-43E1-A4C4-D73758C65DD3}" type="slidenum">
              <a:rPr kumimoji="1" lang="ja-JP" altLang="en-US" smtClean="0"/>
              <a:t>‹#›</a:t>
            </a:fld>
            <a:endParaRPr kumimoji="1" lang="ja-JP" altLang="en-US"/>
          </a:p>
        </p:txBody>
      </p:sp>
    </p:spTree>
    <p:extLst>
      <p:ext uri="{BB962C8B-B14F-4D97-AF65-F5344CB8AC3E}">
        <p14:creationId xmlns:p14="http://schemas.microsoft.com/office/powerpoint/2010/main" val="60502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73B722-5E30-4360-BF6F-D53576F9A6E7}" type="datetime1">
              <a:rPr kumimoji="1" lang="ja-JP" altLang="en-US" smtClean="0"/>
              <a:t>2020/3/20</a:t>
            </a:fld>
            <a:endParaRPr kumimoji="1" lang="ja-JP" altLang="en-US"/>
          </a:p>
        </p:txBody>
      </p:sp>
      <p:sp>
        <p:nvSpPr>
          <p:cNvPr id="6" name="Footer Placeholder 5"/>
          <p:cNvSpPr>
            <a:spLocks noGrp="1"/>
          </p:cNvSpPr>
          <p:nvPr>
            <p:ph type="ftr" sz="quarter" idx="11"/>
          </p:nvPr>
        </p:nvSpPr>
        <p:spPr/>
        <p:txBody>
          <a:bodyPr/>
          <a:lstStyle/>
          <a:p>
            <a:r>
              <a:rPr kumimoji="1" lang="en-US" altLang="ja-JP" smtClean="0"/>
              <a:t>(c) Hideyoshi Yanagisawa</a:t>
            </a:r>
            <a:endParaRPr kumimoji="1" lang="ja-JP" altLang="en-US"/>
          </a:p>
        </p:txBody>
      </p:sp>
      <p:sp>
        <p:nvSpPr>
          <p:cNvPr id="7" name="Slide Number Placeholder 6"/>
          <p:cNvSpPr>
            <a:spLocks noGrp="1"/>
          </p:cNvSpPr>
          <p:nvPr>
            <p:ph type="sldNum" sz="quarter" idx="12"/>
          </p:nvPr>
        </p:nvSpPr>
        <p:spPr/>
        <p:txBody>
          <a:bodyPr/>
          <a:lstStyle/>
          <a:p>
            <a:fld id="{D41D23D1-1492-43E1-A4C4-D73758C65DD3}" type="slidenum">
              <a:rPr kumimoji="1" lang="ja-JP" altLang="en-US" smtClean="0"/>
              <a:t>‹#›</a:t>
            </a:fld>
            <a:endParaRPr kumimoji="1" lang="ja-JP" altLang="en-US"/>
          </a:p>
        </p:txBody>
      </p:sp>
    </p:spTree>
    <p:extLst>
      <p:ext uri="{BB962C8B-B14F-4D97-AF65-F5344CB8AC3E}">
        <p14:creationId xmlns:p14="http://schemas.microsoft.com/office/powerpoint/2010/main" val="52242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988FB21-F2EE-409A-9727-755BDC8675AA}" type="datetime1">
              <a:rPr kumimoji="1" lang="ja-JP" altLang="en-US" smtClean="0"/>
              <a:t>2020/3/20</a:t>
            </a:fld>
            <a:endParaRPr kumimoji="1" lang="ja-JP" altLang="en-US"/>
          </a:p>
        </p:txBody>
      </p:sp>
      <p:sp>
        <p:nvSpPr>
          <p:cNvPr id="6" name="Footer Placeholder 5"/>
          <p:cNvSpPr>
            <a:spLocks noGrp="1"/>
          </p:cNvSpPr>
          <p:nvPr>
            <p:ph type="ftr" sz="quarter" idx="11"/>
          </p:nvPr>
        </p:nvSpPr>
        <p:spPr/>
        <p:txBody>
          <a:bodyPr/>
          <a:lstStyle/>
          <a:p>
            <a:r>
              <a:rPr kumimoji="1" lang="en-US" altLang="ja-JP" smtClean="0"/>
              <a:t>(c) Hideyoshi Yanagisawa</a:t>
            </a:r>
            <a:endParaRPr kumimoji="1" lang="ja-JP" altLang="en-US"/>
          </a:p>
        </p:txBody>
      </p:sp>
      <p:sp>
        <p:nvSpPr>
          <p:cNvPr id="7" name="Slide Number Placeholder 6"/>
          <p:cNvSpPr>
            <a:spLocks noGrp="1"/>
          </p:cNvSpPr>
          <p:nvPr>
            <p:ph type="sldNum" sz="quarter" idx="12"/>
          </p:nvPr>
        </p:nvSpPr>
        <p:spPr/>
        <p:txBody>
          <a:bodyPr/>
          <a:lstStyle/>
          <a:p>
            <a:fld id="{D41D23D1-1492-43E1-A4C4-D73758C65DD3}" type="slidenum">
              <a:rPr kumimoji="1" lang="ja-JP" altLang="en-US" smtClean="0"/>
              <a:t>‹#›</a:t>
            </a:fld>
            <a:endParaRPr kumimoji="1" lang="ja-JP" altLang="en-US"/>
          </a:p>
        </p:txBody>
      </p:sp>
    </p:spTree>
    <p:extLst>
      <p:ext uri="{BB962C8B-B14F-4D97-AF65-F5344CB8AC3E}">
        <p14:creationId xmlns:p14="http://schemas.microsoft.com/office/powerpoint/2010/main" val="136632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651347"/>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28650" y="1178088"/>
            <a:ext cx="7886700" cy="5031326"/>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solidFill>
                <a:latin typeface="ＭＳ Ｐゴシック" panose="020B0600070205080204" pitchFamily="50" charset="-128"/>
                <a:ea typeface="ＭＳ Ｐゴシック" panose="020B0600070205080204" pitchFamily="50" charset="-128"/>
              </a:defRPr>
            </a:lvl1pPr>
          </a:lstStyle>
          <a:p>
            <a:fld id="{A4C5873C-521F-45F5-8F2A-92C2923596D7}" type="datetime1">
              <a:rPr kumimoji="1" lang="ja-JP" altLang="en-US" smtClean="0"/>
              <a:t>2020/3/20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solidFill>
                <a:latin typeface="ＭＳ Ｐゴシック" panose="020B0600070205080204" pitchFamily="50" charset="-128"/>
                <a:ea typeface="ＭＳ Ｐゴシック" panose="020B0600070205080204" pitchFamily="50" charset="-128"/>
              </a:defRPr>
            </a:lvl1pPr>
          </a:lstStyle>
          <a:p>
            <a:r>
              <a:rPr kumimoji="1" lang="en-US" altLang="ja-JP" smtClean="0"/>
              <a:t>(c) Hideyoshi Yanagisawa</a:t>
            </a:r>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latin typeface="ＭＳ Ｐゴシック" panose="020B0600070205080204" pitchFamily="50" charset="-128"/>
                <a:ea typeface="ＭＳ Ｐゴシック" panose="020B0600070205080204" pitchFamily="50" charset="-128"/>
              </a:defRPr>
            </a:lvl1pPr>
          </a:lstStyle>
          <a:p>
            <a:fld id="{D41D23D1-1492-43E1-A4C4-D73758C65DD3}" type="slidenum">
              <a:rPr kumimoji="1" lang="ja-JP" altLang="en-US" smtClean="0"/>
              <a:pPr/>
              <a:t>‹#›</a:t>
            </a:fld>
            <a:endParaRPr kumimoji="1" lang="ja-JP" altLang="en-US"/>
          </a:p>
        </p:txBody>
      </p:sp>
    </p:spTree>
    <p:extLst>
      <p:ext uri="{BB962C8B-B14F-4D97-AF65-F5344CB8AC3E}">
        <p14:creationId xmlns:p14="http://schemas.microsoft.com/office/powerpoint/2010/main" val="731608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3600" kern="1200">
          <a:solidFill>
            <a:schemeClr val="tx1"/>
          </a:solidFill>
          <a:latin typeface="ＭＳ Ｐゴシック" panose="020B0600070205080204" pitchFamily="50" charset="-128"/>
          <a:ea typeface="ＭＳ Ｐゴシック" panose="020B060007020508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84751"/>
            <a:ext cx="7886700" cy="651347"/>
          </a:xfrm>
        </p:spPr>
        <p:txBody>
          <a:bodyPr>
            <a:normAutofit/>
          </a:bodyPr>
          <a:lstStyle/>
          <a:p>
            <a:r>
              <a:rPr kumimoji="1" lang="en-US" altLang="ja-JP" sz="2800" b="1" dirty="0" smtClean="0"/>
              <a:t>Google meet</a:t>
            </a:r>
            <a:r>
              <a:rPr kumimoji="1" lang="ja-JP" altLang="en-US" sz="2800" b="1" dirty="0" smtClean="0"/>
              <a:t>を使ったグループワーク型授業の例</a:t>
            </a:r>
            <a:endParaRPr kumimoji="1" lang="ja-JP" altLang="en-US" sz="2800" b="1" dirty="0"/>
          </a:p>
        </p:txBody>
      </p:sp>
      <p:sp>
        <p:nvSpPr>
          <p:cNvPr id="3" name="コンテンツ プレースホルダー 2"/>
          <p:cNvSpPr>
            <a:spLocks noGrp="1"/>
          </p:cNvSpPr>
          <p:nvPr>
            <p:ph idx="1"/>
          </p:nvPr>
        </p:nvSpPr>
        <p:spPr>
          <a:xfrm>
            <a:off x="498348" y="1197129"/>
            <a:ext cx="8357616" cy="2424226"/>
          </a:xfrm>
        </p:spPr>
        <p:txBody>
          <a:bodyPr>
            <a:normAutofit/>
          </a:bodyPr>
          <a:lstStyle/>
          <a:p>
            <a:r>
              <a:rPr kumimoji="1" lang="ja-JP" altLang="en-US" sz="1800" dirty="0" smtClean="0"/>
              <a:t>学生を小グループに分けて議論させたり，演習・実験などでグループごとに共同作業させるために，</a:t>
            </a:r>
            <a:r>
              <a:rPr lang="en-US" altLang="ja-JP" sz="1800" dirty="0" smtClean="0"/>
              <a:t>Google hangouts meet</a:t>
            </a:r>
            <a:r>
              <a:rPr lang="ja-JP" altLang="en-US" sz="1800" dirty="0" smtClean="0"/>
              <a:t>を使った方法を紹介します．</a:t>
            </a:r>
            <a:endParaRPr lang="en-US" altLang="ja-JP" sz="1800" dirty="0" smtClean="0"/>
          </a:p>
          <a:p>
            <a:r>
              <a:rPr kumimoji="1" lang="en-US" altLang="ja-JP" sz="1800" dirty="0" smtClean="0"/>
              <a:t>Meet</a:t>
            </a:r>
            <a:r>
              <a:rPr kumimoji="1" lang="ja-JP" altLang="en-US" sz="1800" dirty="0" smtClean="0"/>
              <a:t>は，</a:t>
            </a:r>
            <a:r>
              <a:rPr kumimoji="1" lang="en-US" altLang="ja-JP" sz="1800" dirty="0" smtClean="0"/>
              <a:t>2</a:t>
            </a:r>
            <a:r>
              <a:rPr kumimoji="1" lang="ja-JP" altLang="en-US" sz="1800" dirty="0" smtClean="0"/>
              <a:t>つ以上の会議を同時に主催し，</a:t>
            </a:r>
            <a:r>
              <a:rPr kumimoji="1" lang="en-US" altLang="ja-JP" sz="1800" dirty="0" smtClean="0"/>
              <a:t>1</a:t>
            </a:r>
            <a:r>
              <a:rPr kumimoji="1" lang="ja-JP" altLang="en-US" sz="1800" dirty="0" smtClean="0"/>
              <a:t>台のパソコンからそれらに同時に参加することが可能です．（ブラウザごとに会議を割当てられる．</a:t>
            </a:r>
            <a:r>
              <a:rPr kumimoji="1" lang="en-US" altLang="ja-JP" sz="1800" dirty="0" smtClean="0"/>
              <a:t>Chrome</a:t>
            </a:r>
            <a:r>
              <a:rPr kumimoji="1" lang="ja-JP" altLang="en-US" sz="1800" dirty="0" smtClean="0"/>
              <a:t>推奨）</a:t>
            </a:r>
            <a:endParaRPr kumimoji="1" lang="en-US" altLang="ja-JP" sz="1800" dirty="0" smtClean="0"/>
          </a:p>
          <a:p>
            <a:r>
              <a:rPr kumimoji="1" lang="ja-JP" altLang="en-US" sz="1800" dirty="0" smtClean="0"/>
              <a:t>この特徴を利用すると，下図の様に，①全員，②小グループの両方の会議を作成し，教員・</a:t>
            </a:r>
            <a:r>
              <a:rPr kumimoji="1" lang="en-US" altLang="ja-JP" sz="1800" dirty="0" smtClean="0"/>
              <a:t>TA</a:t>
            </a:r>
            <a:r>
              <a:rPr kumimoji="1" lang="ja-JP" altLang="en-US" sz="1800" dirty="0" smtClean="0"/>
              <a:t>・学生とも</a:t>
            </a:r>
            <a:r>
              <a:rPr kumimoji="1" lang="ja-JP" altLang="en-US" sz="1800" dirty="0" smtClean="0"/>
              <a:t>，任意の会議</a:t>
            </a:r>
            <a:r>
              <a:rPr kumimoji="1" lang="ja-JP" altLang="en-US" sz="1800" dirty="0" smtClean="0"/>
              <a:t>に同時に参加できます．</a:t>
            </a:r>
            <a:endParaRPr kumimoji="1" lang="en-US" altLang="ja-JP" sz="1800" dirty="0" smtClean="0"/>
          </a:p>
          <a:p>
            <a:pPr marL="0" indent="0">
              <a:buNone/>
            </a:pPr>
            <a:r>
              <a:rPr lang="en-US" altLang="ja-JP" sz="1400" dirty="0" smtClean="0"/>
              <a:t>Zoom</a:t>
            </a:r>
            <a:r>
              <a:rPr lang="ja-JP" altLang="en-US" sz="1400" dirty="0" smtClean="0"/>
              <a:t>のブレイクアウト機能でも同様のサブグループを作れます．しかし，教員から全グループに話しかけたり，教員が任意のグループに参加して学生達の活動の様子を見たりたりすることが難しい様です．</a:t>
            </a:r>
            <a:endParaRPr kumimoji="1" lang="ja-JP" altLang="en-US" sz="1400" dirty="0"/>
          </a:p>
        </p:txBody>
      </p:sp>
      <p:sp>
        <p:nvSpPr>
          <p:cNvPr id="6" name="スマイル 5"/>
          <p:cNvSpPr/>
          <p:nvPr/>
        </p:nvSpPr>
        <p:spPr>
          <a:xfrm>
            <a:off x="4235361" y="4026135"/>
            <a:ext cx="419962" cy="41996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スマイル 6"/>
          <p:cNvSpPr/>
          <p:nvPr/>
        </p:nvSpPr>
        <p:spPr>
          <a:xfrm>
            <a:off x="1868590" y="5124450"/>
            <a:ext cx="413373" cy="41337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マイル 7"/>
          <p:cNvSpPr/>
          <p:nvPr/>
        </p:nvSpPr>
        <p:spPr>
          <a:xfrm>
            <a:off x="2435398" y="5124450"/>
            <a:ext cx="413373" cy="41337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マイル 8"/>
          <p:cNvSpPr/>
          <p:nvPr/>
        </p:nvSpPr>
        <p:spPr>
          <a:xfrm>
            <a:off x="1868590" y="5682249"/>
            <a:ext cx="413373" cy="41337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マイル 9"/>
          <p:cNvSpPr/>
          <p:nvPr/>
        </p:nvSpPr>
        <p:spPr>
          <a:xfrm>
            <a:off x="2435398" y="5682249"/>
            <a:ext cx="413373" cy="41337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581056" y="4983480"/>
            <a:ext cx="1513489" cy="1312758"/>
          </a:xfrm>
          <a:prstGeom prst="roundRect">
            <a:avLst>
              <a:gd name="adj" fmla="val 97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スマイル 15"/>
          <p:cNvSpPr/>
          <p:nvPr/>
        </p:nvSpPr>
        <p:spPr>
          <a:xfrm>
            <a:off x="3985674" y="5124450"/>
            <a:ext cx="413373" cy="41337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マイル 16"/>
          <p:cNvSpPr/>
          <p:nvPr/>
        </p:nvSpPr>
        <p:spPr>
          <a:xfrm>
            <a:off x="4552482" y="5124450"/>
            <a:ext cx="413373" cy="41337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マイル 17"/>
          <p:cNvSpPr/>
          <p:nvPr/>
        </p:nvSpPr>
        <p:spPr>
          <a:xfrm>
            <a:off x="3985674" y="5682249"/>
            <a:ext cx="413373" cy="41337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スマイル 18"/>
          <p:cNvSpPr/>
          <p:nvPr/>
        </p:nvSpPr>
        <p:spPr>
          <a:xfrm>
            <a:off x="4552482" y="5682249"/>
            <a:ext cx="413373" cy="41337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a:off x="3698140" y="4983480"/>
            <a:ext cx="1513489" cy="1312758"/>
          </a:xfrm>
          <a:prstGeom prst="roundRect">
            <a:avLst>
              <a:gd name="adj" fmla="val 97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スマイル 20"/>
          <p:cNvSpPr/>
          <p:nvPr/>
        </p:nvSpPr>
        <p:spPr>
          <a:xfrm>
            <a:off x="6154278" y="5124450"/>
            <a:ext cx="413373" cy="41337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スマイル 21"/>
          <p:cNvSpPr/>
          <p:nvPr/>
        </p:nvSpPr>
        <p:spPr>
          <a:xfrm>
            <a:off x="6721086" y="5124450"/>
            <a:ext cx="413373" cy="41337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スマイル 22"/>
          <p:cNvSpPr/>
          <p:nvPr/>
        </p:nvSpPr>
        <p:spPr>
          <a:xfrm>
            <a:off x="6154278" y="5682249"/>
            <a:ext cx="413373" cy="41337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スマイル 23"/>
          <p:cNvSpPr/>
          <p:nvPr/>
        </p:nvSpPr>
        <p:spPr>
          <a:xfrm>
            <a:off x="6721086" y="5682249"/>
            <a:ext cx="413373" cy="41337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5866744" y="4983480"/>
            <a:ext cx="1513489" cy="1312758"/>
          </a:xfrm>
          <a:prstGeom prst="roundRect">
            <a:avLst>
              <a:gd name="adj" fmla="val 97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1288268" y="3899916"/>
            <a:ext cx="6544941" cy="2819530"/>
          </a:xfrm>
          <a:prstGeom prst="roundRect">
            <a:avLst>
              <a:gd name="adj" fmla="val 9759"/>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484063" y="3980286"/>
            <a:ext cx="646331" cy="369332"/>
          </a:xfrm>
          <a:prstGeom prst="rect">
            <a:avLst/>
          </a:prstGeom>
          <a:noFill/>
        </p:spPr>
        <p:txBody>
          <a:bodyPr wrap="none" rtlCol="0">
            <a:spAutoFit/>
          </a:bodyPr>
          <a:lstStyle/>
          <a:p>
            <a:r>
              <a:rPr kumimoji="1" lang="ja-JP" altLang="en-US" dirty="0" smtClean="0"/>
              <a:t>教員</a:t>
            </a:r>
            <a:endParaRPr kumimoji="1" lang="ja-JP" altLang="en-US" dirty="0"/>
          </a:p>
        </p:txBody>
      </p:sp>
      <p:sp>
        <p:nvSpPr>
          <p:cNvPr id="28" name="テキスト ボックス 27"/>
          <p:cNvSpPr txBox="1"/>
          <p:nvPr/>
        </p:nvSpPr>
        <p:spPr>
          <a:xfrm>
            <a:off x="1486088" y="3757304"/>
            <a:ext cx="1800493" cy="369332"/>
          </a:xfrm>
          <a:prstGeom prst="rect">
            <a:avLst/>
          </a:prstGeom>
          <a:solidFill>
            <a:schemeClr val="bg1"/>
          </a:solidFill>
        </p:spPr>
        <p:txBody>
          <a:bodyPr wrap="none" rtlCol="0">
            <a:spAutoFit/>
          </a:bodyPr>
          <a:lstStyle/>
          <a:p>
            <a:r>
              <a:rPr kumimoji="1" lang="ja-JP" altLang="en-US" dirty="0" smtClean="0">
                <a:solidFill>
                  <a:schemeClr val="accent2"/>
                </a:solidFill>
              </a:rPr>
              <a:t>会議①（全員）</a:t>
            </a:r>
            <a:endParaRPr kumimoji="1" lang="ja-JP" altLang="en-US" dirty="0">
              <a:solidFill>
                <a:schemeClr val="accent2"/>
              </a:solidFill>
            </a:endParaRPr>
          </a:p>
        </p:txBody>
      </p:sp>
      <p:sp>
        <p:nvSpPr>
          <p:cNvPr id="29" name="テキスト ボックス 28"/>
          <p:cNvSpPr txBox="1"/>
          <p:nvPr/>
        </p:nvSpPr>
        <p:spPr>
          <a:xfrm>
            <a:off x="1732506" y="6142350"/>
            <a:ext cx="1210588" cy="338554"/>
          </a:xfrm>
          <a:prstGeom prst="rect">
            <a:avLst/>
          </a:prstGeom>
          <a:solidFill>
            <a:schemeClr val="bg1"/>
          </a:solidFill>
        </p:spPr>
        <p:txBody>
          <a:bodyPr wrap="none" rtlCol="0">
            <a:spAutoFit/>
          </a:bodyPr>
          <a:lstStyle/>
          <a:p>
            <a:pPr algn="ctr"/>
            <a:r>
              <a:rPr kumimoji="1" lang="ja-JP" altLang="en-US" sz="1600" dirty="0" smtClean="0">
                <a:solidFill>
                  <a:schemeClr val="accent1"/>
                </a:solidFill>
              </a:rPr>
              <a:t>会議②－１</a:t>
            </a:r>
            <a:endParaRPr kumimoji="1" lang="en-US" altLang="ja-JP" sz="1600" dirty="0" smtClean="0">
              <a:solidFill>
                <a:schemeClr val="accent1"/>
              </a:solidFill>
            </a:endParaRPr>
          </a:p>
        </p:txBody>
      </p:sp>
      <p:sp>
        <p:nvSpPr>
          <p:cNvPr id="30" name="テキスト ボックス 29"/>
          <p:cNvSpPr txBox="1"/>
          <p:nvPr/>
        </p:nvSpPr>
        <p:spPr>
          <a:xfrm>
            <a:off x="3892933" y="6142350"/>
            <a:ext cx="1210589" cy="338554"/>
          </a:xfrm>
          <a:prstGeom prst="rect">
            <a:avLst/>
          </a:prstGeom>
          <a:solidFill>
            <a:schemeClr val="bg1"/>
          </a:solidFill>
        </p:spPr>
        <p:txBody>
          <a:bodyPr wrap="none" rtlCol="0">
            <a:spAutoFit/>
          </a:bodyPr>
          <a:lstStyle/>
          <a:p>
            <a:pPr algn="ctr"/>
            <a:r>
              <a:rPr kumimoji="1" lang="ja-JP" altLang="en-US" sz="1600" dirty="0" smtClean="0">
                <a:solidFill>
                  <a:schemeClr val="accent1"/>
                </a:solidFill>
              </a:rPr>
              <a:t>会議②－２</a:t>
            </a:r>
            <a:endParaRPr kumimoji="1" lang="en-US" altLang="ja-JP" sz="1600" dirty="0" smtClean="0">
              <a:solidFill>
                <a:schemeClr val="accent1"/>
              </a:solidFill>
            </a:endParaRPr>
          </a:p>
        </p:txBody>
      </p:sp>
      <p:sp>
        <p:nvSpPr>
          <p:cNvPr id="31" name="テキスト ボックス 30"/>
          <p:cNvSpPr txBox="1"/>
          <p:nvPr/>
        </p:nvSpPr>
        <p:spPr>
          <a:xfrm>
            <a:off x="6045506" y="6142350"/>
            <a:ext cx="1210589" cy="338554"/>
          </a:xfrm>
          <a:prstGeom prst="rect">
            <a:avLst/>
          </a:prstGeom>
          <a:solidFill>
            <a:schemeClr val="bg1"/>
          </a:solidFill>
        </p:spPr>
        <p:txBody>
          <a:bodyPr wrap="none" rtlCol="0">
            <a:spAutoFit/>
          </a:bodyPr>
          <a:lstStyle/>
          <a:p>
            <a:pPr algn="ctr"/>
            <a:r>
              <a:rPr kumimoji="1" lang="ja-JP" altLang="en-US" sz="1600" dirty="0" smtClean="0">
                <a:solidFill>
                  <a:schemeClr val="accent1"/>
                </a:solidFill>
              </a:rPr>
              <a:t>会議②－３</a:t>
            </a:r>
            <a:endParaRPr kumimoji="1" lang="en-US" altLang="ja-JP" sz="1600" dirty="0" smtClean="0">
              <a:solidFill>
                <a:schemeClr val="accent1"/>
              </a:solidFill>
            </a:endParaRPr>
          </a:p>
        </p:txBody>
      </p:sp>
      <p:cxnSp>
        <p:nvCxnSpPr>
          <p:cNvPr id="33" name="直線矢印コネクタ 32"/>
          <p:cNvCxnSpPr>
            <a:stCxn id="6" idx="4"/>
            <a:endCxn id="20" idx="0"/>
          </p:cNvCxnSpPr>
          <p:nvPr/>
        </p:nvCxnSpPr>
        <p:spPr>
          <a:xfrm>
            <a:off x="4445342" y="4446097"/>
            <a:ext cx="9543" cy="53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6" idx="2"/>
            <a:endCxn id="15" idx="0"/>
          </p:cNvCxnSpPr>
          <p:nvPr/>
        </p:nvCxnSpPr>
        <p:spPr>
          <a:xfrm flipH="1">
            <a:off x="2337801" y="4236116"/>
            <a:ext cx="1897560" cy="747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1653125" y="6431624"/>
            <a:ext cx="1441420" cy="307777"/>
          </a:xfrm>
          <a:prstGeom prst="rect">
            <a:avLst/>
          </a:prstGeom>
          <a:noFill/>
        </p:spPr>
        <p:txBody>
          <a:bodyPr wrap="none" rtlCol="0">
            <a:spAutoFit/>
          </a:bodyPr>
          <a:lstStyle/>
          <a:p>
            <a:r>
              <a:rPr kumimoji="1" lang="ja-JP" altLang="en-US" sz="1400" dirty="0" smtClean="0"/>
              <a:t>学生グループ１</a:t>
            </a:r>
            <a:endParaRPr kumimoji="1" lang="ja-JP" altLang="en-US" sz="1400" dirty="0"/>
          </a:p>
        </p:txBody>
      </p:sp>
      <p:sp>
        <p:nvSpPr>
          <p:cNvPr id="40" name="テキスト ボックス 39"/>
          <p:cNvSpPr txBox="1"/>
          <p:nvPr/>
        </p:nvSpPr>
        <p:spPr>
          <a:xfrm>
            <a:off x="3828959" y="6431625"/>
            <a:ext cx="1441420" cy="307777"/>
          </a:xfrm>
          <a:prstGeom prst="rect">
            <a:avLst/>
          </a:prstGeom>
          <a:noFill/>
        </p:spPr>
        <p:txBody>
          <a:bodyPr wrap="none" rtlCol="0">
            <a:spAutoFit/>
          </a:bodyPr>
          <a:lstStyle/>
          <a:p>
            <a:r>
              <a:rPr kumimoji="1" lang="ja-JP" altLang="en-US" sz="1400" dirty="0" smtClean="0"/>
              <a:t>学生グループ２</a:t>
            </a:r>
            <a:endParaRPr kumimoji="1" lang="ja-JP" altLang="en-US" sz="1400" dirty="0"/>
          </a:p>
        </p:txBody>
      </p:sp>
      <p:sp>
        <p:nvSpPr>
          <p:cNvPr id="43" name="テキスト ボックス 42"/>
          <p:cNvSpPr txBox="1"/>
          <p:nvPr/>
        </p:nvSpPr>
        <p:spPr>
          <a:xfrm>
            <a:off x="5936672" y="6432188"/>
            <a:ext cx="1441420" cy="307777"/>
          </a:xfrm>
          <a:prstGeom prst="rect">
            <a:avLst/>
          </a:prstGeom>
          <a:noFill/>
        </p:spPr>
        <p:txBody>
          <a:bodyPr wrap="none" rtlCol="0">
            <a:spAutoFit/>
          </a:bodyPr>
          <a:lstStyle/>
          <a:p>
            <a:r>
              <a:rPr kumimoji="1" lang="ja-JP" altLang="en-US" sz="1400" dirty="0" smtClean="0"/>
              <a:t>学生グループ３</a:t>
            </a:r>
            <a:endParaRPr kumimoji="1" lang="ja-JP" altLang="en-US" sz="1400" dirty="0"/>
          </a:p>
        </p:txBody>
      </p:sp>
      <p:sp>
        <p:nvSpPr>
          <p:cNvPr id="51" name="テキスト ボックス 50"/>
          <p:cNvSpPr txBox="1"/>
          <p:nvPr/>
        </p:nvSpPr>
        <p:spPr>
          <a:xfrm>
            <a:off x="5104196" y="740708"/>
            <a:ext cx="3647152" cy="369332"/>
          </a:xfrm>
          <a:prstGeom prst="rect">
            <a:avLst/>
          </a:prstGeom>
          <a:noFill/>
        </p:spPr>
        <p:txBody>
          <a:bodyPr wrap="none" rtlCol="0">
            <a:spAutoFit/>
          </a:bodyPr>
          <a:lstStyle/>
          <a:p>
            <a:r>
              <a:rPr kumimoji="1" lang="ja-JP" altLang="en-US" dirty="0" smtClean="0">
                <a:latin typeface="ＭＳ ゴシック" panose="020B0609070205080204" pitchFamily="49" charset="-128"/>
                <a:ea typeface="ＭＳ ゴシック" panose="020B0609070205080204" pitchFamily="49" charset="-128"/>
              </a:rPr>
              <a:t>機械工学専攻・准教授　柳澤秀吉</a:t>
            </a:r>
            <a:endParaRPr kumimoji="1" lang="ja-JP" altLang="en-US" dirty="0">
              <a:latin typeface="ＭＳ ゴシック" panose="020B0609070205080204" pitchFamily="49" charset="-128"/>
              <a:ea typeface="ＭＳ ゴシック" panose="020B0609070205080204" pitchFamily="49" charset="-128"/>
            </a:endParaRPr>
          </a:p>
        </p:txBody>
      </p:sp>
      <p:sp>
        <p:nvSpPr>
          <p:cNvPr id="52" name="テキスト ボックス 51"/>
          <p:cNvSpPr txBox="1"/>
          <p:nvPr/>
        </p:nvSpPr>
        <p:spPr>
          <a:xfrm>
            <a:off x="2996807" y="4488514"/>
            <a:ext cx="543739" cy="307777"/>
          </a:xfrm>
          <a:prstGeom prst="rect">
            <a:avLst/>
          </a:prstGeom>
          <a:solidFill>
            <a:schemeClr val="bg1"/>
          </a:solidFill>
        </p:spPr>
        <p:txBody>
          <a:bodyPr wrap="none" rtlCol="0">
            <a:spAutoFit/>
          </a:bodyPr>
          <a:lstStyle/>
          <a:p>
            <a:r>
              <a:rPr kumimoji="1" lang="ja-JP" altLang="en-US" sz="1400" dirty="0" smtClean="0"/>
              <a:t>参加</a:t>
            </a:r>
            <a:endParaRPr kumimoji="1" lang="ja-JP" altLang="en-US" sz="1400" dirty="0"/>
          </a:p>
        </p:txBody>
      </p:sp>
      <p:sp>
        <p:nvSpPr>
          <p:cNvPr id="54" name="テキスト ボックス 53"/>
          <p:cNvSpPr txBox="1"/>
          <p:nvPr/>
        </p:nvSpPr>
        <p:spPr>
          <a:xfrm>
            <a:off x="4171020" y="4581484"/>
            <a:ext cx="543739" cy="307777"/>
          </a:xfrm>
          <a:prstGeom prst="rect">
            <a:avLst/>
          </a:prstGeom>
          <a:solidFill>
            <a:schemeClr val="bg1"/>
          </a:solidFill>
        </p:spPr>
        <p:txBody>
          <a:bodyPr wrap="none" rtlCol="0">
            <a:spAutoFit/>
          </a:bodyPr>
          <a:lstStyle/>
          <a:p>
            <a:r>
              <a:rPr kumimoji="1" lang="ja-JP" altLang="en-US" sz="1400" dirty="0" smtClean="0"/>
              <a:t>参加</a:t>
            </a:r>
            <a:endParaRPr kumimoji="1" lang="ja-JP" altLang="en-US" sz="1400" dirty="0"/>
          </a:p>
        </p:txBody>
      </p:sp>
      <p:sp>
        <p:nvSpPr>
          <p:cNvPr id="70" name="スマイル 69"/>
          <p:cNvSpPr/>
          <p:nvPr/>
        </p:nvSpPr>
        <p:spPr>
          <a:xfrm>
            <a:off x="5934066" y="4059476"/>
            <a:ext cx="419962" cy="41996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6552883" y="4042131"/>
            <a:ext cx="411908" cy="369332"/>
          </a:xfrm>
          <a:prstGeom prst="rect">
            <a:avLst/>
          </a:prstGeom>
          <a:noFill/>
        </p:spPr>
        <p:txBody>
          <a:bodyPr wrap="none" rtlCol="0">
            <a:spAutoFit/>
          </a:bodyPr>
          <a:lstStyle/>
          <a:p>
            <a:r>
              <a:rPr kumimoji="1" lang="en-US" altLang="ja-JP" dirty="0" smtClean="0"/>
              <a:t>TA</a:t>
            </a:r>
            <a:endParaRPr kumimoji="1" lang="ja-JP" altLang="en-US" dirty="0"/>
          </a:p>
        </p:txBody>
      </p:sp>
      <p:cxnSp>
        <p:nvCxnSpPr>
          <p:cNvPr id="73" name="直線矢印コネクタ 72"/>
          <p:cNvCxnSpPr>
            <a:stCxn id="70" idx="4"/>
            <a:endCxn id="25" idx="0"/>
          </p:cNvCxnSpPr>
          <p:nvPr/>
        </p:nvCxnSpPr>
        <p:spPr>
          <a:xfrm>
            <a:off x="6144047" y="4479438"/>
            <a:ext cx="479442" cy="504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6040860" y="4567850"/>
            <a:ext cx="543739" cy="307777"/>
          </a:xfrm>
          <a:prstGeom prst="rect">
            <a:avLst/>
          </a:prstGeom>
          <a:solidFill>
            <a:schemeClr val="bg1"/>
          </a:solidFill>
        </p:spPr>
        <p:txBody>
          <a:bodyPr wrap="none" rtlCol="0">
            <a:spAutoFit/>
          </a:bodyPr>
          <a:lstStyle/>
          <a:p>
            <a:r>
              <a:rPr kumimoji="1" lang="ja-JP" altLang="en-US" sz="1400" dirty="0" smtClean="0"/>
              <a:t>参加</a:t>
            </a:r>
            <a:endParaRPr kumimoji="1" lang="ja-JP" altLang="en-US" sz="1400" dirty="0"/>
          </a:p>
        </p:txBody>
      </p:sp>
      <p:sp>
        <p:nvSpPr>
          <p:cNvPr id="41" name="スマイル 40"/>
          <p:cNvSpPr/>
          <p:nvPr/>
        </p:nvSpPr>
        <p:spPr>
          <a:xfrm>
            <a:off x="1648378" y="4146165"/>
            <a:ext cx="419962" cy="41996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42" name="直線矢印コネクタ 41"/>
          <p:cNvCxnSpPr>
            <a:stCxn id="41" idx="5"/>
            <a:endCxn id="15" idx="0"/>
          </p:cNvCxnSpPr>
          <p:nvPr/>
        </p:nvCxnSpPr>
        <p:spPr>
          <a:xfrm>
            <a:off x="2006838" y="4504625"/>
            <a:ext cx="330963" cy="478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1938119" y="4582002"/>
            <a:ext cx="543739" cy="307777"/>
          </a:xfrm>
          <a:prstGeom prst="rect">
            <a:avLst/>
          </a:prstGeom>
          <a:solidFill>
            <a:schemeClr val="bg1"/>
          </a:solidFill>
        </p:spPr>
        <p:txBody>
          <a:bodyPr wrap="none" rtlCol="0">
            <a:spAutoFit/>
          </a:bodyPr>
          <a:lstStyle/>
          <a:p>
            <a:r>
              <a:rPr kumimoji="1" lang="ja-JP" altLang="en-US" sz="1400" dirty="0" smtClean="0"/>
              <a:t>参加</a:t>
            </a:r>
            <a:endParaRPr kumimoji="1" lang="ja-JP" altLang="en-US" sz="1400" dirty="0"/>
          </a:p>
        </p:txBody>
      </p:sp>
      <p:sp>
        <p:nvSpPr>
          <p:cNvPr id="45" name="テキスト ボックス 44"/>
          <p:cNvSpPr txBox="1"/>
          <p:nvPr/>
        </p:nvSpPr>
        <p:spPr>
          <a:xfrm>
            <a:off x="2121471" y="4165820"/>
            <a:ext cx="411908" cy="369332"/>
          </a:xfrm>
          <a:prstGeom prst="rect">
            <a:avLst/>
          </a:prstGeom>
          <a:noFill/>
        </p:spPr>
        <p:txBody>
          <a:bodyPr wrap="none" rtlCol="0">
            <a:spAutoFit/>
          </a:bodyPr>
          <a:lstStyle/>
          <a:p>
            <a:r>
              <a:rPr kumimoji="1" lang="en-US" altLang="ja-JP" dirty="0" smtClean="0"/>
              <a:t>TA</a:t>
            </a:r>
            <a:endParaRPr kumimoji="1" lang="ja-JP" altLang="en-US" dirty="0"/>
          </a:p>
        </p:txBody>
      </p:sp>
    </p:spTree>
    <p:extLst>
      <p:ext uri="{BB962C8B-B14F-4D97-AF65-F5344CB8AC3E}">
        <p14:creationId xmlns:p14="http://schemas.microsoft.com/office/powerpoint/2010/main" val="2563150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FA1FEFE5-AEBB-41E8-87BE-433FF0D59398}" vid="{4657C937-8449-4A6E-9B06-88D430E1CDB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35</TotalTime>
  <Words>201</Words>
  <Application>Microsoft Office PowerPoint</Application>
  <PresentationFormat>画面に合わせる (4:3)</PresentationFormat>
  <Paragraphs>20</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ＭＳ Ｐゴシック</vt:lpstr>
      <vt:lpstr>ＭＳ ゴシック</vt:lpstr>
      <vt:lpstr>游ゴシック</vt:lpstr>
      <vt:lpstr>Arial</vt:lpstr>
      <vt:lpstr>Calibri</vt:lpstr>
      <vt:lpstr>Office テーマ</vt:lpstr>
      <vt:lpstr>Google meetを使ったグループワーク型授業の例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Hideyoshi YANAGISAWA</dc:creator>
  <cp:lastModifiedBy>Hideyoshi YANAGISAWA</cp:lastModifiedBy>
  <cp:revision>10</cp:revision>
  <dcterms:created xsi:type="dcterms:W3CDTF">2020-03-20T07:53:54Z</dcterms:created>
  <dcterms:modified xsi:type="dcterms:W3CDTF">2020-03-20T08:32:48Z</dcterms:modified>
</cp:coreProperties>
</file>