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28"/>
  </p:notesMasterIdLst>
  <p:sldIdLst>
    <p:sldId id="257" r:id="rId2"/>
    <p:sldId id="288" r:id="rId3"/>
    <p:sldId id="290" r:id="rId4"/>
    <p:sldId id="289" r:id="rId5"/>
    <p:sldId id="291" r:id="rId6"/>
    <p:sldId id="292" r:id="rId7"/>
    <p:sldId id="293" r:id="rId8"/>
    <p:sldId id="294" r:id="rId9"/>
    <p:sldId id="295" r:id="rId10"/>
    <p:sldId id="258" r:id="rId11"/>
    <p:sldId id="259" r:id="rId12"/>
    <p:sldId id="260" r:id="rId13"/>
    <p:sldId id="283" r:id="rId14"/>
    <p:sldId id="263" r:id="rId15"/>
    <p:sldId id="264" r:id="rId16"/>
    <p:sldId id="265" r:id="rId17"/>
    <p:sldId id="266" r:id="rId18"/>
    <p:sldId id="268" r:id="rId19"/>
    <p:sldId id="269" r:id="rId20"/>
    <p:sldId id="272" r:id="rId21"/>
    <p:sldId id="279" r:id="rId22"/>
    <p:sldId id="280" r:id="rId23"/>
    <p:sldId id="281" r:id="rId24"/>
    <p:sldId id="284" r:id="rId25"/>
    <p:sldId id="285" r:id="rId26"/>
    <p:sldId id="28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ECFF"/>
    <a:srgbClr val="25E3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1" autoAdjust="0"/>
    <p:restoredTop sz="94660"/>
  </p:normalViewPr>
  <p:slideViewPr>
    <p:cSldViewPr snapToGrid="0" showGuides="1">
      <p:cViewPr varScale="1">
        <p:scale>
          <a:sx n="115" d="100"/>
          <a:sy n="115" d="100"/>
        </p:scale>
        <p:origin x="288" y="96"/>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E39731-440A-424C-B9B3-31220FA5D2C4}" type="datetimeFigureOut">
              <a:rPr kumimoji="1" lang="ja-JP" altLang="en-US" smtClean="0"/>
              <a:t>2020/9/24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8681CE-A047-4AAE-BC90-64BED70266AF}" type="slidenum">
              <a:rPr kumimoji="1" lang="ja-JP" altLang="en-US" smtClean="0"/>
              <a:t>‹#›</a:t>
            </a:fld>
            <a:endParaRPr kumimoji="1" lang="ja-JP" altLang="en-US"/>
          </a:p>
        </p:txBody>
      </p:sp>
    </p:spTree>
    <p:extLst>
      <p:ext uri="{BB962C8B-B14F-4D97-AF65-F5344CB8AC3E}">
        <p14:creationId xmlns:p14="http://schemas.microsoft.com/office/powerpoint/2010/main" val="7128371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669F822-761E-489A-9FF9-FBDAA66DA28D}" type="datetime1">
              <a:rPr kumimoji="1" lang="ja-JP" altLang="en-US" smtClean="0"/>
              <a:t>2020/9/24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185B15-65AD-4F9E-A6CF-59B81731AC68}" type="slidenum">
              <a:rPr kumimoji="1" lang="ja-JP" altLang="en-US" smtClean="0"/>
              <a:t>‹#›</a:t>
            </a:fld>
            <a:endParaRPr kumimoji="1" lang="ja-JP" altLang="en-US"/>
          </a:p>
        </p:txBody>
      </p:sp>
    </p:spTree>
    <p:extLst>
      <p:ext uri="{BB962C8B-B14F-4D97-AF65-F5344CB8AC3E}">
        <p14:creationId xmlns:p14="http://schemas.microsoft.com/office/powerpoint/2010/main" val="1998275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2F1B9F0-0CE1-4050-81B7-FD3919ECF073}" type="datetime1">
              <a:rPr kumimoji="1" lang="ja-JP" altLang="en-US" smtClean="0"/>
              <a:t>2020/9/24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r>
              <a:rPr lang="ja-JP" altLang="en-US" smtClean="0"/>
              <a:t>ページ</a:t>
            </a:r>
            <a:fld id="{FD185B15-65AD-4F9E-A6CF-59B81731AC68}" type="slidenum">
              <a:rPr lang="ja-JP" altLang="en-US" smtClean="0"/>
              <a:pPr/>
              <a:t>‹#›</a:t>
            </a:fld>
            <a:endParaRPr lang="ja-JP" altLang="en-US" dirty="0"/>
          </a:p>
        </p:txBody>
      </p:sp>
    </p:spTree>
    <p:extLst>
      <p:ext uri="{BB962C8B-B14F-4D97-AF65-F5344CB8AC3E}">
        <p14:creationId xmlns:p14="http://schemas.microsoft.com/office/powerpoint/2010/main" val="1955842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ja-JP" altLang="en-US" smtClean="0"/>
              <a:t>マスター タイトルの書式設定</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ADCDC2A-4ED8-4DA6-9065-50E296A1AE83}" type="datetime1">
              <a:rPr kumimoji="1" lang="ja-JP" altLang="en-US" smtClean="0"/>
              <a:t>2020/9/24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r>
              <a:rPr lang="ja-JP" altLang="en-US" smtClean="0"/>
              <a:t>ページ</a:t>
            </a:r>
            <a:fld id="{FD185B15-65AD-4F9E-A6CF-59B81731AC68}" type="slidenum">
              <a:rPr lang="ja-JP" altLang="en-US" smtClean="0"/>
              <a:pPr/>
              <a:t>‹#›</a:t>
            </a:fld>
            <a:endParaRPr lang="ja-JP" altLang="en-US" dirty="0"/>
          </a:p>
        </p:txBody>
      </p:sp>
    </p:spTree>
    <p:extLst>
      <p:ext uri="{BB962C8B-B14F-4D97-AF65-F5344CB8AC3E}">
        <p14:creationId xmlns:p14="http://schemas.microsoft.com/office/powerpoint/2010/main" val="3057550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ja-JP" altLang="en-US" smtClean="0"/>
              <a:t>マスター タイトルの書式設定</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ja-JP" altLang="en-US" smtClean="0"/>
              <a:t>マスター テキストの書式設定</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96AA2D9-3D95-4365-A29E-BF2E7C40EA85}" type="datetime1">
              <a:rPr kumimoji="1" lang="ja-JP" altLang="en-US" smtClean="0"/>
              <a:t>2020/9/24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r>
              <a:rPr lang="ja-JP" altLang="en-US" smtClean="0"/>
              <a:t>ページ</a:t>
            </a:r>
            <a:fld id="{FD185B15-65AD-4F9E-A6CF-59B81731AC68}" type="slidenum">
              <a:rPr lang="ja-JP" altLang="en-US" smtClean="0"/>
              <a:pPr/>
              <a:t>‹#›</a:t>
            </a:fld>
            <a:endParaRPr lang="ja-JP" alt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7226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291D17C-1238-4A62-AB27-FD02296B9AF9}" type="datetime1">
              <a:rPr kumimoji="1" lang="ja-JP" altLang="en-US" smtClean="0"/>
              <a:t>2020/9/24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r>
              <a:rPr lang="ja-JP" altLang="en-US" smtClean="0"/>
              <a:t>ページ</a:t>
            </a:r>
            <a:fld id="{FD185B15-65AD-4F9E-A6CF-59B81731AC68}" type="slidenum">
              <a:rPr lang="ja-JP" altLang="en-US" smtClean="0"/>
              <a:pPr/>
              <a:t>‹#›</a:t>
            </a:fld>
            <a:endParaRPr lang="ja-JP" altLang="en-US" dirty="0"/>
          </a:p>
        </p:txBody>
      </p:sp>
    </p:spTree>
    <p:extLst>
      <p:ext uri="{BB962C8B-B14F-4D97-AF65-F5344CB8AC3E}">
        <p14:creationId xmlns:p14="http://schemas.microsoft.com/office/powerpoint/2010/main" val="3106254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F621DF-3071-4104-B721-2D9974BAA9FE}" type="datetime1">
              <a:rPr kumimoji="1" lang="ja-JP" altLang="en-US" smtClean="0"/>
              <a:t>2020/9/24</a:t>
            </a:fld>
            <a:endParaRPr kumimoji="1" lang="ja-JP" altLang="en-US"/>
          </a:p>
        </p:txBody>
      </p:sp>
      <p:sp>
        <p:nvSpPr>
          <p:cNvPr id="4"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r>
              <a:rPr lang="ja-JP" altLang="en-US" smtClean="0"/>
              <a:t>ページ</a:t>
            </a:r>
            <a:fld id="{FD185B15-65AD-4F9E-A6CF-59B81731AC68}" type="slidenum">
              <a:rPr lang="ja-JP" altLang="en-US" smtClean="0"/>
              <a:pPr/>
              <a:t>‹#›</a:t>
            </a:fld>
            <a:endParaRPr lang="ja-JP" altLang="en-US" dirty="0"/>
          </a:p>
        </p:txBody>
      </p:sp>
    </p:spTree>
    <p:extLst>
      <p:ext uri="{BB962C8B-B14F-4D97-AF65-F5344CB8AC3E}">
        <p14:creationId xmlns:p14="http://schemas.microsoft.com/office/powerpoint/2010/main" val="3367142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C693DF2-17CE-4732-B537-9CB0A1DD92C9}" type="datetime1">
              <a:rPr kumimoji="1" lang="ja-JP" altLang="en-US" smtClean="0"/>
              <a:t>2020/9/24</a:t>
            </a:fld>
            <a:endParaRPr kumimoji="1" lang="ja-JP" altLang="en-US"/>
          </a:p>
        </p:txBody>
      </p:sp>
      <p:sp>
        <p:nvSpPr>
          <p:cNvPr id="4"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r>
              <a:rPr lang="ja-JP" altLang="en-US" smtClean="0"/>
              <a:t>ページ</a:t>
            </a:r>
            <a:fld id="{FD185B15-65AD-4F9E-A6CF-59B81731AC68}" type="slidenum">
              <a:rPr lang="ja-JP" altLang="en-US" smtClean="0"/>
              <a:pPr/>
              <a:t>‹#›</a:t>
            </a:fld>
            <a:endParaRPr lang="ja-JP" altLang="en-US" dirty="0"/>
          </a:p>
        </p:txBody>
      </p:sp>
    </p:spTree>
    <p:extLst>
      <p:ext uri="{BB962C8B-B14F-4D97-AF65-F5344CB8AC3E}">
        <p14:creationId xmlns:p14="http://schemas.microsoft.com/office/powerpoint/2010/main" val="3955570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nchorCtr="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FF5B964-268E-4537-BB97-A099DFBC9B34}" type="datetime1">
              <a:rPr kumimoji="1" lang="ja-JP" altLang="en-US" smtClean="0"/>
              <a:t>2020/9/24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185B15-65AD-4F9E-A6CF-59B81731AC68}" type="slidenum">
              <a:rPr kumimoji="1" lang="ja-JP" altLang="en-US" smtClean="0"/>
              <a:t>‹#›</a:t>
            </a:fld>
            <a:endParaRPr kumimoji="1" lang="ja-JP" altLang="en-US"/>
          </a:p>
        </p:txBody>
      </p:sp>
    </p:spTree>
    <p:extLst>
      <p:ext uri="{BB962C8B-B14F-4D97-AF65-F5344CB8AC3E}">
        <p14:creationId xmlns:p14="http://schemas.microsoft.com/office/powerpoint/2010/main" val="86931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C7CF0FA-47DA-4D18-9EC2-C9DBB3E47BD7}" type="datetime1">
              <a:rPr kumimoji="1" lang="ja-JP" altLang="en-US" smtClean="0"/>
              <a:t>2020/9/24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185B15-65AD-4F9E-A6CF-59B81731AC68}" type="slidenum">
              <a:rPr kumimoji="1" lang="ja-JP" altLang="en-US" smtClean="0"/>
              <a:t>‹#›</a:t>
            </a:fld>
            <a:endParaRPr kumimoji="1" lang="ja-JP" altLang="en-US"/>
          </a:p>
        </p:txBody>
      </p:sp>
    </p:spTree>
    <p:extLst>
      <p:ext uri="{BB962C8B-B14F-4D97-AF65-F5344CB8AC3E}">
        <p14:creationId xmlns:p14="http://schemas.microsoft.com/office/powerpoint/2010/main" val="2481695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3"/>
          <p:cNvSpPr>
            <a:spLocks noGrp="1"/>
          </p:cNvSpPr>
          <p:nvPr>
            <p:ph type="dt" sz="half" idx="10"/>
          </p:nvPr>
        </p:nvSpPr>
        <p:spPr/>
        <p:txBody>
          <a:bodyPr/>
          <a:lstStyle/>
          <a:p>
            <a:fld id="{F473D1A7-208C-4E89-B7DF-253932ACA4ED}" type="datetime1">
              <a:rPr kumimoji="1" lang="ja-JP" altLang="en-US" smtClean="0"/>
              <a:t>2020/9/24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185B15-65AD-4F9E-A6CF-59B81731AC68}" type="slidenum">
              <a:rPr kumimoji="1" lang="ja-JP" altLang="en-US" smtClean="0"/>
              <a:t>‹#›</a:t>
            </a:fld>
            <a:endParaRPr kumimoji="1" lang="ja-JP" altLang="en-US"/>
          </a:p>
        </p:txBody>
      </p:sp>
    </p:spTree>
    <p:extLst>
      <p:ext uri="{BB962C8B-B14F-4D97-AF65-F5344CB8AC3E}">
        <p14:creationId xmlns:p14="http://schemas.microsoft.com/office/powerpoint/2010/main" val="2578584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7DC1A0E6-9038-421E-967F-221D5192BD27}" type="datetime1">
              <a:rPr kumimoji="1" lang="ja-JP" altLang="en-US" smtClean="0"/>
              <a:t>2020/9/24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185B15-65AD-4F9E-A6CF-59B81731AC68}" type="slidenum">
              <a:rPr kumimoji="1" lang="ja-JP" altLang="en-US" smtClean="0"/>
              <a:t>‹#›</a:t>
            </a:fld>
            <a:endParaRPr kumimoji="1" lang="ja-JP" altLang="en-US"/>
          </a:p>
        </p:txBody>
      </p:sp>
    </p:spTree>
    <p:extLst>
      <p:ext uri="{BB962C8B-B14F-4D97-AF65-F5344CB8AC3E}">
        <p14:creationId xmlns:p14="http://schemas.microsoft.com/office/powerpoint/2010/main" val="887236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388ABF05-AA7E-482F-87FF-58A3C77B20F5}" type="datetime1">
              <a:rPr kumimoji="1" lang="ja-JP" altLang="en-US" smtClean="0"/>
              <a:t>2020/9/24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D185B15-65AD-4F9E-A6CF-59B81731AC68}" type="slidenum">
              <a:rPr kumimoji="1" lang="ja-JP" altLang="en-US" smtClean="0"/>
              <a:t>‹#›</a:t>
            </a:fld>
            <a:endParaRPr kumimoji="1" lang="ja-JP" altLang="en-US"/>
          </a:p>
        </p:txBody>
      </p:sp>
    </p:spTree>
    <p:extLst>
      <p:ext uri="{BB962C8B-B14F-4D97-AF65-F5344CB8AC3E}">
        <p14:creationId xmlns:p14="http://schemas.microsoft.com/office/powerpoint/2010/main" val="3023566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71621237-4265-4A6F-9620-97ACBFEC78CA}" type="datetime1">
              <a:rPr kumimoji="1" lang="ja-JP" altLang="en-US" smtClean="0"/>
              <a:t>2020/9/24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D185B15-65AD-4F9E-A6CF-59B81731AC68}" type="slidenum">
              <a:rPr kumimoji="1" lang="ja-JP" altLang="en-US" smtClean="0"/>
              <a:t>‹#›</a:t>
            </a:fld>
            <a:endParaRPr kumimoji="1" lang="ja-JP" altLang="en-US"/>
          </a:p>
        </p:txBody>
      </p:sp>
    </p:spTree>
    <p:extLst>
      <p:ext uri="{BB962C8B-B14F-4D97-AF65-F5344CB8AC3E}">
        <p14:creationId xmlns:p14="http://schemas.microsoft.com/office/powerpoint/2010/main" val="2938760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7" name="Date Placeholder 2"/>
          <p:cNvSpPr>
            <a:spLocks noGrp="1"/>
          </p:cNvSpPr>
          <p:nvPr>
            <p:ph type="dt" sz="half" idx="10"/>
          </p:nvPr>
        </p:nvSpPr>
        <p:spPr/>
        <p:txBody>
          <a:bodyPr/>
          <a:lstStyle/>
          <a:p>
            <a:fld id="{92C3E2A9-73DE-4336-95AF-E4F1D606247E}" type="datetime1">
              <a:rPr kumimoji="1" lang="ja-JP" altLang="en-US" smtClean="0"/>
              <a:t>2020/9/24</a:t>
            </a:fld>
            <a:endParaRPr kumimoji="1" lang="ja-JP" altLang="en-US"/>
          </a:p>
        </p:txBody>
      </p:sp>
      <p:sp>
        <p:nvSpPr>
          <p:cNvPr id="5" name="Footer Placeholder 3"/>
          <p:cNvSpPr>
            <a:spLocks noGrp="1"/>
          </p:cNvSpPr>
          <p:nvPr>
            <p:ph type="ftr" sz="quarter" idx="11"/>
          </p:nvPr>
        </p:nvSpPr>
        <p:spPr/>
        <p:txBody>
          <a:bodyPr/>
          <a:lstStyle/>
          <a:p>
            <a:endParaRPr kumimoji="1" lang="ja-JP" altLang="en-US"/>
          </a:p>
        </p:txBody>
      </p:sp>
      <p:sp>
        <p:nvSpPr>
          <p:cNvPr id="6" name="Slide Number Placeholder 4"/>
          <p:cNvSpPr>
            <a:spLocks noGrp="1"/>
          </p:cNvSpPr>
          <p:nvPr>
            <p:ph type="sldNum" sz="quarter" idx="12"/>
          </p:nvPr>
        </p:nvSpPr>
        <p:spPr/>
        <p:txBody>
          <a:bodyPr/>
          <a:lstStyle/>
          <a:p>
            <a:fld id="{FD185B15-65AD-4F9E-A6CF-59B81731AC68}" type="slidenum">
              <a:rPr kumimoji="1" lang="ja-JP" altLang="en-US" smtClean="0"/>
              <a:t>‹#›</a:t>
            </a:fld>
            <a:endParaRPr kumimoji="1" lang="ja-JP" altLang="en-US"/>
          </a:p>
        </p:txBody>
      </p:sp>
    </p:spTree>
    <p:extLst>
      <p:ext uri="{BB962C8B-B14F-4D97-AF65-F5344CB8AC3E}">
        <p14:creationId xmlns:p14="http://schemas.microsoft.com/office/powerpoint/2010/main" val="3569278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EFF6645-EDE5-4315-A051-39B774FD92CE}" type="datetime1">
              <a:rPr kumimoji="1" lang="ja-JP" altLang="en-US" smtClean="0"/>
              <a:t>2020/9/24</a:t>
            </a:fld>
            <a:endParaRPr kumimoji="1" lang="ja-JP" altLang="en-US"/>
          </a:p>
        </p:txBody>
      </p:sp>
      <p:sp>
        <p:nvSpPr>
          <p:cNvPr id="5" name="Footer Placeholder 2"/>
          <p:cNvSpPr>
            <a:spLocks noGrp="1"/>
          </p:cNvSpPr>
          <p:nvPr>
            <p:ph type="ftr" sz="quarter" idx="11"/>
          </p:nvPr>
        </p:nvSpPr>
        <p:spPr/>
        <p:txBody>
          <a:bodyPr/>
          <a:lstStyle/>
          <a:p>
            <a:endParaRPr kumimoji="1" lang="ja-JP" altLang="en-US"/>
          </a:p>
        </p:txBody>
      </p:sp>
      <p:sp>
        <p:nvSpPr>
          <p:cNvPr id="6" name="Slide Number Placeholder 3"/>
          <p:cNvSpPr>
            <a:spLocks noGrp="1"/>
          </p:cNvSpPr>
          <p:nvPr>
            <p:ph type="sldNum" sz="quarter" idx="12"/>
          </p:nvPr>
        </p:nvSpPr>
        <p:spPr/>
        <p:txBody>
          <a:bodyPr/>
          <a:lstStyle/>
          <a:p>
            <a:fld id="{FD185B15-65AD-4F9E-A6CF-59B81731AC68}" type="slidenum">
              <a:rPr kumimoji="1" lang="ja-JP" altLang="en-US" smtClean="0"/>
              <a:t>‹#›</a:t>
            </a:fld>
            <a:endParaRPr kumimoji="1" lang="ja-JP" altLang="en-US"/>
          </a:p>
        </p:txBody>
      </p:sp>
    </p:spTree>
    <p:extLst>
      <p:ext uri="{BB962C8B-B14F-4D97-AF65-F5344CB8AC3E}">
        <p14:creationId xmlns:p14="http://schemas.microsoft.com/office/powerpoint/2010/main" val="1790768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7" name="Date Placeholder 4"/>
          <p:cNvSpPr>
            <a:spLocks noGrp="1"/>
          </p:cNvSpPr>
          <p:nvPr>
            <p:ph type="dt" sz="half" idx="10"/>
          </p:nvPr>
        </p:nvSpPr>
        <p:spPr/>
        <p:txBody>
          <a:bodyPr/>
          <a:lstStyle/>
          <a:p>
            <a:fld id="{6A7A22F6-2372-4C09-AF34-865E786A0FA0}" type="datetime1">
              <a:rPr kumimoji="1" lang="ja-JP" altLang="en-US" smtClean="0"/>
              <a:t>2020/9/24</a:t>
            </a:fld>
            <a:endParaRPr kumimoji="1" lang="ja-JP" altLang="en-US"/>
          </a:p>
        </p:txBody>
      </p:sp>
      <p:sp>
        <p:nvSpPr>
          <p:cNvPr id="5" name="Footer Placeholder 5"/>
          <p:cNvSpPr>
            <a:spLocks noGrp="1"/>
          </p:cNvSpPr>
          <p:nvPr>
            <p:ph type="ftr" sz="quarter" idx="11"/>
          </p:nvPr>
        </p:nvSpPr>
        <p:spPr/>
        <p:txBody>
          <a:bodyPr/>
          <a:lstStyle/>
          <a:p>
            <a:endParaRPr kumimoji="1" lang="ja-JP" altLang="en-US"/>
          </a:p>
        </p:txBody>
      </p:sp>
      <p:sp>
        <p:nvSpPr>
          <p:cNvPr id="6" name="Slide Number Placeholder 6"/>
          <p:cNvSpPr>
            <a:spLocks noGrp="1"/>
          </p:cNvSpPr>
          <p:nvPr>
            <p:ph type="sldNum" sz="quarter" idx="12"/>
          </p:nvPr>
        </p:nvSpPr>
        <p:spPr/>
        <p:txBody>
          <a:bodyPr/>
          <a:lstStyle/>
          <a:p>
            <a:fld id="{FD185B15-65AD-4F9E-A6CF-59B81731AC68}" type="slidenum">
              <a:rPr kumimoji="1" lang="ja-JP" altLang="en-US" smtClean="0"/>
              <a:t>‹#›</a:t>
            </a:fld>
            <a:endParaRPr kumimoji="1" lang="ja-JP" altLang="en-US"/>
          </a:p>
        </p:txBody>
      </p:sp>
    </p:spTree>
    <p:extLst>
      <p:ext uri="{BB962C8B-B14F-4D97-AF65-F5344CB8AC3E}">
        <p14:creationId xmlns:p14="http://schemas.microsoft.com/office/powerpoint/2010/main" val="3913218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3526E86-E32D-4479-9938-DE38EB17DF2E}" type="datetime1">
              <a:rPr kumimoji="1" lang="ja-JP" altLang="en-US" smtClean="0"/>
              <a:t>2020/9/24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D185B15-65AD-4F9E-A6CF-59B81731AC68}" type="slidenum">
              <a:rPr kumimoji="1" lang="ja-JP" altLang="en-US" smtClean="0"/>
              <a:t>‹#›</a:t>
            </a:fld>
            <a:endParaRPr kumimoji="1" lang="ja-JP" altLang="en-US"/>
          </a:p>
        </p:txBody>
      </p:sp>
    </p:spTree>
    <p:extLst>
      <p:ext uri="{BB962C8B-B14F-4D97-AF65-F5344CB8AC3E}">
        <p14:creationId xmlns:p14="http://schemas.microsoft.com/office/powerpoint/2010/main" val="3012584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cstate="screen">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cstate="screen">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cstate="screen">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cstate="screen">
            <a:extLst>
              <a:ext uri="{28A0092B-C50C-407E-A947-70E740481C1C}">
                <a14:useLocalDpi xmlns:a14="http://schemas.microsoft.com/office/drawing/2010/main"/>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22635D8-1928-4BCC-9948-2BA40359AFE8}" type="datetime1">
              <a:rPr kumimoji="1" lang="ja-JP" altLang="en-US" smtClean="0"/>
              <a:t>2020/9/24</a:t>
            </a:fld>
            <a:endParaRPr kumimoji="1" lang="ja-JP"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kumimoji="1" lang="ja-JP" altLang="en-US"/>
          </a:p>
        </p:txBody>
      </p:sp>
      <p:sp>
        <p:nvSpPr>
          <p:cNvPr id="6" name="Slide Number Placeholder 5"/>
          <p:cNvSpPr>
            <a:spLocks noGrp="1"/>
          </p:cNvSpPr>
          <p:nvPr>
            <p:ph type="sldNum" sz="quarter" idx="4"/>
          </p:nvPr>
        </p:nvSpPr>
        <p:spPr>
          <a:xfrm>
            <a:off x="11123612" y="68272"/>
            <a:ext cx="1068388"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D185B15-65AD-4F9E-A6CF-59B81731AC68}" type="slidenum">
              <a:rPr lang="ja-JP" altLang="en-US" smtClean="0"/>
              <a:pPr/>
              <a:t>‹#›</a:t>
            </a:fld>
            <a:endParaRPr lang="ja-JP" altLang="en-US" dirty="0"/>
          </a:p>
        </p:txBody>
      </p:sp>
    </p:spTree>
    <p:extLst>
      <p:ext uri="{BB962C8B-B14F-4D97-AF65-F5344CB8AC3E}">
        <p14:creationId xmlns:p14="http://schemas.microsoft.com/office/powerpoint/2010/main" val="3861761383"/>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hdr="0" ftr="0" dt="0"/>
  <p:txStyles>
    <p:title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utelecon.github.io/forms/et" TargetMode="External"/><Relationship Id="rId2" Type="http://schemas.openxmlformats.org/officeDocument/2006/relationships/hyperlink" Target="https://utelecon.github.io/"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chor="ctr"/>
          <a:lstStyle/>
          <a:p>
            <a:r>
              <a:rPr kumimoji="1" lang="en-US" altLang="ja-JP" sz="4800" dirty="0" smtClean="0"/>
              <a:t>Zoom </a:t>
            </a:r>
            <a:r>
              <a:rPr lang="ja-JP" altLang="en-US" sz="4800" dirty="0" smtClean="0"/>
              <a:t>の基本操作</a:t>
            </a:r>
            <a:r>
              <a:rPr kumimoji="1" lang="ja-JP" altLang="en-US" sz="4800" dirty="0" smtClean="0"/>
              <a:t>（参加者用）</a:t>
            </a:r>
            <a:endParaRPr kumimoji="1" lang="ja-JP" altLang="en-US" sz="4800" dirty="0"/>
          </a:p>
        </p:txBody>
      </p:sp>
      <p:sp>
        <p:nvSpPr>
          <p:cNvPr id="3" name="サブタイトル 2"/>
          <p:cNvSpPr>
            <a:spLocks noGrp="1"/>
          </p:cNvSpPr>
          <p:nvPr>
            <p:ph type="subTitle" idx="1"/>
          </p:nvPr>
        </p:nvSpPr>
        <p:spPr/>
        <p:txBody>
          <a:bodyPr anchor="ctr">
            <a:normAutofit/>
          </a:bodyPr>
          <a:lstStyle/>
          <a:p>
            <a:r>
              <a:rPr kumimoji="1" lang="ja-JP" altLang="en-US" sz="3200" dirty="0" smtClean="0"/>
              <a:t>オンライン授業・</a:t>
            </a:r>
            <a:r>
              <a:rPr kumimoji="1" lang="en-US" altLang="ja-JP" sz="3200" dirty="0" smtClean="0"/>
              <a:t>Web</a:t>
            </a:r>
            <a:r>
              <a:rPr kumimoji="1" lang="ja-JP" altLang="en-US" sz="3200" dirty="0" smtClean="0"/>
              <a:t>会議　＠東京大学</a:t>
            </a:r>
            <a:endParaRPr kumimoji="1" lang="ja-JP" altLang="en-US" sz="3200" dirty="0"/>
          </a:p>
        </p:txBody>
      </p:sp>
      <p:sp>
        <p:nvSpPr>
          <p:cNvPr id="5" name="スライド番号プレースホルダー 4"/>
          <p:cNvSpPr>
            <a:spLocks noGrp="1"/>
          </p:cNvSpPr>
          <p:nvPr>
            <p:ph type="sldNum" sz="quarter" idx="12"/>
          </p:nvPr>
        </p:nvSpPr>
        <p:spPr/>
        <p:txBody>
          <a:bodyPr/>
          <a:lstStyle/>
          <a:p>
            <a:fld id="{FD185B15-65AD-4F9E-A6CF-59B81731AC68}" type="slidenum">
              <a:rPr kumimoji="1" lang="ja-JP" altLang="en-US" smtClean="0"/>
              <a:t>1</a:t>
            </a:fld>
            <a:endParaRPr kumimoji="1" lang="ja-JP" altLang="en-US" dirty="0"/>
          </a:p>
        </p:txBody>
      </p:sp>
      <p:sp>
        <p:nvSpPr>
          <p:cNvPr id="6" name="テキスト ボックス 5"/>
          <p:cNvSpPr txBox="1"/>
          <p:nvPr/>
        </p:nvSpPr>
        <p:spPr>
          <a:xfrm>
            <a:off x="2585258" y="3807885"/>
            <a:ext cx="7802136" cy="646331"/>
          </a:xfrm>
          <a:prstGeom prst="rect">
            <a:avLst/>
          </a:prstGeom>
          <a:noFill/>
        </p:spPr>
        <p:txBody>
          <a:bodyPr wrap="none" rtlCol="0">
            <a:spAutoFit/>
          </a:bodyPr>
          <a:lstStyle/>
          <a:p>
            <a:r>
              <a:rPr kumimoji="1" lang="ja-JP" altLang="en-US" dirty="0" smtClean="0"/>
              <a:t>この資料は、</a:t>
            </a:r>
            <a:r>
              <a:rPr kumimoji="1" lang="en-US" altLang="ja-JP" dirty="0" smtClean="0"/>
              <a:t>Windows</a:t>
            </a:r>
            <a:r>
              <a:rPr kumimoji="1" lang="ja-JP" altLang="en-US" dirty="0" smtClean="0"/>
              <a:t>の</a:t>
            </a:r>
            <a:r>
              <a:rPr kumimoji="1" lang="en-US" altLang="ja-JP" dirty="0" smtClean="0"/>
              <a:t>Zoom</a:t>
            </a:r>
            <a:r>
              <a:rPr kumimoji="1" lang="ja-JP" altLang="en-US" dirty="0" smtClean="0"/>
              <a:t>アプリを用いて動作を説明しています。</a:t>
            </a:r>
            <a:endParaRPr kumimoji="1" lang="en-US" altLang="ja-JP" dirty="0" smtClean="0"/>
          </a:p>
          <a:p>
            <a:r>
              <a:rPr kumimoji="1" lang="ja-JP" altLang="en-US" dirty="0"/>
              <a:t>アプリ</a:t>
            </a:r>
            <a:r>
              <a:rPr kumimoji="1" lang="ja-JP" altLang="en-US" dirty="0" smtClean="0"/>
              <a:t>のバージョンや設定により、表示や動作が異なることがあります。</a:t>
            </a:r>
            <a:endParaRPr kumimoji="1" lang="ja-JP" altLang="en-US" dirty="0"/>
          </a:p>
        </p:txBody>
      </p:sp>
    </p:spTree>
    <p:extLst>
      <p:ext uri="{BB962C8B-B14F-4D97-AF65-F5344CB8AC3E}">
        <p14:creationId xmlns:p14="http://schemas.microsoft.com/office/powerpoint/2010/main" val="1497742787"/>
      </p:ext>
    </p:extLst>
  </p:cSld>
  <p:clrMapOvr>
    <a:masterClrMapping/>
  </p:clrMapOvr>
  <mc:AlternateContent xmlns:mc="http://schemas.openxmlformats.org/markup-compatibility/2006" xmlns:p14="http://schemas.microsoft.com/office/powerpoint/2010/main">
    <mc:Choice Requires="p14">
      <p:transition spd="slow" p14:dur="2000" advTm="17024"/>
    </mc:Choice>
    <mc:Fallback xmlns="">
      <p:transition spd="slow" advTm="17024"/>
    </mc:Fallback>
  </mc:AlternateContent>
  <p:timing>
    <p:tnLst>
      <p:par>
        <p:cTn id="1" dur="indefinite" restart="never" nodeType="tmRoot"/>
      </p:par>
    </p:tnLst>
  </p:timing>
  <p:extLst mod="1">
    <p:ext uri="{E180D4A7-C9FB-4DFB-919C-405C955672EB}">
      <p14:showEvtLst xmlns:p14="http://schemas.microsoft.com/office/powerpoint/2010/main">
        <p14:playEvt time="65" objId="8"/>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p:cNvSpPr/>
          <p:nvPr/>
        </p:nvSpPr>
        <p:spPr>
          <a:xfrm>
            <a:off x="84083" y="1114097"/>
            <a:ext cx="12107917" cy="5743903"/>
          </a:xfrm>
          <a:prstGeom prst="roundRect">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タイトル 2"/>
          <p:cNvSpPr>
            <a:spLocks noGrp="1"/>
          </p:cNvSpPr>
          <p:nvPr>
            <p:ph type="title"/>
          </p:nvPr>
        </p:nvSpPr>
        <p:spPr/>
        <p:txBody>
          <a:bodyPr/>
          <a:lstStyle/>
          <a:p>
            <a:r>
              <a:rPr kumimoji="1" lang="ja-JP" altLang="en-US" dirty="0" smtClean="0"/>
              <a:t>全画面表示</a:t>
            </a:r>
            <a:r>
              <a:rPr kumimoji="1" lang="en-US" altLang="ja-JP" dirty="0" smtClean="0"/>
              <a:t>ON/OFF (Windows, Mac)</a:t>
            </a:r>
            <a:endParaRPr kumimoji="1" lang="ja-JP" altLang="en-US" dirty="0"/>
          </a:p>
        </p:txBody>
      </p:sp>
      <p:pic>
        <p:nvPicPr>
          <p:cNvPr id="4" name="図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48981" y="1269524"/>
            <a:ext cx="5486400" cy="3086100"/>
          </a:xfrm>
          <a:prstGeom prst="rect">
            <a:avLst/>
          </a:prstGeom>
        </p:spPr>
      </p:pic>
      <p:pic>
        <p:nvPicPr>
          <p:cNvPr id="5" name="図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40350" y="3536886"/>
            <a:ext cx="5547689" cy="3120575"/>
          </a:xfrm>
          <a:prstGeom prst="rect">
            <a:avLst/>
          </a:prstGeom>
        </p:spPr>
      </p:pic>
      <p:sp>
        <p:nvSpPr>
          <p:cNvPr id="7" name="環状矢印 6"/>
          <p:cNvSpPr/>
          <p:nvPr/>
        </p:nvSpPr>
        <p:spPr>
          <a:xfrm>
            <a:off x="5536542" y="2798541"/>
            <a:ext cx="1407616" cy="1407616"/>
          </a:xfrm>
          <a:prstGeom prst="circularArrow">
            <a:avLst>
              <a:gd name="adj1" fmla="val 12500"/>
              <a:gd name="adj2" fmla="val 1142319"/>
              <a:gd name="adj3" fmla="val 20457681"/>
              <a:gd name="adj4" fmla="val 16352004"/>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8" name="環状矢印 7"/>
          <p:cNvSpPr/>
          <p:nvPr/>
        </p:nvSpPr>
        <p:spPr>
          <a:xfrm flipH="1" flipV="1">
            <a:off x="5433347" y="3893301"/>
            <a:ext cx="1407616" cy="1407616"/>
          </a:xfrm>
          <a:prstGeom prst="circularArrow">
            <a:avLst>
              <a:gd name="adj1" fmla="val 12500"/>
              <a:gd name="adj2" fmla="val 1142319"/>
              <a:gd name="adj3" fmla="val 20457681"/>
              <a:gd name="adj4" fmla="val 16352004"/>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9" name="テキスト ボックス 8"/>
          <p:cNvSpPr txBox="1"/>
          <p:nvPr/>
        </p:nvSpPr>
        <p:spPr>
          <a:xfrm>
            <a:off x="2416628" y="1771896"/>
            <a:ext cx="1710725" cy="369332"/>
          </a:xfrm>
          <a:prstGeom prst="rect">
            <a:avLst/>
          </a:prstGeom>
          <a:solidFill>
            <a:schemeClr val="accent1">
              <a:lumMod val="20000"/>
              <a:lumOff val="80000"/>
            </a:schemeClr>
          </a:solidFill>
        </p:spPr>
        <p:txBody>
          <a:bodyPr wrap="none" rtlCol="0">
            <a:spAutoFit/>
          </a:bodyPr>
          <a:lstStyle/>
          <a:p>
            <a:r>
              <a:rPr kumimoji="1" lang="ja-JP" altLang="en-US" dirty="0" smtClean="0">
                <a:solidFill>
                  <a:srgbClr val="FF0000"/>
                </a:solidFill>
              </a:rPr>
              <a:t>全画面表示</a:t>
            </a:r>
            <a:r>
              <a:rPr kumimoji="1" lang="en-US" altLang="ja-JP" dirty="0" smtClean="0">
                <a:solidFill>
                  <a:srgbClr val="FF0000"/>
                </a:solidFill>
              </a:rPr>
              <a:t>ON</a:t>
            </a:r>
            <a:endParaRPr kumimoji="1" lang="ja-JP" altLang="en-US" dirty="0">
              <a:solidFill>
                <a:srgbClr val="FF0000"/>
              </a:solidFill>
            </a:endParaRPr>
          </a:p>
        </p:txBody>
      </p:sp>
      <p:sp>
        <p:nvSpPr>
          <p:cNvPr id="10" name="テキスト ボックス 9"/>
          <p:cNvSpPr txBox="1"/>
          <p:nvPr/>
        </p:nvSpPr>
        <p:spPr>
          <a:xfrm>
            <a:off x="8913844" y="4612904"/>
            <a:ext cx="1763624" cy="369332"/>
          </a:xfrm>
          <a:prstGeom prst="rect">
            <a:avLst/>
          </a:prstGeom>
          <a:solidFill>
            <a:schemeClr val="accent1">
              <a:lumMod val="20000"/>
              <a:lumOff val="80000"/>
            </a:schemeClr>
          </a:solidFill>
        </p:spPr>
        <p:txBody>
          <a:bodyPr wrap="none" rtlCol="0">
            <a:spAutoFit/>
          </a:bodyPr>
          <a:lstStyle/>
          <a:p>
            <a:r>
              <a:rPr kumimoji="1" lang="ja-JP" altLang="en-US" dirty="0" smtClean="0">
                <a:solidFill>
                  <a:srgbClr val="FF0000"/>
                </a:solidFill>
              </a:rPr>
              <a:t>全画面表示</a:t>
            </a:r>
            <a:r>
              <a:rPr kumimoji="1" lang="en-US" altLang="ja-JP" dirty="0" smtClean="0">
                <a:solidFill>
                  <a:srgbClr val="FF0000"/>
                </a:solidFill>
              </a:rPr>
              <a:t>OFF</a:t>
            </a:r>
            <a:endParaRPr kumimoji="1" lang="ja-JP" altLang="en-US" dirty="0">
              <a:solidFill>
                <a:srgbClr val="FF0000"/>
              </a:solidFill>
            </a:endParaRPr>
          </a:p>
        </p:txBody>
      </p:sp>
      <p:sp>
        <p:nvSpPr>
          <p:cNvPr id="11" name="テキスト ボックス 10"/>
          <p:cNvSpPr txBox="1"/>
          <p:nvPr/>
        </p:nvSpPr>
        <p:spPr>
          <a:xfrm>
            <a:off x="2371091" y="4704903"/>
            <a:ext cx="3647152" cy="923330"/>
          </a:xfrm>
          <a:prstGeom prst="rect">
            <a:avLst/>
          </a:prstGeom>
          <a:noFill/>
        </p:spPr>
        <p:txBody>
          <a:bodyPr wrap="none" rtlCol="0">
            <a:spAutoFit/>
          </a:bodyPr>
          <a:lstStyle/>
          <a:p>
            <a:pPr algn="ctr"/>
            <a:r>
              <a:rPr kumimoji="1" lang="ja-JP" altLang="en-US" dirty="0" smtClean="0">
                <a:solidFill>
                  <a:schemeClr val="bg1"/>
                </a:solidFill>
              </a:rPr>
              <a:t>画面をダブルクリック</a:t>
            </a:r>
            <a:endParaRPr kumimoji="1" lang="en-US" altLang="ja-JP" dirty="0" smtClean="0">
              <a:solidFill>
                <a:schemeClr val="bg1"/>
              </a:solidFill>
            </a:endParaRPr>
          </a:p>
          <a:p>
            <a:pPr algn="ctr"/>
            <a:r>
              <a:rPr kumimoji="1" lang="ja-JP" altLang="en-US" dirty="0" smtClean="0">
                <a:solidFill>
                  <a:schemeClr val="bg1"/>
                </a:solidFill>
              </a:rPr>
              <a:t>または</a:t>
            </a:r>
            <a:endParaRPr kumimoji="1" lang="en-US" altLang="ja-JP" dirty="0" smtClean="0">
              <a:solidFill>
                <a:schemeClr val="bg1"/>
              </a:solidFill>
            </a:endParaRPr>
          </a:p>
          <a:p>
            <a:pPr algn="ctr"/>
            <a:r>
              <a:rPr kumimoji="1" lang="ja-JP" altLang="en-US" dirty="0" smtClean="0">
                <a:solidFill>
                  <a:schemeClr val="bg1"/>
                </a:solidFill>
              </a:rPr>
              <a:t>「全画面表示の開始」をクリック</a:t>
            </a:r>
            <a:endParaRPr kumimoji="1" lang="ja-JP" altLang="en-US" dirty="0">
              <a:solidFill>
                <a:schemeClr val="bg1"/>
              </a:solidFill>
            </a:endParaRPr>
          </a:p>
        </p:txBody>
      </p:sp>
      <p:sp>
        <p:nvSpPr>
          <p:cNvPr id="12" name="テキスト ボックス 11"/>
          <p:cNvSpPr txBox="1"/>
          <p:nvPr/>
        </p:nvSpPr>
        <p:spPr>
          <a:xfrm>
            <a:off x="6420854" y="2533484"/>
            <a:ext cx="2492990" cy="923330"/>
          </a:xfrm>
          <a:prstGeom prst="rect">
            <a:avLst/>
          </a:prstGeom>
          <a:noFill/>
        </p:spPr>
        <p:txBody>
          <a:bodyPr wrap="none" rtlCol="0">
            <a:spAutoFit/>
          </a:bodyPr>
          <a:lstStyle/>
          <a:p>
            <a:pPr algn="ctr"/>
            <a:r>
              <a:rPr kumimoji="1" lang="ja-JP" altLang="en-US" dirty="0" smtClean="0">
                <a:solidFill>
                  <a:schemeClr val="bg1"/>
                </a:solidFill>
              </a:rPr>
              <a:t>画面をダブルクリック</a:t>
            </a:r>
            <a:endParaRPr kumimoji="1" lang="en-US" altLang="ja-JP" dirty="0" smtClean="0">
              <a:solidFill>
                <a:schemeClr val="bg1"/>
              </a:solidFill>
            </a:endParaRPr>
          </a:p>
          <a:p>
            <a:pPr algn="ctr"/>
            <a:r>
              <a:rPr kumimoji="1" lang="ja-JP" altLang="en-US" dirty="0" smtClean="0">
                <a:solidFill>
                  <a:schemeClr val="bg1"/>
                </a:solidFill>
              </a:rPr>
              <a:t>または</a:t>
            </a:r>
            <a:endParaRPr kumimoji="1" lang="en-US" altLang="ja-JP" dirty="0" smtClean="0">
              <a:solidFill>
                <a:schemeClr val="bg1"/>
              </a:solidFill>
            </a:endParaRPr>
          </a:p>
          <a:p>
            <a:pPr algn="ctr"/>
            <a:r>
              <a:rPr kumimoji="1" lang="en-US" altLang="ja-JP" dirty="0" smtClean="0">
                <a:solidFill>
                  <a:schemeClr val="bg1"/>
                </a:solidFill>
              </a:rPr>
              <a:t>ESC</a:t>
            </a:r>
            <a:r>
              <a:rPr kumimoji="1" lang="ja-JP" altLang="en-US" dirty="0" smtClean="0">
                <a:solidFill>
                  <a:schemeClr val="bg1"/>
                </a:solidFill>
              </a:rPr>
              <a:t>キー</a:t>
            </a:r>
            <a:endParaRPr kumimoji="1" lang="ja-JP" altLang="en-US" dirty="0">
              <a:solidFill>
                <a:schemeClr val="bg1"/>
              </a:solidFill>
            </a:endParaRPr>
          </a:p>
        </p:txBody>
      </p:sp>
      <p:sp>
        <p:nvSpPr>
          <p:cNvPr id="13" name="テキスト ボックス 12"/>
          <p:cNvSpPr txBox="1"/>
          <p:nvPr/>
        </p:nvSpPr>
        <p:spPr>
          <a:xfrm>
            <a:off x="7078847" y="1253083"/>
            <a:ext cx="4548040" cy="1200329"/>
          </a:xfrm>
          <a:prstGeom prst="rect">
            <a:avLst/>
          </a:prstGeom>
          <a:solidFill>
            <a:schemeClr val="accent2">
              <a:lumMod val="20000"/>
              <a:lumOff val="80000"/>
            </a:schemeClr>
          </a:solidFill>
        </p:spPr>
        <p:txBody>
          <a:bodyPr wrap="none" rtlCol="0">
            <a:spAutoFit/>
          </a:bodyPr>
          <a:lstStyle/>
          <a:p>
            <a:pPr algn="ctr"/>
            <a:r>
              <a:rPr kumimoji="1" lang="en-US" altLang="ja-JP" b="1" dirty="0" smtClean="0">
                <a:solidFill>
                  <a:srgbClr val="0070C0"/>
                </a:solidFill>
              </a:rPr>
              <a:t>Windows/Mac</a:t>
            </a:r>
            <a:r>
              <a:rPr kumimoji="1" lang="ja-JP" altLang="en-US" dirty="0" smtClean="0">
                <a:solidFill>
                  <a:schemeClr val="bg1"/>
                </a:solidFill>
              </a:rPr>
              <a:t>では全画面表示の</a:t>
            </a:r>
            <a:r>
              <a:rPr kumimoji="1" lang="en-US" altLang="ja-JP" dirty="0" smtClean="0">
                <a:solidFill>
                  <a:schemeClr val="bg1"/>
                </a:solidFill>
              </a:rPr>
              <a:t>ON/OFF</a:t>
            </a:r>
          </a:p>
          <a:p>
            <a:pPr algn="ctr"/>
            <a:r>
              <a:rPr kumimoji="1" lang="ja-JP" altLang="en-US" dirty="0" smtClean="0">
                <a:solidFill>
                  <a:schemeClr val="bg1"/>
                </a:solidFill>
              </a:rPr>
              <a:t>を選択できます。</a:t>
            </a:r>
            <a:endParaRPr kumimoji="1" lang="en-US" altLang="ja-JP" dirty="0" smtClean="0">
              <a:solidFill>
                <a:schemeClr val="bg1"/>
              </a:solidFill>
            </a:endParaRPr>
          </a:p>
          <a:p>
            <a:pPr algn="ctr"/>
            <a:r>
              <a:rPr kumimoji="1" lang="ja-JP" altLang="en-US" dirty="0" smtClean="0">
                <a:solidFill>
                  <a:schemeClr val="bg1"/>
                </a:solidFill>
              </a:rPr>
              <a:t>この</a:t>
            </a:r>
            <a:r>
              <a:rPr kumimoji="1" lang="ja-JP" altLang="en-US" dirty="0">
                <a:solidFill>
                  <a:schemeClr val="bg1"/>
                </a:solidFill>
              </a:rPr>
              <a:t>後</a:t>
            </a:r>
            <a:r>
              <a:rPr kumimoji="1" lang="ja-JP" altLang="en-US" dirty="0" smtClean="0">
                <a:solidFill>
                  <a:schemeClr val="bg1"/>
                </a:solidFill>
              </a:rPr>
              <a:t>の</a:t>
            </a:r>
            <a:r>
              <a:rPr kumimoji="1" lang="ja-JP" altLang="en-US" dirty="0">
                <a:solidFill>
                  <a:schemeClr val="bg1"/>
                </a:solidFill>
              </a:rPr>
              <a:t>説明</a:t>
            </a:r>
            <a:r>
              <a:rPr kumimoji="1" lang="ja-JP" altLang="en-US" dirty="0" smtClean="0">
                <a:solidFill>
                  <a:schemeClr val="bg1"/>
                </a:solidFill>
              </a:rPr>
              <a:t>は、全画面表示</a:t>
            </a:r>
            <a:r>
              <a:rPr kumimoji="1" lang="en-US" altLang="ja-JP" dirty="0" smtClean="0">
                <a:solidFill>
                  <a:schemeClr val="bg1"/>
                </a:solidFill>
              </a:rPr>
              <a:t>OFF</a:t>
            </a:r>
            <a:r>
              <a:rPr kumimoji="1" lang="ja-JP" altLang="en-US" dirty="0" smtClean="0">
                <a:solidFill>
                  <a:schemeClr val="bg1"/>
                </a:solidFill>
              </a:rPr>
              <a:t>の状態の</a:t>
            </a:r>
            <a:endParaRPr kumimoji="1" lang="en-US" altLang="ja-JP" dirty="0" smtClean="0">
              <a:solidFill>
                <a:schemeClr val="bg1"/>
              </a:solidFill>
            </a:endParaRPr>
          </a:p>
          <a:p>
            <a:pPr algn="ctr"/>
            <a:r>
              <a:rPr kumimoji="1" lang="ja-JP" altLang="en-US" dirty="0" smtClean="0">
                <a:solidFill>
                  <a:schemeClr val="bg1"/>
                </a:solidFill>
              </a:rPr>
              <a:t>スクリーン</a:t>
            </a:r>
            <a:r>
              <a:rPr kumimoji="1" lang="ja-JP" altLang="en-US" dirty="0">
                <a:solidFill>
                  <a:schemeClr val="bg1"/>
                </a:solidFill>
              </a:rPr>
              <a:t>ショット</a:t>
            </a:r>
            <a:r>
              <a:rPr kumimoji="1" lang="ja-JP" altLang="en-US" dirty="0" smtClean="0">
                <a:solidFill>
                  <a:schemeClr val="bg1"/>
                </a:solidFill>
              </a:rPr>
              <a:t>を使います</a:t>
            </a:r>
            <a:r>
              <a:rPr kumimoji="1" lang="ja-JP" altLang="en-US" dirty="0">
                <a:solidFill>
                  <a:schemeClr val="bg1"/>
                </a:solidFill>
              </a:rPr>
              <a:t>。</a:t>
            </a:r>
          </a:p>
        </p:txBody>
      </p:sp>
      <p:sp>
        <p:nvSpPr>
          <p:cNvPr id="15" name="スライド番号プレースホルダー 14"/>
          <p:cNvSpPr>
            <a:spLocks noGrp="1"/>
          </p:cNvSpPr>
          <p:nvPr>
            <p:ph type="sldNum" sz="quarter" idx="12"/>
          </p:nvPr>
        </p:nvSpPr>
        <p:spPr/>
        <p:txBody>
          <a:bodyPr/>
          <a:lstStyle/>
          <a:p>
            <a:fld id="{FD185B15-65AD-4F9E-A6CF-59B81731AC68}" type="slidenum">
              <a:rPr kumimoji="1" lang="ja-JP" altLang="en-US" smtClean="0"/>
              <a:t>10</a:t>
            </a:fld>
            <a:endParaRPr kumimoji="1" lang="ja-JP" altLang="en-US" dirty="0"/>
          </a:p>
        </p:txBody>
      </p:sp>
      <p:sp>
        <p:nvSpPr>
          <p:cNvPr id="16" name="コンテンツ プレースホルダー 4"/>
          <p:cNvSpPr txBox="1">
            <a:spLocks/>
          </p:cNvSpPr>
          <p:nvPr/>
        </p:nvSpPr>
        <p:spPr>
          <a:xfrm>
            <a:off x="84083" y="6069647"/>
            <a:ext cx="5570205" cy="32603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9pPr>
          </a:lstStyle>
          <a:p>
            <a:pPr marL="0" indent="0" algn="ctr">
              <a:buFont typeface="Wingdings 3" charset="2"/>
              <a:buNone/>
            </a:pPr>
            <a:r>
              <a:rPr lang="en-US" altLang="ja-JP" sz="2400" b="1" dirty="0" smtClean="0">
                <a:solidFill>
                  <a:srgbClr val="FF0000"/>
                </a:solidFill>
              </a:rPr>
              <a:t>Windows</a:t>
            </a:r>
            <a:r>
              <a:rPr lang="ja-JP" altLang="en-US" sz="2400" b="1" dirty="0" smtClean="0">
                <a:solidFill>
                  <a:srgbClr val="FF0000"/>
                </a:solidFill>
              </a:rPr>
              <a:t> </a:t>
            </a:r>
            <a:r>
              <a:rPr lang="en-US" altLang="ja-JP" sz="2400" b="1" dirty="0" smtClean="0">
                <a:solidFill>
                  <a:srgbClr val="FF0000"/>
                </a:solidFill>
              </a:rPr>
              <a:t>(Mac</a:t>
            </a:r>
            <a:r>
              <a:rPr lang="ja-JP" altLang="en-US" sz="2400" b="1" dirty="0" smtClean="0">
                <a:solidFill>
                  <a:srgbClr val="FF0000"/>
                </a:solidFill>
              </a:rPr>
              <a:t>もほぼ同じ）</a:t>
            </a:r>
            <a:endParaRPr lang="en-US" altLang="ja-JP" sz="2400" b="1" dirty="0" smtClean="0">
              <a:solidFill>
                <a:srgbClr val="FF0000"/>
              </a:solidFill>
            </a:endParaRPr>
          </a:p>
        </p:txBody>
      </p:sp>
    </p:spTree>
    <p:extLst>
      <p:ext uri="{BB962C8B-B14F-4D97-AF65-F5344CB8AC3E}">
        <p14:creationId xmlns:p14="http://schemas.microsoft.com/office/powerpoint/2010/main" val="3607837410"/>
      </p:ext>
    </p:extLst>
  </p:cSld>
  <p:clrMapOvr>
    <a:masterClrMapping/>
  </p:clrMapOvr>
  <mc:AlternateContent xmlns:mc="http://schemas.openxmlformats.org/markup-compatibility/2006" xmlns:p14="http://schemas.microsoft.com/office/powerpoint/2010/main">
    <mc:Choice Requires="p14">
      <p:transition spd="slow" p14:dur="2000" advTm="16970"/>
    </mc:Choice>
    <mc:Fallback xmlns="">
      <p:transition spd="slow" advTm="1697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スピーカー</a:t>
            </a:r>
            <a:r>
              <a:rPr lang="en-US" altLang="ja-JP" dirty="0" smtClean="0"/>
              <a:t>/</a:t>
            </a:r>
            <a:r>
              <a:rPr lang="ja-JP" altLang="en-US" dirty="0" smtClean="0"/>
              <a:t>ヘッドホン、マイク</a:t>
            </a:r>
            <a:r>
              <a:rPr lang="ja-JP" altLang="en-US" dirty="0"/>
              <a:t>の動作確認</a:t>
            </a:r>
          </a:p>
        </p:txBody>
      </p:sp>
      <p:sp>
        <p:nvSpPr>
          <p:cNvPr id="5" name="コンテンツ プレースホルダー 4"/>
          <p:cNvSpPr>
            <a:spLocks noGrp="1"/>
          </p:cNvSpPr>
          <p:nvPr>
            <p:ph idx="1"/>
          </p:nvPr>
        </p:nvSpPr>
        <p:spPr>
          <a:xfrm>
            <a:off x="1103312" y="2052918"/>
            <a:ext cx="9972125" cy="4195481"/>
          </a:xfrm>
        </p:spPr>
        <p:txBody>
          <a:bodyPr>
            <a:normAutofit/>
          </a:bodyPr>
          <a:lstStyle/>
          <a:p>
            <a:pPr marL="0" indent="0">
              <a:buNone/>
            </a:pPr>
            <a:r>
              <a:rPr kumimoji="1" lang="ja-JP" altLang="en-US" sz="2800" dirty="0" smtClean="0"/>
              <a:t>音声の</a:t>
            </a:r>
            <a:r>
              <a:rPr kumimoji="1" lang="ja-JP" altLang="en-US" sz="2800" dirty="0"/>
              <a:t>トラブル</a:t>
            </a:r>
            <a:r>
              <a:rPr kumimoji="1" lang="ja-JP" altLang="en-US" sz="2800" dirty="0" smtClean="0"/>
              <a:t>を</a:t>
            </a:r>
            <a:r>
              <a:rPr kumimoji="1" lang="ja-JP" altLang="en-US" sz="2800" dirty="0"/>
              <a:t>防</a:t>
            </a:r>
            <a:r>
              <a:rPr kumimoji="1" lang="ja-JP" altLang="en-US" sz="2800" dirty="0" smtClean="0"/>
              <a:t>ぐために、発言する可能性がある場合は、ヘッドセット</a:t>
            </a:r>
            <a:r>
              <a:rPr kumimoji="1" lang="en-US" altLang="ja-JP" sz="2800" dirty="0" smtClean="0"/>
              <a:t>/</a:t>
            </a:r>
            <a:r>
              <a:rPr kumimoji="1" lang="ja-JP" altLang="en-US" sz="2800" dirty="0" smtClean="0"/>
              <a:t>ヘッドホン</a:t>
            </a:r>
            <a:r>
              <a:rPr kumimoji="1" lang="en-US" altLang="ja-JP" sz="2800" dirty="0" smtClean="0"/>
              <a:t>/</a:t>
            </a:r>
            <a:r>
              <a:rPr kumimoji="1" lang="ja-JP" altLang="en-US" sz="2800" dirty="0" smtClean="0"/>
              <a:t>イヤホンの使用を推奨します。</a:t>
            </a:r>
            <a:endParaRPr kumimoji="1" lang="en-US" altLang="ja-JP" sz="2800" dirty="0" smtClean="0"/>
          </a:p>
        </p:txBody>
      </p:sp>
      <p:sp>
        <p:nvSpPr>
          <p:cNvPr id="3" name="スライド番号プレースホルダー 2"/>
          <p:cNvSpPr>
            <a:spLocks noGrp="1"/>
          </p:cNvSpPr>
          <p:nvPr>
            <p:ph type="sldNum" sz="quarter" idx="12"/>
          </p:nvPr>
        </p:nvSpPr>
        <p:spPr/>
        <p:txBody>
          <a:bodyPr/>
          <a:lstStyle/>
          <a:p>
            <a:fld id="{FD185B15-65AD-4F9E-A6CF-59B81731AC68}" type="slidenum">
              <a:rPr kumimoji="1" lang="ja-JP" altLang="en-US" smtClean="0"/>
              <a:t>11</a:t>
            </a:fld>
            <a:endParaRPr kumimoji="1" lang="ja-JP" altLang="en-US"/>
          </a:p>
        </p:txBody>
      </p:sp>
    </p:spTree>
    <p:extLst>
      <p:ext uri="{BB962C8B-B14F-4D97-AF65-F5344CB8AC3E}">
        <p14:creationId xmlns:p14="http://schemas.microsoft.com/office/powerpoint/2010/main" val="2863733011"/>
      </p:ext>
    </p:extLst>
  </p:cSld>
  <p:clrMapOvr>
    <a:masterClrMapping/>
  </p:clrMapOvr>
  <mc:AlternateContent xmlns:mc="http://schemas.openxmlformats.org/markup-compatibility/2006" xmlns:p14="http://schemas.microsoft.com/office/powerpoint/2010/main">
    <mc:Choice Requires="p14">
      <p:transition spd="slow" p14:dur="2000" advTm="18810"/>
    </mc:Choice>
    <mc:Fallback xmlns="">
      <p:transition spd="slow" advTm="1881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スピーカー</a:t>
            </a:r>
            <a:r>
              <a:rPr lang="en-US" altLang="ja-JP" dirty="0" smtClean="0"/>
              <a:t>/</a:t>
            </a:r>
            <a:r>
              <a:rPr lang="ja-JP" altLang="en-US" dirty="0" smtClean="0"/>
              <a:t>ヘッドホン、マイク</a:t>
            </a:r>
            <a:r>
              <a:rPr lang="ja-JP" altLang="en-US" dirty="0"/>
              <a:t>の動作確認</a:t>
            </a:r>
          </a:p>
        </p:txBody>
      </p:sp>
      <p:sp>
        <p:nvSpPr>
          <p:cNvPr id="5" name="コンテンツ プレースホルダー 4"/>
          <p:cNvSpPr>
            <a:spLocks noGrp="1"/>
          </p:cNvSpPr>
          <p:nvPr>
            <p:ph idx="1"/>
          </p:nvPr>
        </p:nvSpPr>
        <p:spPr>
          <a:xfrm>
            <a:off x="234097" y="2169460"/>
            <a:ext cx="4057986" cy="4235914"/>
          </a:xfrm>
        </p:spPr>
        <p:txBody>
          <a:bodyPr>
            <a:normAutofit lnSpcReduction="10000"/>
          </a:bodyPr>
          <a:lstStyle/>
          <a:p>
            <a:pPr marL="0" indent="0">
              <a:buNone/>
            </a:pPr>
            <a:r>
              <a:rPr lang="en-US" altLang="ja-JP" sz="2400" dirty="0" smtClean="0"/>
              <a:t>Windows/Mac</a:t>
            </a:r>
            <a:r>
              <a:rPr lang="ja-JP" altLang="en-US" sz="2400" dirty="0" smtClean="0"/>
              <a:t>では、コントロールツールバーの「ミュート解除」の右の</a:t>
            </a:r>
            <a:r>
              <a:rPr lang="en-US" altLang="ja-JP" sz="2400" dirty="0" smtClean="0"/>
              <a:t>^</a:t>
            </a:r>
            <a:r>
              <a:rPr lang="ja-JP" altLang="en-US" sz="2400" dirty="0" smtClean="0"/>
              <a:t>をクリックし、「スピーカー＆マイクをテストする」を選んでテストできます。</a:t>
            </a:r>
            <a:endParaRPr lang="en-US" altLang="ja-JP" sz="2400" dirty="0"/>
          </a:p>
          <a:p>
            <a:pPr marL="0" indent="0">
              <a:buNone/>
            </a:pPr>
            <a:r>
              <a:rPr lang="ja-JP" altLang="en-US" sz="2400" dirty="0" smtClean="0"/>
              <a:t>「オーディオ設定」からは、音量の調整やテストができます。</a:t>
            </a:r>
            <a:endParaRPr lang="en-US" altLang="ja-JP" sz="2400" dirty="0" smtClean="0"/>
          </a:p>
          <a:p>
            <a:pPr marL="0" indent="0">
              <a:buNone/>
            </a:pPr>
            <a:r>
              <a:rPr lang="ja-JP" altLang="en-US" sz="1900" dirty="0" smtClean="0"/>
              <a:t>＊コントロールツールバーは、マウスを動かすか、</a:t>
            </a:r>
            <a:r>
              <a:rPr lang="en-US" altLang="ja-JP" sz="1900" dirty="0" smtClean="0"/>
              <a:t>Alt</a:t>
            </a:r>
            <a:r>
              <a:rPr lang="ja-JP" altLang="en-US" sz="1900" dirty="0" smtClean="0"/>
              <a:t>キーで表示できます</a:t>
            </a:r>
            <a:endParaRPr lang="en-US" altLang="ja-JP" sz="1900" dirty="0" smtClean="0"/>
          </a:p>
        </p:txBody>
      </p:sp>
      <p:sp>
        <p:nvSpPr>
          <p:cNvPr id="3" name="角丸四角形 2"/>
          <p:cNvSpPr/>
          <p:nvPr/>
        </p:nvSpPr>
        <p:spPr>
          <a:xfrm>
            <a:off x="4575940" y="1532965"/>
            <a:ext cx="7576456" cy="4886678"/>
          </a:xfrm>
          <a:prstGeom prst="roundRect">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図 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086629" y="2074616"/>
            <a:ext cx="6017549" cy="4097674"/>
          </a:xfrm>
          <a:prstGeom prst="rect">
            <a:avLst/>
          </a:prstGeom>
        </p:spPr>
      </p:pic>
      <p:sp>
        <p:nvSpPr>
          <p:cNvPr id="7" name="右中かっこ 6"/>
          <p:cNvSpPr/>
          <p:nvPr/>
        </p:nvSpPr>
        <p:spPr>
          <a:xfrm>
            <a:off x="9397023" y="3195916"/>
            <a:ext cx="345233" cy="1590869"/>
          </a:xfrm>
          <a:prstGeom prst="rightBrace">
            <a:avLst/>
          </a:prstGeom>
          <a:ln w="38100">
            <a:solidFill>
              <a:srgbClr val="25E39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下矢印 8"/>
          <p:cNvSpPr/>
          <p:nvPr/>
        </p:nvSpPr>
        <p:spPr>
          <a:xfrm rot="10800000">
            <a:off x="5710846" y="6072858"/>
            <a:ext cx="258972" cy="4145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8095403" y="5055133"/>
            <a:ext cx="1569660" cy="369332"/>
          </a:xfrm>
          <a:prstGeom prst="rect">
            <a:avLst/>
          </a:prstGeom>
          <a:solidFill>
            <a:schemeClr val="accent1">
              <a:lumMod val="40000"/>
              <a:lumOff val="60000"/>
            </a:schemeClr>
          </a:solidFill>
        </p:spPr>
        <p:txBody>
          <a:bodyPr wrap="none" rtlCol="0">
            <a:spAutoFit/>
          </a:bodyPr>
          <a:lstStyle/>
          <a:p>
            <a:r>
              <a:rPr kumimoji="1" lang="ja-JP" altLang="en-US" dirty="0" smtClean="0">
                <a:solidFill>
                  <a:srgbClr val="FF0000"/>
                </a:solidFill>
              </a:rPr>
              <a:t>②これを選択</a:t>
            </a:r>
            <a:endParaRPr kumimoji="1" lang="ja-JP" altLang="en-US" dirty="0">
              <a:solidFill>
                <a:srgbClr val="FF0000"/>
              </a:solidFill>
            </a:endParaRPr>
          </a:p>
        </p:txBody>
      </p:sp>
      <p:sp>
        <p:nvSpPr>
          <p:cNvPr id="11" name="下矢印 10"/>
          <p:cNvSpPr/>
          <p:nvPr/>
        </p:nvSpPr>
        <p:spPr>
          <a:xfrm rot="5400000">
            <a:off x="7681385" y="4749781"/>
            <a:ext cx="233265" cy="4758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9845496" y="3391185"/>
            <a:ext cx="2070793" cy="1200329"/>
          </a:xfrm>
          <a:prstGeom prst="rect">
            <a:avLst/>
          </a:prstGeom>
          <a:solidFill>
            <a:schemeClr val="accent1">
              <a:lumMod val="40000"/>
              <a:lumOff val="60000"/>
            </a:schemeClr>
          </a:solidFill>
        </p:spPr>
        <p:txBody>
          <a:bodyPr wrap="square" rtlCol="0">
            <a:spAutoFit/>
          </a:bodyPr>
          <a:lstStyle/>
          <a:p>
            <a:r>
              <a:rPr kumimoji="1" lang="ja-JP" altLang="en-US" dirty="0" smtClean="0">
                <a:solidFill>
                  <a:srgbClr val="25E396"/>
                </a:solidFill>
              </a:rPr>
              <a:t>マイク、スピーカー</a:t>
            </a:r>
            <a:r>
              <a:rPr kumimoji="1" lang="en-US" altLang="ja-JP" dirty="0" smtClean="0">
                <a:solidFill>
                  <a:srgbClr val="25E396"/>
                </a:solidFill>
              </a:rPr>
              <a:t>/</a:t>
            </a:r>
            <a:r>
              <a:rPr kumimoji="1" lang="ja-JP" altLang="en-US" dirty="0" smtClean="0">
                <a:solidFill>
                  <a:srgbClr val="25E396"/>
                </a:solidFill>
              </a:rPr>
              <a:t>ヘッドホンが正しく選択されているか確認</a:t>
            </a:r>
            <a:endParaRPr kumimoji="1" lang="ja-JP" altLang="en-US" dirty="0">
              <a:solidFill>
                <a:srgbClr val="25E396"/>
              </a:solidFill>
            </a:endParaRPr>
          </a:p>
        </p:txBody>
      </p:sp>
      <p:sp>
        <p:nvSpPr>
          <p:cNvPr id="14" name="スライド番号プレースホルダー 13"/>
          <p:cNvSpPr>
            <a:spLocks noGrp="1"/>
          </p:cNvSpPr>
          <p:nvPr>
            <p:ph type="sldNum" sz="quarter" idx="12"/>
          </p:nvPr>
        </p:nvSpPr>
        <p:spPr/>
        <p:txBody>
          <a:bodyPr/>
          <a:lstStyle/>
          <a:p>
            <a:fld id="{FD185B15-65AD-4F9E-A6CF-59B81731AC68}" type="slidenum">
              <a:rPr kumimoji="1" lang="ja-JP" altLang="en-US" smtClean="0"/>
              <a:t>12</a:t>
            </a:fld>
            <a:endParaRPr kumimoji="1" lang="ja-JP" altLang="en-US"/>
          </a:p>
        </p:txBody>
      </p:sp>
      <p:sp>
        <p:nvSpPr>
          <p:cNvPr id="13" name="コンテンツ プレースホルダー 4"/>
          <p:cNvSpPr txBox="1">
            <a:spLocks/>
          </p:cNvSpPr>
          <p:nvPr/>
        </p:nvSpPr>
        <p:spPr>
          <a:xfrm>
            <a:off x="5348472" y="1604454"/>
            <a:ext cx="5570205" cy="32603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9pPr>
          </a:lstStyle>
          <a:p>
            <a:pPr marL="0" indent="0" algn="ctr">
              <a:buFont typeface="Wingdings 3" charset="2"/>
              <a:buNone/>
            </a:pPr>
            <a:r>
              <a:rPr lang="en-US" altLang="ja-JP" sz="2400" b="1" dirty="0" smtClean="0">
                <a:solidFill>
                  <a:srgbClr val="FF0000"/>
                </a:solidFill>
              </a:rPr>
              <a:t>Windows</a:t>
            </a:r>
            <a:r>
              <a:rPr lang="ja-JP" altLang="en-US" sz="2400" b="1" dirty="0" smtClean="0">
                <a:solidFill>
                  <a:srgbClr val="FF0000"/>
                </a:solidFill>
              </a:rPr>
              <a:t> </a:t>
            </a:r>
            <a:r>
              <a:rPr lang="en-US" altLang="ja-JP" sz="2400" b="1" dirty="0" smtClean="0">
                <a:solidFill>
                  <a:srgbClr val="FF0000"/>
                </a:solidFill>
              </a:rPr>
              <a:t>(Mac</a:t>
            </a:r>
            <a:r>
              <a:rPr lang="ja-JP" altLang="en-US" sz="2400" b="1" dirty="0" smtClean="0">
                <a:solidFill>
                  <a:srgbClr val="FF0000"/>
                </a:solidFill>
              </a:rPr>
              <a:t>もほぼ同じ）</a:t>
            </a:r>
            <a:endParaRPr lang="en-US" altLang="ja-JP" sz="2400" b="1" dirty="0" smtClean="0">
              <a:solidFill>
                <a:srgbClr val="FF0000"/>
              </a:solidFill>
            </a:endParaRPr>
          </a:p>
        </p:txBody>
      </p:sp>
      <p:sp>
        <p:nvSpPr>
          <p:cNvPr id="8" name="テキスト ボックス 7"/>
          <p:cNvSpPr txBox="1"/>
          <p:nvPr/>
        </p:nvSpPr>
        <p:spPr>
          <a:xfrm>
            <a:off x="4373271" y="6456584"/>
            <a:ext cx="2031325" cy="369332"/>
          </a:xfrm>
          <a:prstGeom prst="rect">
            <a:avLst/>
          </a:prstGeom>
          <a:solidFill>
            <a:schemeClr val="accent1">
              <a:lumMod val="40000"/>
              <a:lumOff val="60000"/>
            </a:schemeClr>
          </a:solidFill>
        </p:spPr>
        <p:txBody>
          <a:bodyPr wrap="none" rtlCol="0">
            <a:spAutoFit/>
          </a:bodyPr>
          <a:lstStyle/>
          <a:p>
            <a:r>
              <a:rPr kumimoji="1" lang="ja-JP" altLang="en-US" dirty="0" smtClean="0">
                <a:solidFill>
                  <a:srgbClr val="FF0000"/>
                </a:solidFill>
              </a:rPr>
              <a:t>①ここをクリック</a:t>
            </a:r>
            <a:endParaRPr kumimoji="1" lang="ja-JP" altLang="en-US" dirty="0">
              <a:solidFill>
                <a:srgbClr val="FF0000"/>
              </a:solidFill>
            </a:endParaRPr>
          </a:p>
        </p:txBody>
      </p:sp>
      <p:sp>
        <p:nvSpPr>
          <p:cNvPr id="15" name="下矢印 14"/>
          <p:cNvSpPr/>
          <p:nvPr/>
        </p:nvSpPr>
        <p:spPr>
          <a:xfrm rot="5400000">
            <a:off x="7681385" y="5283754"/>
            <a:ext cx="233265" cy="4758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21922003"/>
      </p:ext>
    </p:extLst>
  </p:cSld>
  <p:clrMapOvr>
    <a:masterClrMapping/>
  </p:clrMapOvr>
  <mc:AlternateContent xmlns:mc="http://schemas.openxmlformats.org/markup-compatibility/2006" xmlns:p14="http://schemas.microsoft.com/office/powerpoint/2010/main">
    <mc:Choice Requires="p14">
      <p:transition spd="slow" p14:dur="2000" advTm="33494"/>
    </mc:Choice>
    <mc:Fallback xmlns="">
      <p:transition spd="slow" advTm="33494"/>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646111" y="411775"/>
            <a:ext cx="9404723" cy="1400530"/>
          </a:xfrm>
        </p:spPr>
        <p:txBody>
          <a:bodyPr/>
          <a:lstStyle/>
          <a:p>
            <a:r>
              <a:rPr lang="ja-JP" altLang="en-US" dirty="0" smtClean="0"/>
              <a:t>スピーカー</a:t>
            </a:r>
            <a:r>
              <a:rPr lang="en-US" altLang="ja-JP" dirty="0" smtClean="0"/>
              <a:t>/</a:t>
            </a:r>
            <a:r>
              <a:rPr lang="ja-JP" altLang="en-US" dirty="0" smtClean="0"/>
              <a:t>ヘッドホン、マイク</a:t>
            </a:r>
            <a:r>
              <a:rPr lang="ja-JP" altLang="en-US" dirty="0"/>
              <a:t>の動作確認</a:t>
            </a:r>
          </a:p>
        </p:txBody>
      </p:sp>
      <p:sp>
        <p:nvSpPr>
          <p:cNvPr id="5" name="コンテンツ プレースホルダー 4"/>
          <p:cNvSpPr>
            <a:spLocks noGrp="1"/>
          </p:cNvSpPr>
          <p:nvPr>
            <p:ph idx="1"/>
          </p:nvPr>
        </p:nvSpPr>
        <p:spPr>
          <a:xfrm>
            <a:off x="234097" y="2169460"/>
            <a:ext cx="3647438" cy="4235914"/>
          </a:xfrm>
        </p:spPr>
        <p:txBody>
          <a:bodyPr>
            <a:normAutofit/>
          </a:bodyPr>
          <a:lstStyle/>
          <a:p>
            <a:pPr marL="0" indent="0">
              <a:buNone/>
            </a:pPr>
            <a:r>
              <a:rPr lang="ja-JP" altLang="en-US" sz="2400" dirty="0" smtClean="0"/>
              <a:t>コントロールツールバーの左側に「ミュート解除」ではなく、「オーディオ（</a:t>
            </a:r>
            <a:r>
              <a:rPr lang="ja-JP" altLang="en-US" sz="2400" dirty="0"/>
              <a:t>に</a:t>
            </a:r>
            <a:r>
              <a:rPr lang="ja-JP" altLang="en-US" sz="2400" dirty="0" smtClean="0"/>
              <a:t>参加）」と表示されていれば、音声がつながっていません。クリックして、「</a:t>
            </a:r>
            <a:r>
              <a:rPr lang="ja-JP" altLang="en-US" sz="2400" dirty="0"/>
              <a:t>コンピュータでオーディオに参加</a:t>
            </a:r>
            <a:r>
              <a:rPr lang="ja-JP" altLang="en-US" sz="2400" dirty="0" smtClean="0"/>
              <a:t>」を選択します</a:t>
            </a:r>
            <a:endParaRPr lang="en-US" altLang="ja-JP" sz="2400" dirty="0" smtClean="0"/>
          </a:p>
        </p:txBody>
      </p:sp>
      <p:sp>
        <p:nvSpPr>
          <p:cNvPr id="15" name="スライド番号プレースホルダー 14"/>
          <p:cNvSpPr>
            <a:spLocks noGrp="1"/>
          </p:cNvSpPr>
          <p:nvPr>
            <p:ph type="sldNum" sz="quarter" idx="12"/>
          </p:nvPr>
        </p:nvSpPr>
        <p:spPr/>
        <p:txBody>
          <a:bodyPr/>
          <a:lstStyle/>
          <a:p>
            <a:fld id="{FD185B15-65AD-4F9E-A6CF-59B81731AC68}" type="slidenum">
              <a:rPr kumimoji="1" lang="ja-JP" altLang="en-US" smtClean="0"/>
              <a:t>13</a:t>
            </a:fld>
            <a:endParaRPr kumimoji="1" lang="ja-JP" altLang="en-US"/>
          </a:p>
        </p:txBody>
      </p:sp>
      <p:grpSp>
        <p:nvGrpSpPr>
          <p:cNvPr id="9" name="グループ化 8"/>
          <p:cNvGrpSpPr/>
          <p:nvPr/>
        </p:nvGrpSpPr>
        <p:grpSpPr>
          <a:xfrm>
            <a:off x="4388249" y="1436509"/>
            <a:ext cx="6656491" cy="5088983"/>
            <a:chOff x="2337437" y="2781746"/>
            <a:chExt cx="4318402" cy="3159150"/>
          </a:xfrm>
        </p:grpSpPr>
        <p:sp>
          <p:nvSpPr>
            <p:cNvPr id="18" name="角丸四角形 17"/>
            <p:cNvSpPr/>
            <p:nvPr/>
          </p:nvSpPr>
          <p:spPr>
            <a:xfrm>
              <a:off x="2337437" y="2781746"/>
              <a:ext cx="4318402" cy="3159150"/>
            </a:xfrm>
            <a:prstGeom prst="roundRect">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コンテンツ プレースホルダー 4"/>
            <p:cNvSpPr txBox="1">
              <a:spLocks/>
            </p:cNvSpPr>
            <p:nvPr/>
          </p:nvSpPr>
          <p:spPr>
            <a:xfrm>
              <a:off x="2958531" y="2957611"/>
              <a:ext cx="3174886" cy="18746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9pPr>
            </a:lstStyle>
            <a:p>
              <a:pPr marL="0" indent="0" algn="ctr">
                <a:buFont typeface="Wingdings 3" charset="2"/>
                <a:buNone/>
              </a:pPr>
              <a:r>
                <a:rPr lang="en-US" altLang="ja-JP" sz="2400" b="1" dirty="0" smtClean="0">
                  <a:solidFill>
                    <a:srgbClr val="FF0000"/>
                  </a:solidFill>
                </a:rPr>
                <a:t>Windows</a:t>
              </a:r>
              <a:r>
                <a:rPr lang="ja-JP" altLang="en-US" sz="2400" b="1" dirty="0" smtClean="0">
                  <a:solidFill>
                    <a:srgbClr val="FF0000"/>
                  </a:solidFill>
                </a:rPr>
                <a:t> </a:t>
              </a:r>
              <a:r>
                <a:rPr lang="en-US" altLang="ja-JP" sz="2400" b="1" dirty="0" smtClean="0">
                  <a:solidFill>
                    <a:srgbClr val="FF0000"/>
                  </a:solidFill>
                </a:rPr>
                <a:t>(Mac</a:t>
              </a:r>
              <a:r>
                <a:rPr lang="ja-JP" altLang="en-US" sz="2400" b="1" dirty="0" smtClean="0">
                  <a:solidFill>
                    <a:srgbClr val="FF0000"/>
                  </a:solidFill>
                </a:rPr>
                <a:t>）</a:t>
              </a:r>
              <a:endParaRPr lang="en-US" altLang="ja-JP" sz="2400" b="1" dirty="0" smtClean="0">
                <a:solidFill>
                  <a:srgbClr val="FF0000"/>
                </a:solidFill>
              </a:endParaRPr>
            </a:p>
          </p:txBody>
        </p:sp>
        <p:pic>
          <p:nvPicPr>
            <p:cNvPr id="14" name="図 1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689883" y="3416914"/>
              <a:ext cx="3294992" cy="2312035"/>
            </a:xfrm>
            <a:prstGeom prst="rect">
              <a:avLst/>
            </a:prstGeom>
          </p:spPr>
        </p:pic>
        <p:pic>
          <p:nvPicPr>
            <p:cNvPr id="17" name="図 1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63856" y="3588044"/>
              <a:ext cx="2864831" cy="1598975"/>
            </a:xfrm>
            <a:prstGeom prst="rect">
              <a:avLst/>
            </a:prstGeom>
          </p:spPr>
        </p:pic>
      </p:grpSp>
      <p:sp>
        <p:nvSpPr>
          <p:cNvPr id="13" name="下矢印 12"/>
          <p:cNvSpPr/>
          <p:nvPr/>
        </p:nvSpPr>
        <p:spPr>
          <a:xfrm>
            <a:off x="5363823" y="4870878"/>
            <a:ext cx="306159" cy="683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4769182" y="4512507"/>
            <a:ext cx="1817784" cy="369332"/>
          </a:xfrm>
          <a:prstGeom prst="rect">
            <a:avLst/>
          </a:prstGeom>
          <a:solidFill>
            <a:schemeClr val="accent1">
              <a:lumMod val="40000"/>
              <a:lumOff val="60000"/>
            </a:schemeClr>
          </a:solidFill>
        </p:spPr>
        <p:txBody>
          <a:bodyPr wrap="square" rtlCol="0">
            <a:spAutoFit/>
          </a:bodyPr>
          <a:lstStyle/>
          <a:p>
            <a:r>
              <a:rPr kumimoji="1" lang="ja-JP" altLang="en-US" dirty="0" smtClean="0">
                <a:solidFill>
                  <a:srgbClr val="FF0000"/>
                </a:solidFill>
              </a:rPr>
              <a:t>こ</a:t>
            </a:r>
            <a:r>
              <a:rPr kumimoji="1" lang="ja-JP" altLang="en-US" dirty="0">
                <a:solidFill>
                  <a:srgbClr val="FF0000"/>
                </a:solidFill>
              </a:rPr>
              <a:t>こ</a:t>
            </a:r>
            <a:r>
              <a:rPr kumimoji="1" lang="ja-JP" altLang="en-US" dirty="0" smtClean="0">
                <a:solidFill>
                  <a:srgbClr val="FF0000"/>
                </a:solidFill>
              </a:rPr>
              <a:t>をクリック</a:t>
            </a:r>
            <a:endParaRPr kumimoji="1" lang="ja-JP" altLang="en-US" dirty="0">
              <a:solidFill>
                <a:srgbClr val="FF0000"/>
              </a:solidFill>
            </a:endParaRPr>
          </a:p>
        </p:txBody>
      </p:sp>
      <p:sp>
        <p:nvSpPr>
          <p:cNvPr id="29" name="楕円 28"/>
          <p:cNvSpPr/>
          <p:nvPr/>
        </p:nvSpPr>
        <p:spPr>
          <a:xfrm>
            <a:off x="7404379" y="3648632"/>
            <a:ext cx="2768457" cy="63295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07896747"/>
      </p:ext>
    </p:extLst>
  </p:cSld>
  <p:clrMapOvr>
    <a:masterClrMapping/>
  </p:clrMapOvr>
  <mc:AlternateContent xmlns:mc="http://schemas.openxmlformats.org/markup-compatibility/2006" xmlns:p14="http://schemas.microsoft.com/office/powerpoint/2010/main">
    <mc:Choice Requires="p14">
      <p:transition spd="slow" p14:dur="2000" advTm="22984"/>
    </mc:Choice>
    <mc:Fallback xmlns="">
      <p:transition spd="slow" advTm="22984"/>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スピーカー</a:t>
            </a:r>
            <a:r>
              <a:rPr lang="en-US" altLang="ja-JP" dirty="0" smtClean="0"/>
              <a:t>/</a:t>
            </a:r>
            <a:r>
              <a:rPr lang="ja-JP" altLang="en-US" dirty="0" smtClean="0"/>
              <a:t>ヘッドホン、マイク</a:t>
            </a:r>
            <a:r>
              <a:rPr lang="ja-JP" altLang="en-US" dirty="0"/>
              <a:t>の動作確認</a:t>
            </a:r>
          </a:p>
        </p:txBody>
      </p:sp>
      <p:sp>
        <p:nvSpPr>
          <p:cNvPr id="5" name="コンテンツ プレースホルダー 4"/>
          <p:cNvSpPr>
            <a:spLocks noGrp="1"/>
          </p:cNvSpPr>
          <p:nvPr>
            <p:ph idx="1"/>
          </p:nvPr>
        </p:nvSpPr>
        <p:spPr>
          <a:xfrm>
            <a:off x="234097" y="2169460"/>
            <a:ext cx="4057986" cy="4235914"/>
          </a:xfrm>
        </p:spPr>
        <p:txBody>
          <a:bodyPr>
            <a:normAutofit/>
          </a:bodyPr>
          <a:lstStyle/>
          <a:p>
            <a:pPr marL="0" indent="0">
              <a:buNone/>
            </a:pPr>
            <a:r>
              <a:rPr lang="ja-JP" altLang="en-US" sz="2400" dirty="0"/>
              <a:t>正</a:t>
            </a:r>
            <a:r>
              <a:rPr lang="ja-JP" altLang="en-US" sz="2400" dirty="0" smtClean="0"/>
              <a:t>しく動作しないときは、パソコンやヘッドセットの機能でスピーカーやマイクをオフにしていないかも確認しましょう。</a:t>
            </a:r>
            <a:endParaRPr lang="en-US" altLang="ja-JP" sz="2400" dirty="0" smtClean="0"/>
          </a:p>
          <a:p>
            <a:pPr marL="0" indent="0">
              <a:buNone/>
            </a:pPr>
            <a:endParaRPr lang="en-US" altLang="ja-JP" sz="2400" dirty="0"/>
          </a:p>
          <a:p>
            <a:pPr marL="0" indent="0">
              <a:buNone/>
            </a:pPr>
            <a:r>
              <a:rPr lang="ja-JP" altLang="en-US" sz="2400" dirty="0" smtClean="0"/>
              <a:t>パソコンを再起動すると動作することもあります。</a:t>
            </a:r>
            <a:endParaRPr lang="en-US" altLang="ja-JP" sz="2400" dirty="0" smtClean="0"/>
          </a:p>
        </p:txBody>
      </p:sp>
      <p:sp>
        <p:nvSpPr>
          <p:cNvPr id="3" name="角丸四角形 2"/>
          <p:cNvSpPr/>
          <p:nvPr/>
        </p:nvSpPr>
        <p:spPr>
          <a:xfrm>
            <a:off x="4525348" y="1922107"/>
            <a:ext cx="7576456" cy="4730620"/>
          </a:xfrm>
          <a:prstGeom prst="roundRect">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スライド番号プレースホルダー 13"/>
          <p:cNvSpPr>
            <a:spLocks noGrp="1"/>
          </p:cNvSpPr>
          <p:nvPr>
            <p:ph type="sldNum" sz="quarter" idx="12"/>
          </p:nvPr>
        </p:nvSpPr>
        <p:spPr/>
        <p:txBody>
          <a:bodyPr/>
          <a:lstStyle/>
          <a:p>
            <a:fld id="{FD185B15-65AD-4F9E-A6CF-59B81731AC68}" type="slidenum">
              <a:rPr kumimoji="1" lang="ja-JP" altLang="en-US" smtClean="0"/>
              <a:t>14</a:t>
            </a:fld>
            <a:endParaRPr kumimoji="1" lang="ja-JP" altLang="en-US"/>
          </a:p>
        </p:txBody>
      </p:sp>
      <p:pic>
        <p:nvPicPr>
          <p:cNvPr id="6" name="図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635689" y="2512174"/>
            <a:ext cx="5159830" cy="3869873"/>
          </a:xfrm>
          <a:prstGeom prst="rect">
            <a:avLst/>
          </a:prstGeom>
        </p:spPr>
      </p:pic>
    </p:spTree>
    <p:extLst>
      <p:ext uri="{BB962C8B-B14F-4D97-AF65-F5344CB8AC3E}">
        <p14:creationId xmlns:p14="http://schemas.microsoft.com/office/powerpoint/2010/main" val="1794073235"/>
      </p:ext>
    </p:extLst>
  </p:cSld>
  <p:clrMapOvr>
    <a:masterClrMapping/>
  </p:clrMapOvr>
  <mc:AlternateContent xmlns:mc="http://schemas.openxmlformats.org/markup-compatibility/2006" xmlns:p14="http://schemas.microsoft.com/office/powerpoint/2010/main">
    <mc:Choice Requires="p14">
      <p:transition spd="slow" p14:dur="2000" advTm="14223"/>
    </mc:Choice>
    <mc:Fallback xmlns="">
      <p:transition spd="slow" advTm="14223"/>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音声</a:t>
            </a:r>
            <a:r>
              <a:rPr lang="ja-JP" altLang="en-US" dirty="0"/>
              <a:t>ミュート</a:t>
            </a:r>
            <a:r>
              <a:rPr lang="en-US" altLang="ja-JP" dirty="0"/>
              <a:t>ON/OFF</a:t>
            </a:r>
            <a:r>
              <a:rPr lang="ja-JP" altLang="en-US" dirty="0" err="1"/>
              <a:t>、</a:t>
            </a:r>
            <a:r>
              <a:rPr lang="ja-JP" altLang="en-US" dirty="0"/>
              <a:t>カメラ</a:t>
            </a:r>
            <a:r>
              <a:rPr lang="en-US" altLang="ja-JP" dirty="0"/>
              <a:t>ON/OFF</a:t>
            </a:r>
            <a:r>
              <a:rPr lang="ja-JP" altLang="en-US" dirty="0"/>
              <a:t>の</a:t>
            </a:r>
            <a:r>
              <a:rPr lang="ja-JP" altLang="en-US" dirty="0" smtClean="0"/>
              <a:t>方法</a:t>
            </a:r>
            <a:endParaRPr lang="ja-JP" altLang="en-US" dirty="0"/>
          </a:p>
        </p:txBody>
      </p:sp>
      <p:sp>
        <p:nvSpPr>
          <p:cNvPr id="5" name="コンテンツ プレースホルダー 4"/>
          <p:cNvSpPr>
            <a:spLocks noGrp="1"/>
          </p:cNvSpPr>
          <p:nvPr>
            <p:ph idx="1"/>
          </p:nvPr>
        </p:nvSpPr>
        <p:spPr>
          <a:xfrm>
            <a:off x="1151487" y="2034257"/>
            <a:ext cx="9972125" cy="4707202"/>
          </a:xfrm>
        </p:spPr>
        <p:txBody>
          <a:bodyPr>
            <a:normAutofit fontScale="85000" lnSpcReduction="20000"/>
          </a:bodyPr>
          <a:lstStyle/>
          <a:p>
            <a:r>
              <a:rPr lang="ja-JP" altLang="en-US" sz="2800" dirty="0" smtClean="0"/>
              <a:t>オンライン講義では、画像や音声の伝達に遅延があるため、たくさんの人が同時にしゃべると混乱します。また、マイクが意図せぬ雑音を拾って他の参加者の邪魔になることもあります。</a:t>
            </a:r>
            <a:endParaRPr lang="en-US" altLang="ja-JP" sz="2800" dirty="0" smtClean="0"/>
          </a:p>
          <a:p>
            <a:pPr marL="0" indent="0">
              <a:buNone/>
            </a:pPr>
            <a:endParaRPr lang="en-US" altLang="ja-JP" sz="2800" dirty="0" smtClean="0"/>
          </a:p>
          <a:p>
            <a:r>
              <a:rPr lang="ja-JP" altLang="en-US" sz="2800" dirty="0" smtClean="0"/>
              <a:t>マイクの音が送られないようにすることをミュートと言います。自分がしゃべらないときには、ミュートしておきましょう。</a:t>
            </a:r>
            <a:endParaRPr lang="en-US" altLang="ja-JP" sz="2800" dirty="0" smtClean="0"/>
          </a:p>
          <a:p>
            <a:r>
              <a:rPr lang="ja-JP" altLang="en-US" sz="2800" dirty="0" smtClean="0"/>
              <a:t>多くの場合、最初はミュートされるように設定されています。また、講師がミュートを解除できないように設定している場合もあります。</a:t>
            </a:r>
            <a:endParaRPr lang="en-US" altLang="ja-JP" sz="2800" dirty="0" smtClean="0"/>
          </a:p>
          <a:p>
            <a:pPr marL="0" indent="0">
              <a:buNone/>
            </a:pPr>
            <a:endParaRPr lang="en-US" altLang="ja-JP" sz="2800" dirty="0" smtClean="0"/>
          </a:p>
          <a:p>
            <a:r>
              <a:rPr lang="ja-JP" altLang="en-US" sz="2800" dirty="0"/>
              <a:t>人数</a:t>
            </a:r>
            <a:r>
              <a:rPr lang="ja-JP" altLang="en-US" sz="2800" dirty="0" smtClean="0"/>
              <a:t>が多い</a:t>
            </a:r>
            <a:r>
              <a:rPr lang="ja-JP" altLang="en-US" sz="2800" dirty="0"/>
              <a:t>授業</a:t>
            </a:r>
            <a:r>
              <a:rPr lang="ja-JP" altLang="en-US" sz="2800" dirty="0" smtClean="0"/>
              <a:t>や</a:t>
            </a:r>
            <a:r>
              <a:rPr lang="ja-JP" altLang="en-US" sz="2800" dirty="0"/>
              <a:t>会議</a:t>
            </a:r>
            <a:r>
              <a:rPr lang="ja-JP" altLang="en-US" sz="2800" dirty="0" smtClean="0"/>
              <a:t>では、後で説明</a:t>
            </a:r>
            <a:r>
              <a:rPr lang="ja-JP" altLang="en-US" sz="2800" dirty="0"/>
              <a:t>する「チャット</a:t>
            </a:r>
            <a:r>
              <a:rPr lang="ja-JP" altLang="en-US" sz="2800" dirty="0" smtClean="0"/>
              <a:t>」機能 </a:t>
            </a:r>
            <a:r>
              <a:rPr lang="ja-JP" altLang="en-US" sz="2800" dirty="0"/>
              <a:t>や、 「手を挙げる」機能を</a:t>
            </a:r>
            <a:r>
              <a:rPr lang="ja-JP" altLang="en-US" sz="2800" dirty="0" smtClean="0"/>
              <a:t>使って発言の意思を</a:t>
            </a:r>
            <a:r>
              <a:rPr lang="ja-JP" altLang="en-US" sz="2800" dirty="0"/>
              <a:t>示</a:t>
            </a:r>
            <a:r>
              <a:rPr lang="ja-JP" altLang="en-US" sz="2800" dirty="0" smtClean="0"/>
              <a:t>すよう決められていることがあります。この場合、</a:t>
            </a:r>
            <a:r>
              <a:rPr lang="ja-JP" altLang="en-US" sz="2800" dirty="0"/>
              <a:t>発言</a:t>
            </a:r>
            <a:r>
              <a:rPr lang="ja-JP" altLang="en-US" sz="2800" dirty="0" smtClean="0"/>
              <a:t>を</a:t>
            </a:r>
            <a:r>
              <a:rPr lang="ja-JP" altLang="en-US" sz="2800" dirty="0"/>
              <a:t>指示</a:t>
            </a:r>
            <a:r>
              <a:rPr lang="ja-JP" altLang="en-US" sz="2800" dirty="0" smtClean="0"/>
              <a:t>されてか</a:t>
            </a:r>
            <a:r>
              <a:rPr lang="ja-JP" altLang="en-US" sz="2800" dirty="0"/>
              <a:t>ら</a:t>
            </a:r>
            <a:r>
              <a:rPr lang="ja-JP" altLang="en-US" sz="2800" dirty="0" smtClean="0"/>
              <a:t>ミュートを解除します。</a:t>
            </a:r>
            <a:endParaRPr lang="en-US" altLang="ja-JP" sz="2800" dirty="0" smtClean="0"/>
          </a:p>
          <a:p>
            <a:endParaRPr lang="en-US" altLang="ja-JP" sz="2800" dirty="0" smtClean="0"/>
          </a:p>
          <a:p>
            <a:endParaRPr lang="en-US" altLang="ja-JP" sz="2800" dirty="0" smtClean="0"/>
          </a:p>
        </p:txBody>
      </p:sp>
      <p:sp>
        <p:nvSpPr>
          <p:cNvPr id="3" name="スライド番号プレースホルダー 2"/>
          <p:cNvSpPr>
            <a:spLocks noGrp="1"/>
          </p:cNvSpPr>
          <p:nvPr>
            <p:ph type="sldNum" sz="quarter" idx="12"/>
          </p:nvPr>
        </p:nvSpPr>
        <p:spPr/>
        <p:txBody>
          <a:bodyPr/>
          <a:lstStyle/>
          <a:p>
            <a:fld id="{FD185B15-65AD-4F9E-A6CF-59B81731AC68}" type="slidenum">
              <a:rPr kumimoji="1" lang="ja-JP" altLang="en-US" smtClean="0"/>
              <a:t>15</a:t>
            </a:fld>
            <a:endParaRPr kumimoji="1" lang="ja-JP" altLang="en-US"/>
          </a:p>
        </p:txBody>
      </p:sp>
    </p:spTree>
    <p:extLst>
      <p:ext uri="{BB962C8B-B14F-4D97-AF65-F5344CB8AC3E}">
        <p14:creationId xmlns:p14="http://schemas.microsoft.com/office/powerpoint/2010/main" val="1523572077"/>
      </p:ext>
    </p:extLst>
  </p:cSld>
  <p:clrMapOvr>
    <a:masterClrMapping/>
  </p:clrMapOvr>
  <mc:AlternateContent xmlns:mc="http://schemas.openxmlformats.org/markup-compatibility/2006" xmlns:p14="http://schemas.microsoft.com/office/powerpoint/2010/main">
    <mc:Choice Requires="p14">
      <p:transition spd="slow" p14:dur="2000" advTm="56792"/>
    </mc:Choice>
    <mc:Fallback xmlns="">
      <p:transition spd="slow" advTm="56792"/>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音声</a:t>
            </a:r>
            <a:r>
              <a:rPr lang="ja-JP" altLang="en-US" dirty="0"/>
              <a:t>ミュート</a:t>
            </a:r>
            <a:r>
              <a:rPr lang="en-US" altLang="ja-JP" dirty="0"/>
              <a:t>ON/OFF</a:t>
            </a:r>
            <a:r>
              <a:rPr lang="ja-JP" altLang="en-US" dirty="0" err="1"/>
              <a:t>、</a:t>
            </a:r>
            <a:r>
              <a:rPr lang="ja-JP" altLang="en-US" dirty="0"/>
              <a:t>カメラ</a:t>
            </a:r>
            <a:r>
              <a:rPr lang="en-US" altLang="ja-JP" dirty="0"/>
              <a:t>ON/OFF</a:t>
            </a:r>
            <a:r>
              <a:rPr lang="ja-JP" altLang="en-US" dirty="0"/>
              <a:t>の</a:t>
            </a:r>
            <a:r>
              <a:rPr lang="ja-JP" altLang="en-US" dirty="0" smtClean="0"/>
              <a:t>方法</a:t>
            </a:r>
            <a:endParaRPr lang="ja-JP" altLang="en-US" dirty="0"/>
          </a:p>
        </p:txBody>
      </p:sp>
      <p:sp>
        <p:nvSpPr>
          <p:cNvPr id="5" name="コンテンツ プレースホルダー 4"/>
          <p:cNvSpPr>
            <a:spLocks noGrp="1"/>
          </p:cNvSpPr>
          <p:nvPr>
            <p:ph idx="1"/>
          </p:nvPr>
        </p:nvSpPr>
        <p:spPr>
          <a:xfrm>
            <a:off x="1151487" y="2034257"/>
            <a:ext cx="9972125" cy="4525163"/>
          </a:xfrm>
        </p:spPr>
        <p:txBody>
          <a:bodyPr>
            <a:normAutofit/>
          </a:bodyPr>
          <a:lstStyle/>
          <a:p>
            <a:r>
              <a:rPr lang="ja-JP" altLang="en-US" sz="2800" dirty="0" smtClean="0"/>
              <a:t>動画を送るには多くの通信が必要です。</a:t>
            </a:r>
            <a:r>
              <a:rPr lang="en-US" altLang="ja-JP" sz="2800" dirty="0" smtClean="0"/>
              <a:t>Zoom</a:t>
            </a:r>
            <a:r>
              <a:rPr lang="ja-JP" altLang="en-US" sz="2800" dirty="0" smtClean="0"/>
              <a:t>は通信量を最適に制御しますが、必要がないときには「ビデオの停止」でカメラを</a:t>
            </a:r>
            <a:r>
              <a:rPr lang="en-US" altLang="ja-JP" sz="2800" dirty="0" smtClean="0"/>
              <a:t>OFF</a:t>
            </a:r>
            <a:r>
              <a:rPr lang="ja-JP" altLang="en-US" sz="2800" dirty="0" smtClean="0"/>
              <a:t>にすると通信量を減らすことができます。</a:t>
            </a:r>
            <a:endParaRPr lang="en-US" altLang="ja-JP" sz="2800" dirty="0"/>
          </a:p>
          <a:p>
            <a:r>
              <a:rPr lang="ja-JP" altLang="en-US" sz="2800" dirty="0" smtClean="0"/>
              <a:t>講師や司会者からカメラ画像を送るように指示されたときにはカメラを</a:t>
            </a:r>
            <a:r>
              <a:rPr lang="en-US" altLang="ja-JP" sz="2800" dirty="0" smtClean="0"/>
              <a:t>ON</a:t>
            </a:r>
            <a:r>
              <a:rPr lang="ja-JP" altLang="en-US" sz="2800" dirty="0" smtClean="0"/>
              <a:t>にしましょう。</a:t>
            </a:r>
            <a:endParaRPr lang="en-US" altLang="ja-JP" sz="2800" dirty="0"/>
          </a:p>
        </p:txBody>
      </p:sp>
      <p:sp>
        <p:nvSpPr>
          <p:cNvPr id="3" name="スライド番号プレースホルダー 2"/>
          <p:cNvSpPr>
            <a:spLocks noGrp="1"/>
          </p:cNvSpPr>
          <p:nvPr>
            <p:ph type="sldNum" sz="quarter" idx="12"/>
          </p:nvPr>
        </p:nvSpPr>
        <p:spPr/>
        <p:txBody>
          <a:bodyPr/>
          <a:lstStyle/>
          <a:p>
            <a:fld id="{FD185B15-65AD-4F9E-A6CF-59B81731AC68}" type="slidenum">
              <a:rPr kumimoji="1" lang="ja-JP" altLang="en-US" smtClean="0"/>
              <a:t>16</a:t>
            </a:fld>
            <a:endParaRPr kumimoji="1" lang="ja-JP" altLang="en-US"/>
          </a:p>
        </p:txBody>
      </p:sp>
    </p:spTree>
    <p:extLst>
      <p:ext uri="{BB962C8B-B14F-4D97-AF65-F5344CB8AC3E}">
        <p14:creationId xmlns:p14="http://schemas.microsoft.com/office/powerpoint/2010/main" val="4045374446"/>
      </p:ext>
    </p:extLst>
  </p:cSld>
  <p:clrMapOvr>
    <a:masterClrMapping/>
  </p:clrMapOvr>
  <mc:AlternateContent xmlns:mc="http://schemas.openxmlformats.org/markup-compatibility/2006" xmlns:p14="http://schemas.microsoft.com/office/powerpoint/2010/main">
    <mc:Choice Requires="p14">
      <p:transition spd="slow" p14:dur="2000" advTm="35688"/>
    </mc:Choice>
    <mc:Fallback xmlns="">
      <p:transition spd="slow" advTm="35688"/>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音声</a:t>
            </a:r>
            <a:r>
              <a:rPr lang="ja-JP" altLang="en-US" dirty="0"/>
              <a:t>ミュート</a:t>
            </a:r>
            <a:r>
              <a:rPr lang="en-US" altLang="ja-JP" dirty="0"/>
              <a:t>ON/OFF</a:t>
            </a:r>
            <a:r>
              <a:rPr lang="ja-JP" altLang="en-US" dirty="0" err="1"/>
              <a:t>、</a:t>
            </a:r>
            <a:r>
              <a:rPr lang="ja-JP" altLang="en-US" dirty="0"/>
              <a:t>カメラ</a:t>
            </a:r>
            <a:r>
              <a:rPr lang="en-US" altLang="ja-JP" dirty="0"/>
              <a:t>ON/OFF</a:t>
            </a:r>
            <a:r>
              <a:rPr lang="ja-JP" altLang="en-US" dirty="0"/>
              <a:t>の</a:t>
            </a:r>
            <a:r>
              <a:rPr lang="ja-JP" altLang="en-US" dirty="0" smtClean="0"/>
              <a:t>方法</a:t>
            </a:r>
            <a:endParaRPr lang="ja-JP" altLang="en-US" dirty="0"/>
          </a:p>
        </p:txBody>
      </p:sp>
      <p:sp>
        <p:nvSpPr>
          <p:cNvPr id="5" name="コンテンツ プレースホルダー 4"/>
          <p:cNvSpPr>
            <a:spLocks noGrp="1"/>
          </p:cNvSpPr>
          <p:nvPr>
            <p:ph idx="1"/>
          </p:nvPr>
        </p:nvSpPr>
        <p:spPr>
          <a:xfrm>
            <a:off x="234097" y="2169460"/>
            <a:ext cx="3647438" cy="2225258"/>
          </a:xfrm>
        </p:spPr>
        <p:txBody>
          <a:bodyPr>
            <a:normAutofit/>
          </a:bodyPr>
          <a:lstStyle/>
          <a:p>
            <a:pPr marL="0" indent="0">
              <a:buNone/>
            </a:pPr>
            <a:r>
              <a:rPr lang="ja-JP" altLang="en-US" sz="2400" dirty="0" smtClean="0"/>
              <a:t>コントロールツールバーの「ミュート解除」、「ビデオの開始」をクリックすると</a:t>
            </a:r>
            <a:r>
              <a:rPr lang="en-US" altLang="ja-JP" sz="2400" dirty="0" smtClean="0"/>
              <a:t>ON/OFF</a:t>
            </a:r>
            <a:r>
              <a:rPr lang="ja-JP" altLang="en-US" sz="2400" dirty="0" smtClean="0"/>
              <a:t>を制御できます。</a:t>
            </a:r>
            <a:endParaRPr lang="en-US" altLang="ja-JP" sz="2400" dirty="0" smtClean="0"/>
          </a:p>
        </p:txBody>
      </p:sp>
      <p:sp>
        <p:nvSpPr>
          <p:cNvPr id="3" name="角丸四角形 2"/>
          <p:cNvSpPr/>
          <p:nvPr/>
        </p:nvSpPr>
        <p:spPr>
          <a:xfrm>
            <a:off x="4525347" y="1660634"/>
            <a:ext cx="7576456" cy="4992093"/>
          </a:xfrm>
          <a:prstGeom prst="roundRect">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スライド番号プレースホルダー 14"/>
          <p:cNvSpPr>
            <a:spLocks noGrp="1"/>
          </p:cNvSpPr>
          <p:nvPr>
            <p:ph type="sldNum" sz="quarter" idx="12"/>
          </p:nvPr>
        </p:nvSpPr>
        <p:spPr/>
        <p:txBody>
          <a:bodyPr/>
          <a:lstStyle/>
          <a:p>
            <a:fld id="{FD185B15-65AD-4F9E-A6CF-59B81731AC68}" type="slidenum">
              <a:rPr kumimoji="1" lang="ja-JP" altLang="en-US" smtClean="0"/>
              <a:t>17</a:t>
            </a:fld>
            <a:endParaRPr kumimoji="1" lang="ja-JP" altLang="en-US"/>
          </a:p>
        </p:txBody>
      </p:sp>
      <p:pic>
        <p:nvPicPr>
          <p:cNvPr id="9" name="図 8"/>
          <p:cNvPicPr>
            <a:picLocks noChangeAspect="1"/>
          </p:cNvPicPr>
          <p:nvPr/>
        </p:nvPicPr>
        <p:blipFill>
          <a:blip r:embed="rId2"/>
          <a:stretch>
            <a:fillRect/>
          </a:stretch>
        </p:blipFill>
        <p:spPr>
          <a:xfrm>
            <a:off x="5213382" y="2316691"/>
            <a:ext cx="5759418" cy="4173169"/>
          </a:xfrm>
          <a:prstGeom prst="rect">
            <a:avLst/>
          </a:prstGeom>
        </p:spPr>
      </p:pic>
      <p:sp>
        <p:nvSpPr>
          <p:cNvPr id="13" name="下矢印 12"/>
          <p:cNvSpPr/>
          <p:nvPr/>
        </p:nvSpPr>
        <p:spPr>
          <a:xfrm>
            <a:off x="6096000" y="5622669"/>
            <a:ext cx="233265" cy="4070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下矢印 11"/>
          <p:cNvSpPr/>
          <p:nvPr/>
        </p:nvSpPr>
        <p:spPr>
          <a:xfrm>
            <a:off x="5421426" y="5634713"/>
            <a:ext cx="233265" cy="4070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4643987" y="4988382"/>
            <a:ext cx="1107996" cy="646331"/>
          </a:xfrm>
          <a:prstGeom prst="rect">
            <a:avLst/>
          </a:prstGeom>
          <a:solidFill>
            <a:schemeClr val="accent1">
              <a:lumMod val="40000"/>
              <a:lumOff val="60000"/>
            </a:schemeClr>
          </a:solidFill>
        </p:spPr>
        <p:txBody>
          <a:bodyPr wrap="none" rtlCol="0">
            <a:spAutoFit/>
          </a:bodyPr>
          <a:lstStyle/>
          <a:p>
            <a:r>
              <a:rPr kumimoji="1" lang="ja-JP" altLang="en-US" dirty="0" smtClean="0">
                <a:solidFill>
                  <a:srgbClr val="FF0000"/>
                </a:solidFill>
              </a:rPr>
              <a:t>ミュート</a:t>
            </a:r>
            <a:endParaRPr kumimoji="1" lang="en-US" altLang="ja-JP" dirty="0" smtClean="0">
              <a:solidFill>
                <a:srgbClr val="FF0000"/>
              </a:solidFill>
            </a:endParaRPr>
          </a:p>
          <a:p>
            <a:r>
              <a:rPr kumimoji="1" lang="en-US" altLang="ja-JP" dirty="0" smtClean="0">
                <a:solidFill>
                  <a:srgbClr val="FF0000"/>
                </a:solidFill>
              </a:rPr>
              <a:t>On/Off</a:t>
            </a:r>
          </a:p>
        </p:txBody>
      </p:sp>
      <p:sp>
        <p:nvSpPr>
          <p:cNvPr id="14" name="テキスト ボックス 13"/>
          <p:cNvSpPr txBox="1"/>
          <p:nvPr/>
        </p:nvSpPr>
        <p:spPr>
          <a:xfrm>
            <a:off x="6054719" y="4988382"/>
            <a:ext cx="971741" cy="646331"/>
          </a:xfrm>
          <a:prstGeom prst="rect">
            <a:avLst/>
          </a:prstGeom>
          <a:solidFill>
            <a:schemeClr val="accent1">
              <a:lumMod val="40000"/>
              <a:lumOff val="60000"/>
            </a:schemeClr>
          </a:solidFill>
        </p:spPr>
        <p:txBody>
          <a:bodyPr wrap="none" rtlCol="0">
            <a:spAutoFit/>
          </a:bodyPr>
          <a:lstStyle/>
          <a:p>
            <a:r>
              <a:rPr kumimoji="1" lang="ja-JP" altLang="en-US" dirty="0" smtClean="0">
                <a:solidFill>
                  <a:srgbClr val="FF0000"/>
                </a:solidFill>
              </a:rPr>
              <a:t>カメラ</a:t>
            </a:r>
            <a:endParaRPr kumimoji="1" lang="en-US" altLang="ja-JP" dirty="0" smtClean="0">
              <a:solidFill>
                <a:srgbClr val="FF0000"/>
              </a:solidFill>
            </a:endParaRPr>
          </a:p>
          <a:p>
            <a:r>
              <a:rPr kumimoji="1" lang="en-US" altLang="ja-JP" dirty="0" smtClean="0">
                <a:solidFill>
                  <a:srgbClr val="FF0000"/>
                </a:solidFill>
              </a:rPr>
              <a:t>On/Off</a:t>
            </a:r>
          </a:p>
        </p:txBody>
      </p:sp>
      <p:sp>
        <p:nvSpPr>
          <p:cNvPr id="17" name="コンテンツ プレースホルダー 4"/>
          <p:cNvSpPr txBox="1">
            <a:spLocks/>
          </p:cNvSpPr>
          <p:nvPr/>
        </p:nvSpPr>
        <p:spPr>
          <a:xfrm>
            <a:off x="5402595" y="1825648"/>
            <a:ext cx="5570205" cy="32603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9pPr>
          </a:lstStyle>
          <a:p>
            <a:pPr marL="0" indent="0" algn="ctr">
              <a:buFont typeface="Wingdings 3" charset="2"/>
              <a:buNone/>
            </a:pPr>
            <a:r>
              <a:rPr lang="en-US" altLang="ja-JP" sz="2400" b="1" dirty="0" smtClean="0">
                <a:solidFill>
                  <a:srgbClr val="FF0000"/>
                </a:solidFill>
              </a:rPr>
              <a:t>Windows</a:t>
            </a:r>
            <a:r>
              <a:rPr lang="ja-JP" altLang="en-US" sz="2400" b="1" dirty="0" smtClean="0">
                <a:solidFill>
                  <a:srgbClr val="FF0000"/>
                </a:solidFill>
              </a:rPr>
              <a:t> </a:t>
            </a:r>
            <a:r>
              <a:rPr lang="en-US" altLang="ja-JP" sz="2400" b="1" dirty="0" smtClean="0">
                <a:solidFill>
                  <a:srgbClr val="FF0000"/>
                </a:solidFill>
              </a:rPr>
              <a:t>(Mac</a:t>
            </a:r>
            <a:r>
              <a:rPr lang="ja-JP" altLang="en-US" sz="2400" b="1" dirty="0" smtClean="0">
                <a:solidFill>
                  <a:srgbClr val="FF0000"/>
                </a:solidFill>
              </a:rPr>
              <a:t>もほぼ同じ）</a:t>
            </a:r>
            <a:endParaRPr lang="en-US" altLang="ja-JP" sz="2400" b="1" dirty="0" smtClean="0">
              <a:solidFill>
                <a:srgbClr val="FF0000"/>
              </a:solidFill>
            </a:endParaRPr>
          </a:p>
        </p:txBody>
      </p:sp>
    </p:spTree>
    <p:extLst>
      <p:ext uri="{BB962C8B-B14F-4D97-AF65-F5344CB8AC3E}">
        <p14:creationId xmlns:p14="http://schemas.microsoft.com/office/powerpoint/2010/main" val="2247731220"/>
      </p:ext>
    </p:extLst>
  </p:cSld>
  <p:clrMapOvr>
    <a:masterClrMapping/>
  </p:clrMapOvr>
  <mc:AlternateContent xmlns:mc="http://schemas.openxmlformats.org/markup-compatibility/2006" xmlns:p14="http://schemas.microsoft.com/office/powerpoint/2010/main">
    <mc:Choice Requires="p14">
      <p:transition spd="slow" p14:dur="2000" advTm="9560"/>
    </mc:Choice>
    <mc:Fallback xmlns="">
      <p:transition spd="slow" advTm="956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チャット</a:t>
            </a:r>
            <a:r>
              <a:rPr lang="ja-JP" altLang="en-US" dirty="0"/>
              <a:t>への参加</a:t>
            </a:r>
            <a:r>
              <a:rPr lang="ja-JP" altLang="en-US" dirty="0" smtClean="0"/>
              <a:t>方法</a:t>
            </a:r>
            <a:endParaRPr lang="ja-JP" altLang="en-US" dirty="0"/>
          </a:p>
        </p:txBody>
      </p:sp>
      <p:sp>
        <p:nvSpPr>
          <p:cNvPr id="5" name="コンテンツ プレースホルダー 4"/>
          <p:cNvSpPr>
            <a:spLocks noGrp="1"/>
          </p:cNvSpPr>
          <p:nvPr>
            <p:ph idx="1"/>
          </p:nvPr>
        </p:nvSpPr>
        <p:spPr>
          <a:xfrm>
            <a:off x="1151487" y="2034257"/>
            <a:ext cx="9972125" cy="3765907"/>
          </a:xfrm>
        </p:spPr>
        <p:txBody>
          <a:bodyPr>
            <a:normAutofit/>
          </a:bodyPr>
          <a:lstStyle/>
          <a:p>
            <a:pPr marL="0" indent="0">
              <a:buNone/>
            </a:pPr>
            <a:r>
              <a:rPr lang="ja-JP" altLang="en-US" sz="2800" dirty="0" smtClean="0"/>
              <a:t>チャットは、講師・参加者の間でテキストでメッセージをやり取りする機能です。</a:t>
            </a:r>
            <a:endParaRPr lang="en-US" altLang="ja-JP" sz="2800" dirty="0" smtClean="0"/>
          </a:p>
          <a:p>
            <a:pPr marL="0" indent="0">
              <a:buNone/>
            </a:pPr>
            <a:r>
              <a:rPr lang="ja-JP" altLang="en-US" sz="2800" dirty="0" smtClean="0"/>
              <a:t>例えば、質問や発言がある場合にはあらかじめチャットで知らせるように指示がある場合があります。</a:t>
            </a:r>
            <a:endParaRPr lang="en-US" altLang="ja-JP" sz="2800" dirty="0" smtClean="0"/>
          </a:p>
          <a:p>
            <a:pPr marL="0" indent="0">
              <a:buNone/>
            </a:pPr>
            <a:endParaRPr lang="en-US" altLang="ja-JP" sz="2800" dirty="0" smtClean="0"/>
          </a:p>
          <a:p>
            <a:pPr marL="0" indent="0">
              <a:buNone/>
            </a:pPr>
            <a:r>
              <a:rPr lang="ja-JP" altLang="en-US" sz="2800" dirty="0" smtClean="0"/>
              <a:t>（</a:t>
            </a:r>
            <a:r>
              <a:rPr lang="ja-JP" altLang="en-US" sz="2800" dirty="0"/>
              <a:t>主催者</a:t>
            </a:r>
            <a:r>
              <a:rPr lang="ja-JP" altLang="en-US" sz="2800" dirty="0" smtClean="0"/>
              <a:t>が</a:t>
            </a:r>
            <a:r>
              <a:rPr lang="ja-JP" altLang="en-US" sz="2800" dirty="0"/>
              <a:t>チャット</a:t>
            </a:r>
            <a:r>
              <a:rPr lang="ja-JP" altLang="en-US" sz="2800" dirty="0" smtClean="0"/>
              <a:t>機能</a:t>
            </a:r>
            <a:r>
              <a:rPr lang="ja-JP" altLang="en-US" sz="2800" dirty="0"/>
              <a:t>を</a:t>
            </a:r>
            <a:r>
              <a:rPr lang="en-US" altLang="ja-JP" sz="2800" dirty="0"/>
              <a:t>OFF</a:t>
            </a:r>
            <a:r>
              <a:rPr lang="ja-JP" altLang="en-US" sz="2800" dirty="0"/>
              <a:t>にしていることもあります）</a:t>
            </a:r>
            <a:endParaRPr lang="en-US" altLang="ja-JP" sz="2800" dirty="0"/>
          </a:p>
          <a:p>
            <a:pPr marL="0" indent="0">
              <a:buNone/>
            </a:pPr>
            <a:endParaRPr lang="en-US" altLang="ja-JP" sz="2800" dirty="0" smtClean="0"/>
          </a:p>
        </p:txBody>
      </p:sp>
      <p:sp>
        <p:nvSpPr>
          <p:cNvPr id="3" name="スライド番号プレースホルダー 2"/>
          <p:cNvSpPr>
            <a:spLocks noGrp="1"/>
          </p:cNvSpPr>
          <p:nvPr>
            <p:ph type="sldNum" sz="quarter" idx="12"/>
          </p:nvPr>
        </p:nvSpPr>
        <p:spPr/>
        <p:txBody>
          <a:bodyPr/>
          <a:lstStyle/>
          <a:p>
            <a:fld id="{FD185B15-65AD-4F9E-A6CF-59B81731AC68}" type="slidenum">
              <a:rPr kumimoji="1" lang="ja-JP" altLang="en-US" smtClean="0"/>
              <a:t>18</a:t>
            </a:fld>
            <a:endParaRPr kumimoji="1" lang="ja-JP" altLang="en-US"/>
          </a:p>
        </p:txBody>
      </p:sp>
    </p:spTree>
    <p:extLst>
      <p:ext uri="{BB962C8B-B14F-4D97-AF65-F5344CB8AC3E}">
        <p14:creationId xmlns:p14="http://schemas.microsoft.com/office/powerpoint/2010/main" val="4141736775"/>
      </p:ext>
    </p:extLst>
  </p:cSld>
  <p:clrMapOvr>
    <a:masterClrMapping/>
  </p:clrMapOvr>
  <mc:AlternateContent xmlns:mc="http://schemas.openxmlformats.org/markup-compatibility/2006" xmlns:p14="http://schemas.microsoft.com/office/powerpoint/2010/main">
    <mc:Choice Requires="p14">
      <p:transition spd="slow" p14:dur="2000" advTm="23376"/>
    </mc:Choice>
    <mc:Fallback xmlns="">
      <p:transition spd="slow" advTm="23376"/>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チャット</a:t>
            </a:r>
            <a:r>
              <a:rPr lang="ja-JP" altLang="en-US" dirty="0"/>
              <a:t>への参加</a:t>
            </a:r>
            <a:r>
              <a:rPr lang="ja-JP" altLang="en-US" dirty="0" smtClean="0"/>
              <a:t>方法</a:t>
            </a:r>
            <a:endParaRPr lang="ja-JP" altLang="en-US" dirty="0"/>
          </a:p>
        </p:txBody>
      </p:sp>
      <p:sp>
        <p:nvSpPr>
          <p:cNvPr id="5" name="コンテンツ プレースホルダー 4"/>
          <p:cNvSpPr>
            <a:spLocks noGrp="1"/>
          </p:cNvSpPr>
          <p:nvPr>
            <p:ph idx="1"/>
          </p:nvPr>
        </p:nvSpPr>
        <p:spPr>
          <a:xfrm>
            <a:off x="234097" y="2169460"/>
            <a:ext cx="4057986" cy="4235914"/>
          </a:xfrm>
        </p:spPr>
        <p:txBody>
          <a:bodyPr>
            <a:normAutofit/>
          </a:bodyPr>
          <a:lstStyle/>
          <a:p>
            <a:pPr marL="0" indent="0">
              <a:buNone/>
            </a:pPr>
            <a:r>
              <a:rPr lang="en-US" altLang="ja-JP" sz="2400" dirty="0" smtClean="0"/>
              <a:t>Windows/Mac</a:t>
            </a:r>
            <a:r>
              <a:rPr lang="ja-JP" altLang="en-US" sz="2400" dirty="0" smtClean="0"/>
              <a:t>では、コントロールツールバーの「チャット」をクリックするとチャットウィンドウが現れます。</a:t>
            </a:r>
            <a:endParaRPr lang="en-US" altLang="ja-JP" sz="2400" dirty="0" smtClean="0"/>
          </a:p>
          <a:p>
            <a:pPr marL="0" indent="0">
              <a:buNone/>
            </a:pPr>
            <a:r>
              <a:rPr lang="ja-JP" altLang="en-US" sz="2400" dirty="0" smtClean="0"/>
              <a:t>メッセージ入力</a:t>
            </a:r>
            <a:r>
              <a:rPr lang="ja-JP" altLang="en-US" sz="2400" dirty="0"/>
              <a:t>欄</a:t>
            </a:r>
            <a:r>
              <a:rPr lang="ja-JP" altLang="en-US" sz="2400" dirty="0" smtClean="0"/>
              <a:t>に入力してメッセージを送ります。</a:t>
            </a:r>
            <a:endParaRPr lang="en-US" altLang="ja-JP" sz="2400" dirty="0" smtClean="0"/>
          </a:p>
        </p:txBody>
      </p:sp>
      <p:sp>
        <p:nvSpPr>
          <p:cNvPr id="3" name="角丸四角形 2"/>
          <p:cNvSpPr/>
          <p:nvPr/>
        </p:nvSpPr>
        <p:spPr>
          <a:xfrm>
            <a:off x="4525348" y="1922107"/>
            <a:ext cx="7576456" cy="4730620"/>
          </a:xfrm>
          <a:prstGeom prst="roundRect">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スライド番号プレースホルダー 13"/>
          <p:cNvSpPr>
            <a:spLocks noGrp="1"/>
          </p:cNvSpPr>
          <p:nvPr>
            <p:ph type="sldNum" sz="quarter" idx="12"/>
          </p:nvPr>
        </p:nvSpPr>
        <p:spPr/>
        <p:txBody>
          <a:bodyPr/>
          <a:lstStyle/>
          <a:p>
            <a:fld id="{FD185B15-65AD-4F9E-A6CF-59B81731AC68}" type="slidenum">
              <a:rPr kumimoji="1" lang="ja-JP" altLang="en-US" smtClean="0"/>
              <a:t>19</a:t>
            </a:fld>
            <a:endParaRPr kumimoji="1" lang="ja-JP" altLang="en-US"/>
          </a:p>
        </p:txBody>
      </p:sp>
      <p:pic>
        <p:nvPicPr>
          <p:cNvPr id="6" name="図 5"/>
          <p:cNvPicPr>
            <a:picLocks noChangeAspect="1"/>
          </p:cNvPicPr>
          <p:nvPr/>
        </p:nvPicPr>
        <p:blipFill>
          <a:blip r:embed="rId2"/>
          <a:stretch>
            <a:fillRect/>
          </a:stretch>
        </p:blipFill>
        <p:spPr>
          <a:xfrm>
            <a:off x="4784527" y="2688953"/>
            <a:ext cx="7229384" cy="3554710"/>
          </a:xfrm>
          <a:prstGeom prst="rect">
            <a:avLst/>
          </a:prstGeom>
        </p:spPr>
      </p:pic>
      <p:sp>
        <p:nvSpPr>
          <p:cNvPr id="11" name="下矢印 10"/>
          <p:cNvSpPr/>
          <p:nvPr/>
        </p:nvSpPr>
        <p:spPr>
          <a:xfrm>
            <a:off x="7985822" y="5398469"/>
            <a:ext cx="327754" cy="4758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下矢印 14"/>
          <p:cNvSpPr/>
          <p:nvPr/>
        </p:nvSpPr>
        <p:spPr>
          <a:xfrm>
            <a:off x="10713471" y="5398469"/>
            <a:ext cx="327754" cy="4758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7218375" y="5029137"/>
            <a:ext cx="2031325" cy="369332"/>
          </a:xfrm>
          <a:prstGeom prst="rect">
            <a:avLst/>
          </a:prstGeom>
          <a:solidFill>
            <a:schemeClr val="accent1">
              <a:lumMod val="40000"/>
              <a:lumOff val="60000"/>
            </a:schemeClr>
          </a:solidFill>
        </p:spPr>
        <p:txBody>
          <a:bodyPr wrap="none" rtlCol="0">
            <a:spAutoFit/>
          </a:bodyPr>
          <a:lstStyle/>
          <a:p>
            <a:r>
              <a:rPr kumimoji="1" lang="ja-JP" altLang="en-US" dirty="0" smtClean="0">
                <a:solidFill>
                  <a:srgbClr val="FF0000"/>
                </a:solidFill>
              </a:rPr>
              <a:t>①ここをクリック</a:t>
            </a:r>
            <a:endParaRPr kumimoji="1" lang="ja-JP" altLang="en-US" dirty="0">
              <a:solidFill>
                <a:srgbClr val="FF0000"/>
              </a:solidFill>
            </a:endParaRPr>
          </a:p>
        </p:txBody>
      </p:sp>
      <p:sp>
        <p:nvSpPr>
          <p:cNvPr id="16" name="テキスト ボックス 15"/>
          <p:cNvSpPr txBox="1"/>
          <p:nvPr/>
        </p:nvSpPr>
        <p:spPr>
          <a:xfrm>
            <a:off x="10185825" y="5029137"/>
            <a:ext cx="1569660" cy="369332"/>
          </a:xfrm>
          <a:prstGeom prst="rect">
            <a:avLst/>
          </a:prstGeom>
          <a:solidFill>
            <a:schemeClr val="accent1">
              <a:lumMod val="40000"/>
              <a:lumOff val="60000"/>
            </a:schemeClr>
          </a:solidFill>
        </p:spPr>
        <p:txBody>
          <a:bodyPr wrap="none" rtlCol="0">
            <a:spAutoFit/>
          </a:bodyPr>
          <a:lstStyle/>
          <a:p>
            <a:r>
              <a:rPr kumimoji="1" lang="ja-JP" altLang="en-US" dirty="0" smtClean="0">
                <a:solidFill>
                  <a:srgbClr val="FF0000"/>
                </a:solidFill>
              </a:rPr>
              <a:t>②ここに入力</a:t>
            </a:r>
            <a:endParaRPr kumimoji="1" lang="ja-JP" altLang="en-US" dirty="0">
              <a:solidFill>
                <a:srgbClr val="FF0000"/>
              </a:solidFill>
            </a:endParaRPr>
          </a:p>
        </p:txBody>
      </p:sp>
      <p:sp>
        <p:nvSpPr>
          <p:cNvPr id="13" name="コンテンツ プレースホルダー 4"/>
          <p:cNvSpPr txBox="1">
            <a:spLocks/>
          </p:cNvSpPr>
          <p:nvPr/>
        </p:nvSpPr>
        <p:spPr>
          <a:xfrm>
            <a:off x="5448934" y="2142515"/>
            <a:ext cx="5570205" cy="32603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9pPr>
          </a:lstStyle>
          <a:p>
            <a:pPr marL="0" indent="0" algn="ctr">
              <a:buFont typeface="Wingdings 3" charset="2"/>
              <a:buNone/>
            </a:pPr>
            <a:r>
              <a:rPr lang="en-US" altLang="ja-JP" sz="2400" b="1" dirty="0" smtClean="0">
                <a:solidFill>
                  <a:srgbClr val="FF0000"/>
                </a:solidFill>
              </a:rPr>
              <a:t>Windows</a:t>
            </a:r>
            <a:r>
              <a:rPr lang="ja-JP" altLang="en-US" sz="2400" b="1" dirty="0" smtClean="0">
                <a:solidFill>
                  <a:srgbClr val="FF0000"/>
                </a:solidFill>
              </a:rPr>
              <a:t> </a:t>
            </a:r>
            <a:r>
              <a:rPr lang="en-US" altLang="ja-JP" sz="2400" b="1" dirty="0" smtClean="0">
                <a:solidFill>
                  <a:srgbClr val="FF0000"/>
                </a:solidFill>
              </a:rPr>
              <a:t>(Mac</a:t>
            </a:r>
            <a:r>
              <a:rPr lang="ja-JP" altLang="en-US" sz="2400" b="1" dirty="0" smtClean="0">
                <a:solidFill>
                  <a:srgbClr val="FF0000"/>
                </a:solidFill>
              </a:rPr>
              <a:t>もほぼ同じ）</a:t>
            </a:r>
            <a:endParaRPr lang="en-US" altLang="ja-JP" sz="2400" b="1" dirty="0" smtClean="0">
              <a:solidFill>
                <a:srgbClr val="FF0000"/>
              </a:solidFill>
            </a:endParaRPr>
          </a:p>
        </p:txBody>
      </p:sp>
    </p:spTree>
    <p:extLst>
      <p:ext uri="{BB962C8B-B14F-4D97-AF65-F5344CB8AC3E}">
        <p14:creationId xmlns:p14="http://schemas.microsoft.com/office/powerpoint/2010/main" val="4078039067"/>
      </p:ext>
    </p:extLst>
  </p:cSld>
  <p:clrMapOvr>
    <a:masterClrMapping/>
  </p:clrMapOvr>
  <mc:AlternateContent xmlns:mc="http://schemas.openxmlformats.org/markup-compatibility/2006" xmlns:p14="http://schemas.microsoft.com/office/powerpoint/2010/main">
    <mc:Choice Requires="p14">
      <p:transition spd="slow" p14:dur="2000" advTm="12695"/>
    </mc:Choice>
    <mc:Fallback xmlns="">
      <p:transition spd="slow" advTm="12695"/>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smtClean="0"/>
              <a:t>Zoom</a:t>
            </a:r>
            <a:r>
              <a:rPr lang="ja-JP" altLang="en-US" dirty="0" smtClean="0"/>
              <a:t>アプリは最新の状態に</a:t>
            </a:r>
            <a:endParaRPr lang="ja-JP" altLang="en-US" dirty="0"/>
          </a:p>
        </p:txBody>
      </p:sp>
      <p:sp>
        <p:nvSpPr>
          <p:cNvPr id="5" name="コンテンツ プレースホルダー 4"/>
          <p:cNvSpPr>
            <a:spLocks noGrp="1"/>
          </p:cNvSpPr>
          <p:nvPr>
            <p:ph idx="1"/>
          </p:nvPr>
        </p:nvSpPr>
        <p:spPr>
          <a:xfrm>
            <a:off x="7027101" y="1290181"/>
            <a:ext cx="4975262" cy="5016003"/>
          </a:xfrm>
        </p:spPr>
        <p:txBody>
          <a:bodyPr>
            <a:normAutofit lnSpcReduction="10000"/>
          </a:bodyPr>
          <a:lstStyle/>
          <a:p>
            <a:pPr marL="0" indent="0">
              <a:buNone/>
            </a:pPr>
            <a:r>
              <a:rPr kumimoji="1" lang="en-US" altLang="ja-JP" sz="2800" dirty="0" smtClean="0"/>
              <a:t>Zoom</a:t>
            </a:r>
            <a:r>
              <a:rPr kumimoji="1" lang="ja-JP" altLang="en-US" sz="2800" dirty="0" smtClean="0"/>
              <a:t>アプリは常に最新の状態にしておきましょう。</a:t>
            </a:r>
            <a:endParaRPr kumimoji="1" lang="en-US" altLang="ja-JP" sz="2800" dirty="0" smtClean="0"/>
          </a:p>
          <a:p>
            <a:pPr marL="0" indent="0">
              <a:buNone/>
            </a:pPr>
            <a:r>
              <a:rPr lang="ja-JP" altLang="en-US" sz="2800" dirty="0" smtClean="0"/>
              <a:t>古いバージョンを使うと、最新の機能を使えなかったり、セキュリティに問題があったりする可能性があります。</a:t>
            </a:r>
            <a:endParaRPr lang="en-US" altLang="ja-JP" sz="2800" dirty="0" smtClean="0"/>
          </a:p>
          <a:p>
            <a:pPr marL="0" indent="0">
              <a:buNone/>
            </a:pPr>
            <a:endParaRPr kumimoji="1" lang="en-US" altLang="ja-JP" sz="2800" dirty="0"/>
          </a:p>
          <a:p>
            <a:pPr marL="0" indent="0">
              <a:buNone/>
            </a:pPr>
            <a:r>
              <a:rPr lang="ja-JP" altLang="en-US" sz="2800" dirty="0"/>
              <a:t>アップデート</a:t>
            </a:r>
            <a:r>
              <a:rPr lang="ja-JP" altLang="en-US" sz="2800" dirty="0" smtClean="0"/>
              <a:t>があればミーティング終了時に通知されるほか、アプリから手動で</a:t>
            </a:r>
            <a:r>
              <a:rPr lang="ja-JP" altLang="en-US" sz="2800" dirty="0"/>
              <a:t>確認</a:t>
            </a:r>
            <a:r>
              <a:rPr lang="ja-JP" altLang="en-US" sz="2800" dirty="0" smtClean="0"/>
              <a:t>することもできます。</a:t>
            </a:r>
            <a:endParaRPr kumimoji="1" lang="en-US" altLang="ja-JP" sz="2800" dirty="0" smtClean="0"/>
          </a:p>
        </p:txBody>
      </p:sp>
      <p:sp>
        <p:nvSpPr>
          <p:cNvPr id="3" name="スライド番号プレースホルダー 2"/>
          <p:cNvSpPr>
            <a:spLocks noGrp="1"/>
          </p:cNvSpPr>
          <p:nvPr>
            <p:ph type="sldNum" sz="quarter" idx="12"/>
          </p:nvPr>
        </p:nvSpPr>
        <p:spPr/>
        <p:txBody>
          <a:bodyPr/>
          <a:lstStyle/>
          <a:p>
            <a:fld id="{FD185B15-65AD-4F9E-A6CF-59B81731AC68}" type="slidenum">
              <a:rPr kumimoji="1" lang="ja-JP" altLang="en-US" smtClean="0"/>
              <a:t>2</a:t>
            </a:fld>
            <a:endParaRPr kumimoji="1" lang="ja-JP" altLang="en-US"/>
          </a:p>
        </p:txBody>
      </p:sp>
      <p:pic>
        <p:nvPicPr>
          <p:cNvPr id="13" name="図 12"/>
          <p:cNvPicPr>
            <a:picLocks noChangeAspect="1"/>
          </p:cNvPicPr>
          <p:nvPr/>
        </p:nvPicPr>
        <p:blipFill>
          <a:blip r:embed="rId2"/>
          <a:stretch>
            <a:fillRect/>
          </a:stretch>
        </p:blipFill>
        <p:spPr>
          <a:xfrm>
            <a:off x="158662" y="1182201"/>
            <a:ext cx="4638806" cy="5585053"/>
          </a:xfrm>
          <a:prstGeom prst="rect">
            <a:avLst/>
          </a:prstGeom>
        </p:spPr>
      </p:pic>
      <p:sp>
        <p:nvSpPr>
          <p:cNvPr id="14" name="右矢印 13"/>
          <p:cNvSpPr/>
          <p:nvPr/>
        </p:nvSpPr>
        <p:spPr>
          <a:xfrm flipH="1">
            <a:off x="4658616" y="1402914"/>
            <a:ext cx="626301" cy="300625"/>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右矢印 14"/>
          <p:cNvSpPr/>
          <p:nvPr/>
        </p:nvSpPr>
        <p:spPr>
          <a:xfrm flipH="1">
            <a:off x="4345465" y="4260936"/>
            <a:ext cx="626301" cy="300625"/>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4861164" y="1601513"/>
            <a:ext cx="2031325" cy="369332"/>
          </a:xfrm>
          <a:prstGeom prst="rect">
            <a:avLst/>
          </a:prstGeom>
          <a:noFill/>
        </p:spPr>
        <p:txBody>
          <a:bodyPr wrap="none" rtlCol="0">
            <a:spAutoFit/>
          </a:bodyPr>
          <a:lstStyle/>
          <a:p>
            <a:r>
              <a:rPr kumimoji="1" lang="ja-JP" altLang="en-US" dirty="0" smtClean="0"/>
              <a:t>①ここをクリック</a:t>
            </a:r>
            <a:endParaRPr kumimoji="1" lang="ja-JP" altLang="en-US" dirty="0"/>
          </a:p>
        </p:txBody>
      </p:sp>
      <p:sp>
        <p:nvSpPr>
          <p:cNvPr id="18" name="テキスト ボックス 17"/>
          <p:cNvSpPr txBox="1"/>
          <p:nvPr/>
        </p:nvSpPr>
        <p:spPr>
          <a:xfrm>
            <a:off x="4943730" y="4260936"/>
            <a:ext cx="1950613" cy="1200329"/>
          </a:xfrm>
          <a:prstGeom prst="rect">
            <a:avLst/>
          </a:prstGeom>
          <a:noFill/>
        </p:spPr>
        <p:txBody>
          <a:bodyPr wrap="square" rtlCol="0">
            <a:spAutoFit/>
          </a:bodyPr>
          <a:lstStyle/>
          <a:p>
            <a:r>
              <a:rPr kumimoji="1" lang="ja-JP" altLang="en-US" dirty="0" smtClean="0"/>
              <a:t>②表示されたメニューで、「アップデートを確認」を選択</a:t>
            </a:r>
            <a:endParaRPr kumimoji="1" lang="ja-JP" altLang="en-US" dirty="0"/>
          </a:p>
        </p:txBody>
      </p:sp>
    </p:spTree>
    <p:extLst>
      <p:ext uri="{BB962C8B-B14F-4D97-AF65-F5344CB8AC3E}">
        <p14:creationId xmlns:p14="http://schemas.microsoft.com/office/powerpoint/2010/main" val="937146490"/>
      </p:ext>
    </p:extLst>
  </p:cSld>
  <p:clrMapOvr>
    <a:masterClrMapping/>
  </p:clrMapOvr>
  <mc:AlternateContent xmlns:mc="http://schemas.openxmlformats.org/markup-compatibility/2006" xmlns:p14="http://schemas.microsoft.com/office/powerpoint/2010/main">
    <mc:Choice Requires="p14">
      <p:transition spd="slow" p14:dur="2000" advTm="18810"/>
    </mc:Choice>
    <mc:Fallback xmlns="">
      <p:transition spd="slow" advTm="1881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角丸四角形 2"/>
          <p:cNvSpPr/>
          <p:nvPr/>
        </p:nvSpPr>
        <p:spPr>
          <a:xfrm>
            <a:off x="4525348" y="1922107"/>
            <a:ext cx="7576456" cy="4730620"/>
          </a:xfrm>
          <a:prstGeom prst="roundRect">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3"/>
          <p:cNvSpPr>
            <a:spLocks noGrp="1"/>
          </p:cNvSpPr>
          <p:nvPr>
            <p:ph type="title"/>
          </p:nvPr>
        </p:nvSpPr>
        <p:spPr/>
        <p:txBody>
          <a:bodyPr/>
          <a:lstStyle/>
          <a:p>
            <a:r>
              <a:rPr lang="ja-JP" altLang="en-US" sz="4400" dirty="0" smtClean="0"/>
              <a:t>手</a:t>
            </a:r>
            <a:r>
              <a:rPr lang="ja-JP" altLang="en-US" sz="4400" dirty="0"/>
              <a:t>の</a:t>
            </a:r>
            <a:r>
              <a:rPr lang="ja-JP" altLang="en-US" sz="4400" dirty="0" smtClean="0"/>
              <a:t>挙げ方</a:t>
            </a:r>
            <a:r>
              <a:rPr lang="en-US" altLang="ja-JP" sz="4400" dirty="0"/>
              <a:t/>
            </a:r>
            <a:br>
              <a:rPr lang="en-US" altLang="ja-JP" sz="4400" dirty="0"/>
            </a:br>
            <a:endParaRPr lang="ja-JP" altLang="en-US" dirty="0"/>
          </a:p>
        </p:txBody>
      </p:sp>
      <p:sp>
        <p:nvSpPr>
          <p:cNvPr id="5" name="コンテンツ プレースホルダー 4"/>
          <p:cNvSpPr>
            <a:spLocks noGrp="1"/>
          </p:cNvSpPr>
          <p:nvPr>
            <p:ph idx="1"/>
          </p:nvPr>
        </p:nvSpPr>
        <p:spPr>
          <a:xfrm>
            <a:off x="234097" y="2169460"/>
            <a:ext cx="4057986" cy="4235914"/>
          </a:xfrm>
        </p:spPr>
        <p:txBody>
          <a:bodyPr>
            <a:normAutofit/>
          </a:bodyPr>
          <a:lstStyle/>
          <a:p>
            <a:pPr marL="0" indent="0">
              <a:buNone/>
            </a:pPr>
            <a:r>
              <a:rPr lang="en-US" altLang="ja-JP" sz="2400" dirty="0" smtClean="0"/>
              <a:t>Windows/Mac</a:t>
            </a:r>
            <a:r>
              <a:rPr lang="ja-JP" altLang="en-US" sz="2400" dirty="0" smtClean="0"/>
              <a:t>では、コントロールツールバーの「参加者」をクリックすると、参加者ウィンドウが現れます。</a:t>
            </a:r>
            <a:endParaRPr lang="en-US" altLang="ja-JP" sz="2400" dirty="0" smtClean="0"/>
          </a:p>
          <a:p>
            <a:pPr marL="0" indent="0">
              <a:buNone/>
            </a:pPr>
            <a:r>
              <a:rPr lang="ja-JP" altLang="en-US" sz="2400" dirty="0" smtClean="0"/>
              <a:t>「手を挙げる」をクリックして手を挙げます（同じところをクリックして降ろすこともできます）</a:t>
            </a:r>
            <a:endParaRPr lang="en-US" altLang="ja-JP" sz="2400" dirty="0" smtClean="0"/>
          </a:p>
        </p:txBody>
      </p:sp>
      <p:sp>
        <p:nvSpPr>
          <p:cNvPr id="14" name="スライド番号プレースホルダー 13"/>
          <p:cNvSpPr>
            <a:spLocks noGrp="1"/>
          </p:cNvSpPr>
          <p:nvPr>
            <p:ph type="sldNum" sz="quarter" idx="12"/>
          </p:nvPr>
        </p:nvSpPr>
        <p:spPr/>
        <p:txBody>
          <a:bodyPr/>
          <a:lstStyle/>
          <a:p>
            <a:fld id="{FD185B15-65AD-4F9E-A6CF-59B81731AC68}" type="slidenum">
              <a:rPr kumimoji="1" lang="ja-JP" altLang="en-US" smtClean="0"/>
              <a:t>20</a:t>
            </a:fld>
            <a:endParaRPr kumimoji="1" lang="ja-JP" altLang="en-US"/>
          </a:p>
        </p:txBody>
      </p:sp>
      <p:pic>
        <p:nvPicPr>
          <p:cNvPr id="7" name="図 6"/>
          <p:cNvPicPr>
            <a:picLocks noChangeAspect="1"/>
          </p:cNvPicPr>
          <p:nvPr/>
        </p:nvPicPr>
        <p:blipFill>
          <a:blip r:embed="rId2"/>
          <a:stretch>
            <a:fillRect/>
          </a:stretch>
        </p:blipFill>
        <p:spPr>
          <a:xfrm>
            <a:off x="4674637" y="2609614"/>
            <a:ext cx="7322296" cy="3523463"/>
          </a:xfrm>
          <a:prstGeom prst="rect">
            <a:avLst/>
          </a:prstGeom>
        </p:spPr>
      </p:pic>
      <p:sp>
        <p:nvSpPr>
          <p:cNvPr id="11" name="下矢印 10"/>
          <p:cNvSpPr/>
          <p:nvPr/>
        </p:nvSpPr>
        <p:spPr>
          <a:xfrm>
            <a:off x="6782173" y="5314493"/>
            <a:ext cx="327754" cy="4758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下矢印 14"/>
          <p:cNvSpPr/>
          <p:nvPr/>
        </p:nvSpPr>
        <p:spPr>
          <a:xfrm>
            <a:off x="11263977" y="5398469"/>
            <a:ext cx="327754" cy="4758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6014726" y="4945161"/>
            <a:ext cx="2031325" cy="369332"/>
          </a:xfrm>
          <a:prstGeom prst="rect">
            <a:avLst/>
          </a:prstGeom>
          <a:solidFill>
            <a:schemeClr val="accent1">
              <a:lumMod val="40000"/>
              <a:lumOff val="60000"/>
            </a:schemeClr>
          </a:solidFill>
        </p:spPr>
        <p:txBody>
          <a:bodyPr wrap="none" rtlCol="0">
            <a:spAutoFit/>
          </a:bodyPr>
          <a:lstStyle/>
          <a:p>
            <a:r>
              <a:rPr kumimoji="1" lang="ja-JP" altLang="en-US" dirty="0" smtClean="0">
                <a:solidFill>
                  <a:srgbClr val="FF0000"/>
                </a:solidFill>
              </a:rPr>
              <a:t>①ここをクリック</a:t>
            </a:r>
            <a:endParaRPr kumimoji="1" lang="ja-JP" altLang="en-US" dirty="0">
              <a:solidFill>
                <a:srgbClr val="FF0000"/>
              </a:solidFill>
            </a:endParaRPr>
          </a:p>
        </p:txBody>
      </p:sp>
      <p:sp>
        <p:nvSpPr>
          <p:cNvPr id="16" name="テキスト ボックス 15"/>
          <p:cNvSpPr txBox="1"/>
          <p:nvPr/>
        </p:nvSpPr>
        <p:spPr>
          <a:xfrm>
            <a:off x="10025562" y="5029137"/>
            <a:ext cx="2031325" cy="369332"/>
          </a:xfrm>
          <a:prstGeom prst="rect">
            <a:avLst/>
          </a:prstGeom>
          <a:solidFill>
            <a:schemeClr val="accent1">
              <a:lumMod val="40000"/>
              <a:lumOff val="60000"/>
            </a:schemeClr>
          </a:solidFill>
        </p:spPr>
        <p:txBody>
          <a:bodyPr wrap="none" rtlCol="0">
            <a:spAutoFit/>
          </a:bodyPr>
          <a:lstStyle/>
          <a:p>
            <a:r>
              <a:rPr kumimoji="1" lang="ja-JP" altLang="en-US" dirty="0" smtClean="0">
                <a:solidFill>
                  <a:srgbClr val="FF0000"/>
                </a:solidFill>
              </a:rPr>
              <a:t>②ここをクリック</a:t>
            </a:r>
            <a:endParaRPr kumimoji="1" lang="ja-JP" altLang="en-US" dirty="0">
              <a:solidFill>
                <a:srgbClr val="FF0000"/>
              </a:solidFill>
            </a:endParaRPr>
          </a:p>
        </p:txBody>
      </p:sp>
      <p:sp>
        <p:nvSpPr>
          <p:cNvPr id="12" name="コンテンツ プレースホルダー 4"/>
          <p:cNvSpPr txBox="1">
            <a:spLocks/>
          </p:cNvSpPr>
          <p:nvPr/>
        </p:nvSpPr>
        <p:spPr>
          <a:xfrm>
            <a:off x="5448934" y="2142515"/>
            <a:ext cx="5570205" cy="32603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9pPr>
          </a:lstStyle>
          <a:p>
            <a:pPr marL="0" indent="0" algn="ctr">
              <a:buFont typeface="Wingdings 3" charset="2"/>
              <a:buNone/>
            </a:pPr>
            <a:r>
              <a:rPr lang="en-US" altLang="ja-JP" sz="2400" b="1" dirty="0" smtClean="0">
                <a:solidFill>
                  <a:srgbClr val="FF0000"/>
                </a:solidFill>
              </a:rPr>
              <a:t>Windows</a:t>
            </a:r>
            <a:r>
              <a:rPr lang="ja-JP" altLang="en-US" sz="2400" b="1" dirty="0" smtClean="0">
                <a:solidFill>
                  <a:srgbClr val="FF0000"/>
                </a:solidFill>
              </a:rPr>
              <a:t> </a:t>
            </a:r>
            <a:r>
              <a:rPr lang="en-US" altLang="ja-JP" sz="2400" b="1" dirty="0" smtClean="0">
                <a:solidFill>
                  <a:srgbClr val="FF0000"/>
                </a:solidFill>
              </a:rPr>
              <a:t>(Mac</a:t>
            </a:r>
            <a:r>
              <a:rPr lang="ja-JP" altLang="en-US" sz="2400" b="1" dirty="0" smtClean="0">
                <a:solidFill>
                  <a:srgbClr val="FF0000"/>
                </a:solidFill>
              </a:rPr>
              <a:t>もほぼ同じ）</a:t>
            </a:r>
            <a:endParaRPr lang="en-US" altLang="ja-JP" sz="2400" b="1" dirty="0" smtClean="0">
              <a:solidFill>
                <a:srgbClr val="FF0000"/>
              </a:solidFill>
            </a:endParaRPr>
          </a:p>
        </p:txBody>
      </p:sp>
    </p:spTree>
    <p:extLst>
      <p:ext uri="{BB962C8B-B14F-4D97-AF65-F5344CB8AC3E}">
        <p14:creationId xmlns:p14="http://schemas.microsoft.com/office/powerpoint/2010/main" val="2699110319"/>
      </p:ext>
    </p:extLst>
  </p:cSld>
  <p:clrMapOvr>
    <a:masterClrMapping/>
  </p:clrMapOvr>
  <mc:AlternateContent xmlns:mc="http://schemas.openxmlformats.org/markup-compatibility/2006" xmlns:p14="http://schemas.microsoft.com/office/powerpoint/2010/main">
    <mc:Choice Requires="p14">
      <p:transition spd="slow" p14:dur="2000" advTm="19486"/>
    </mc:Choice>
    <mc:Fallback xmlns="">
      <p:transition spd="slow" advTm="19486"/>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画面共有方法</a:t>
            </a:r>
            <a:endParaRPr lang="ja-JP" altLang="en-US" dirty="0"/>
          </a:p>
        </p:txBody>
      </p:sp>
      <p:sp>
        <p:nvSpPr>
          <p:cNvPr id="5" name="コンテンツ プレースホルダー 4"/>
          <p:cNvSpPr>
            <a:spLocks noGrp="1"/>
          </p:cNvSpPr>
          <p:nvPr>
            <p:ph idx="1"/>
          </p:nvPr>
        </p:nvSpPr>
        <p:spPr>
          <a:xfrm>
            <a:off x="1151487" y="1334278"/>
            <a:ext cx="9972125" cy="4730620"/>
          </a:xfrm>
        </p:spPr>
        <p:txBody>
          <a:bodyPr>
            <a:normAutofit lnSpcReduction="10000"/>
          </a:bodyPr>
          <a:lstStyle/>
          <a:p>
            <a:pPr marL="0" indent="0">
              <a:buNone/>
            </a:pPr>
            <a:r>
              <a:rPr lang="ja-JP" altLang="en-US" sz="2800" dirty="0" smtClean="0"/>
              <a:t>「画面共有」とは、スライドなどの資料を参加者全員に表示する機能です。</a:t>
            </a:r>
            <a:endParaRPr lang="en-US" altLang="ja-JP" sz="2800" dirty="0" smtClean="0"/>
          </a:p>
          <a:p>
            <a:pPr marL="0" indent="0">
              <a:buNone/>
            </a:pPr>
            <a:r>
              <a:rPr lang="ja-JP" altLang="en-US" sz="2800" dirty="0" smtClean="0"/>
              <a:t>画面全体や指定したウィンドウ、ホワイトボードなどを共有することができます。</a:t>
            </a:r>
            <a:endParaRPr lang="en-US" altLang="ja-JP" sz="2800" dirty="0" smtClean="0"/>
          </a:p>
          <a:p>
            <a:pPr marL="0" indent="0">
              <a:buNone/>
            </a:pPr>
            <a:endParaRPr lang="en-US" altLang="ja-JP" sz="2800" dirty="0"/>
          </a:p>
          <a:p>
            <a:pPr marL="0" indent="0">
              <a:buNone/>
            </a:pPr>
            <a:r>
              <a:rPr lang="ja-JP" altLang="en-US" sz="2800" dirty="0" smtClean="0"/>
              <a:t>コントロールツールバーの「画面を共有」をクリックすることで共有する画面を選択できます。</a:t>
            </a:r>
            <a:endParaRPr lang="en-US" altLang="ja-JP" sz="2800" dirty="0"/>
          </a:p>
          <a:p>
            <a:pPr marL="0" indent="0">
              <a:buNone/>
            </a:pPr>
            <a:endParaRPr lang="en-US" altLang="ja-JP" sz="2800" dirty="0" smtClean="0"/>
          </a:p>
          <a:p>
            <a:pPr marL="0" indent="0">
              <a:buNone/>
            </a:pPr>
            <a:r>
              <a:rPr lang="ja-JP" altLang="en-US" sz="2800" dirty="0" smtClean="0"/>
              <a:t>「画面共有」をするには、主催者が画面の共有を許可する必要があります。</a:t>
            </a:r>
            <a:endParaRPr lang="en-US" altLang="ja-JP" sz="2800" dirty="0" smtClean="0"/>
          </a:p>
          <a:p>
            <a:pPr marL="0" indent="0">
              <a:buNone/>
            </a:pPr>
            <a:endParaRPr lang="en-US" altLang="ja-JP" sz="2800" dirty="0" smtClean="0"/>
          </a:p>
          <a:p>
            <a:pPr marL="0" indent="0">
              <a:buNone/>
            </a:pPr>
            <a:endParaRPr lang="en-US" altLang="ja-JP" sz="2800" dirty="0" smtClean="0"/>
          </a:p>
          <a:p>
            <a:pPr marL="0" indent="0">
              <a:buNone/>
            </a:pPr>
            <a:endParaRPr lang="en-US" altLang="ja-JP" sz="2800" dirty="0" smtClean="0"/>
          </a:p>
        </p:txBody>
      </p:sp>
      <p:sp>
        <p:nvSpPr>
          <p:cNvPr id="3" name="スライド番号プレースホルダー 2"/>
          <p:cNvSpPr>
            <a:spLocks noGrp="1"/>
          </p:cNvSpPr>
          <p:nvPr>
            <p:ph type="sldNum" sz="quarter" idx="12"/>
          </p:nvPr>
        </p:nvSpPr>
        <p:spPr/>
        <p:txBody>
          <a:bodyPr/>
          <a:lstStyle/>
          <a:p>
            <a:fld id="{FD185B15-65AD-4F9E-A6CF-59B81731AC68}" type="slidenum">
              <a:rPr kumimoji="1" lang="ja-JP" altLang="en-US" smtClean="0"/>
              <a:t>21</a:t>
            </a:fld>
            <a:endParaRPr kumimoji="1" lang="ja-JP" altLang="en-US"/>
          </a:p>
        </p:txBody>
      </p:sp>
    </p:spTree>
    <p:extLst>
      <p:ext uri="{BB962C8B-B14F-4D97-AF65-F5344CB8AC3E}">
        <p14:creationId xmlns:p14="http://schemas.microsoft.com/office/powerpoint/2010/main" val="2051515439"/>
      </p:ext>
    </p:extLst>
  </p:cSld>
  <p:clrMapOvr>
    <a:masterClrMapping/>
  </p:clrMapOvr>
  <mc:AlternateContent xmlns:mc="http://schemas.openxmlformats.org/markup-compatibility/2006" xmlns:p14="http://schemas.microsoft.com/office/powerpoint/2010/main">
    <mc:Choice Requires="p14">
      <p:transition spd="slow" p14:dur="2000" advTm="32374"/>
    </mc:Choice>
    <mc:Fallback xmlns="">
      <p:transition spd="slow" advTm="32374"/>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共有画面への書き込み</a:t>
            </a:r>
            <a:endParaRPr lang="ja-JP" altLang="en-US" dirty="0"/>
          </a:p>
        </p:txBody>
      </p:sp>
      <p:sp>
        <p:nvSpPr>
          <p:cNvPr id="5" name="コンテンツ プレースホルダー 4"/>
          <p:cNvSpPr>
            <a:spLocks noGrp="1"/>
          </p:cNvSpPr>
          <p:nvPr>
            <p:ph idx="1"/>
          </p:nvPr>
        </p:nvSpPr>
        <p:spPr>
          <a:xfrm>
            <a:off x="1151487" y="1334278"/>
            <a:ext cx="9972125" cy="4730620"/>
          </a:xfrm>
        </p:spPr>
        <p:txBody>
          <a:bodyPr>
            <a:normAutofit/>
          </a:bodyPr>
          <a:lstStyle/>
          <a:p>
            <a:pPr marL="0" indent="0">
              <a:buNone/>
            </a:pPr>
            <a:r>
              <a:rPr lang="ja-JP" altLang="en-US" sz="2800" dirty="0" smtClean="0"/>
              <a:t>画面が共有されているときには、その画面に参加者が文字や図などを書き込むことができるように主催者が設定していることがあります。</a:t>
            </a:r>
            <a:endParaRPr lang="en-US" altLang="ja-JP" sz="2800" dirty="0" smtClean="0"/>
          </a:p>
          <a:p>
            <a:pPr marL="0" indent="0">
              <a:buNone/>
            </a:pPr>
            <a:r>
              <a:rPr lang="ja-JP" altLang="en-US" sz="2800" dirty="0" smtClean="0"/>
              <a:t>（主催者が設定していなければ書き込めません）</a:t>
            </a:r>
            <a:endParaRPr lang="en-US" altLang="ja-JP" sz="2800" dirty="0" smtClean="0"/>
          </a:p>
          <a:p>
            <a:pPr marL="0" indent="0">
              <a:buNone/>
            </a:pPr>
            <a:endParaRPr lang="en-US" altLang="ja-JP" sz="2800" dirty="0"/>
          </a:p>
          <a:p>
            <a:pPr marL="0" indent="0">
              <a:buNone/>
            </a:pPr>
            <a:r>
              <a:rPr lang="ja-JP" altLang="en-US" sz="2800" dirty="0" smtClean="0"/>
              <a:t>書き込まれた内容は、参加者全員に表示されます。この</a:t>
            </a:r>
            <a:r>
              <a:rPr lang="ja-JP" altLang="en-US" sz="2800" dirty="0"/>
              <a:t>機能</a:t>
            </a:r>
            <a:r>
              <a:rPr lang="ja-JP" altLang="en-US" sz="2800" dirty="0" smtClean="0"/>
              <a:t>は</a:t>
            </a:r>
            <a:r>
              <a:rPr lang="ja-JP" altLang="en-US" sz="2800" dirty="0"/>
              <a:t>必要</a:t>
            </a:r>
            <a:r>
              <a:rPr lang="ja-JP" altLang="en-US" sz="2800" dirty="0" smtClean="0"/>
              <a:t>な</a:t>
            </a:r>
            <a:r>
              <a:rPr lang="ja-JP" altLang="en-US" sz="2800" dirty="0"/>
              <a:t>時</a:t>
            </a:r>
            <a:r>
              <a:rPr lang="ja-JP" altLang="en-US" sz="2800" dirty="0" smtClean="0"/>
              <a:t>だけ</a:t>
            </a:r>
            <a:r>
              <a:rPr lang="ja-JP" altLang="en-US" sz="2800" dirty="0"/>
              <a:t>使用</a:t>
            </a:r>
            <a:r>
              <a:rPr lang="ja-JP" altLang="en-US" sz="2800" dirty="0" smtClean="0"/>
              <a:t>しましょう。</a:t>
            </a:r>
            <a:endParaRPr lang="en-US" altLang="ja-JP" sz="2800" dirty="0" smtClean="0"/>
          </a:p>
          <a:p>
            <a:pPr marL="0" indent="0">
              <a:buNone/>
            </a:pPr>
            <a:endParaRPr lang="en-US" altLang="ja-JP" sz="2800" dirty="0"/>
          </a:p>
          <a:p>
            <a:pPr marL="0" indent="0">
              <a:buNone/>
            </a:pPr>
            <a:endParaRPr lang="en-US" altLang="ja-JP" sz="2800" dirty="0" smtClean="0"/>
          </a:p>
        </p:txBody>
      </p:sp>
      <p:sp>
        <p:nvSpPr>
          <p:cNvPr id="3" name="スライド番号プレースホルダー 2"/>
          <p:cNvSpPr>
            <a:spLocks noGrp="1"/>
          </p:cNvSpPr>
          <p:nvPr>
            <p:ph type="sldNum" sz="quarter" idx="12"/>
          </p:nvPr>
        </p:nvSpPr>
        <p:spPr/>
        <p:txBody>
          <a:bodyPr/>
          <a:lstStyle/>
          <a:p>
            <a:fld id="{FD185B15-65AD-4F9E-A6CF-59B81731AC68}" type="slidenum">
              <a:rPr kumimoji="1" lang="ja-JP" altLang="en-US" smtClean="0"/>
              <a:t>22</a:t>
            </a:fld>
            <a:endParaRPr kumimoji="1" lang="ja-JP" altLang="en-US"/>
          </a:p>
        </p:txBody>
      </p:sp>
    </p:spTree>
    <p:extLst>
      <p:ext uri="{BB962C8B-B14F-4D97-AF65-F5344CB8AC3E}">
        <p14:creationId xmlns:p14="http://schemas.microsoft.com/office/powerpoint/2010/main" val="3857869268"/>
      </p:ext>
    </p:extLst>
  </p:cSld>
  <p:clrMapOvr>
    <a:masterClrMapping/>
  </p:clrMapOvr>
  <mc:AlternateContent xmlns:mc="http://schemas.openxmlformats.org/markup-compatibility/2006" xmlns:p14="http://schemas.microsoft.com/office/powerpoint/2010/main">
    <mc:Choice Requires="p14">
      <p:transition spd="slow" p14:dur="2000" advTm="31975"/>
    </mc:Choice>
    <mc:Fallback xmlns="">
      <p:transition spd="slow" advTm="31975"/>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角丸四角形 2"/>
          <p:cNvSpPr/>
          <p:nvPr/>
        </p:nvSpPr>
        <p:spPr>
          <a:xfrm>
            <a:off x="4525348" y="1493219"/>
            <a:ext cx="7576456" cy="5159507"/>
          </a:xfrm>
          <a:prstGeom prst="roundRect">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3"/>
          <p:cNvSpPr>
            <a:spLocks noGrp="1"/>
          </p:cNvSpPr>
          <p:nvPr>
            <p:ph type="title"/>
          </p:nvPr>
        </p:nvSpPr>
        <p:spPr/>
        <p:txBody>
          <a:bodyPr/>
          <a:lstStyle/>
          <a:p>
            <a:r>
              <a:rPr lang="ja-JP" altLang="en-US" dirty="0" smtClean="0"/>
              <a:t>共有</a:t>
            </a:r>
            <a:r>
              <a:rPr lang="ja-JP" altLang="en-US" dirty="0"/>
              <a:t>画面への</a:t>
            </a:r>
            <a:r>
              <a:rPr lang="ja-JP" altLang="en-US" dirty="0" smtClean="0"/>
              <a:t>書き込み</a:t>
            </a:r>
            <a:endParaRPr lang="ja-JP" altLang="en-US" dirty="0"/>
          </a:p>
        </p:txBody>
      </p:sp>
      <p:sp>
        <p:nvSpPr>
          <p:cNvPr id="5" name="コンテンツ プレースホルダー 4"/>
          <p:cNvSpPr>
            <a:spLocks noGrp="1"/>
          </p:cNvSpPr>
          <p:nvPr>
            <p:ph idx="1"/>
          </p:nvPr>
        </p:nvSpPr>
        <p:spPr>
          <a:xfrm>
            <a:off x="234097" y="2169460"/>
            <a:ext cx="4057986" cy="4235914"/>
          </a:xfrm>
        </p:spPr>
        <p:txBody>
          <a:bodyPr>
            <a:normAutofit/>
          </a:bodyPr>
          <a:lstStyle/>
          <a:p>
            <a:pPr marL="0" indent="0">
              <a:buNone/>
            </a:pPr>
            <a:r>
              <a:rPr lang="en-US" altLang="ja-JP" sz="2400" dirty="0" smtClean="0"/>
              <a:t>Windows/Mac</a:t>
            </a:r>
            <a:r>
              <a:rPr lang="ja-JP" altLang="en-US" sz="2400" dirty="0" smtClean="0"/>
              <a:t>では、「オプション表示」から、「コメントを付ける」を選びます。</a:t>
            </a:r>
            <a:endParaRPr lang="en-US" altLang="ja-JP" sz="2400" dirty="0" smtClean="0"/>
          </a:p>
          <a:p>
            <a:pPr marL="0" indent="0">
              <a:buNone/>
            </a:pPr>
            <a:r>
              <a:rPr lang="ja-JP" altLang="en-US" sz="2400" dirty="0" smtClean="0"/>
              <a:t>描画ツールバーが表示されるので、使いたい機能を選んで書き込みます。</a:t>
            </a:r>
            <a:endParaRPr lang="en-US" altLang="ja-JP" sz="2400" dirty="0" smtClean="0"/>
          </a:p>
        </p:txBody>
      </p:sp>
      <p:sp>
        <p:nvSpPr>
          <p:cNvPr id="14" name="スライド番号プレースホルダー 13"/>
          <p:cNvSpPr>
            <a:spLocks noGrp="1"/>
          </p:cNvSpPr>
          <p:nvPr>
            <p:ph type="sldNum" sz="quarter" idx="12"/>
          </p:nvPr>
        </p:nvSpPr>
        <p:spPr/>
        <p:txBody>
          <a:bodyPr/>
          <a:lstStyle/>
          <a:p>
            <a:fld id="{FD185B15-65AD-4F9E-A6CF-59B81731AC68}" type="slidenum">
              <a:rPr kumimoji="1" lang="ja-JP" altLang="en-US" smtClean="0"/>
              <a:t>23</a:t>
            </a:fld>
            <a:endParaRPr kumimoji="1" lang="ja-JP" altLang="en-US"/>
          </a:p>
        </p:txBody>
      </p:sp>
      <p:pic>
        <p:nvPicPr>
          <p:cNvPr id="6" name="図 5"/>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177308" y="2593217"/>
            <a:ext cx="5749945" cy="3853543"/>
          </a:xfrm>
          <a:prstGeom prst="rect">
            <a:avLst/>
          </a:prstGeom>
        </p:spPr>
      </p:pic>
      <p:sp>
        <p:nvSpPr>
          <p:cNvPr id="11" name="下矢印 10"/>
          <p:cNvSpPr/>
          <p:nvPr/>
        </p:nvSpPr>
        <p:spPr>
          <a:xfrm>
            <a:off x="7670574" y="2138612"/>
            <a:ext cx="327754" cy="4758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下矢印 14"/>
          <p:cNvSpPr/>
          <p:nvPr/>
        </p:nvSpPr>
        <p:spPr>
          <a:xfrm rot="5400000">
            <a:off x="8811778" y="2984017"/>
            <a:ext cx="327754" cy="4758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6847939" y="1918742"/>
            <a:ext cx="2031325" cy="369332"/>
          </a:xfrm>
          <a:prstGeom prst="rect">
            <a:avLst/>
          </a:prstGeom>
          <a:solidFill>
            <a:schemeClr val="accent1">
              <a:lumMod val="40000"/>
              <a:lumOff val="60000"/>
            </a:schemeClr>
          </a:solidFill>
        </p:spPr>
        <p:txBody>
          <a:bodyPr wrap="none" rtlCol="0">
            <a:spAutoFit/>
          </a:bodyPr>
          <a:lstStyle/>
          <a:p>
            <a:r>
              <a:rPr kumimoji="1" lang="ja-JP" altLang="en-US" dirty="0" smtClean="0">
                <a:solidFill>
                  <a:srgbClr val="FF0000"/>
                </a:solidFill>
              </a:rPr>
              <a:t>①ここをクリック</a:t>
            </a:r>
            <a:endParaRPr kumimoji="1" lang="ja-JP" altLang="en-US" dirty="0">
              <a:solidFill>
                <a:srgbClr val="FF0000"/>
              </a:solidFill>
            </a:endParaRPr>
          </a:p>
        </p:txBody>
      </p:sp>
      <p:sp>
        <p:nvSpPr>
          <p:cNvPr id="16" name="テキスト ボックス 15"/>
          <p:cNvSpPr txBox="1"/>
          <p:nvPr/>
        </p:nvSpPr>
        <p:spPr>
          <a:xfrm>
            <a:off x="9092287" y="3037282"/>
            <a:ext cx="2031325" cy="369332"/>
          </a:xfrm>
          <a:prstGeom prst="rect">
            <a:avLst/>
          </a:prstGeom>
          <a:solidFill>
            <a:schemeClr val="accent1">
              <a:lumMod val="40000"/>
              <a:lumOff val="60000"/>
            </a:schemeClr>
          </a:solidFill>
        </p:spPr>
        <p:txBody>
          <a:bodyPr wrap="none" rtlCol="0">
            <a:spAutoFit/>
          </a:bodyPr>
          <a:lstStyle/>
          <a:p>
            <a:r>
              <a:rPr kumimoji="1" lang="ja-JP" altLang="en-US" dirty="0" smtClean="0">
                <a:solidFill>
                  <a:srgbClr val="FF0000"/>
                </a:solidFill>
              </a:rPr>
              <a:t>②ここをクリック</a:t>
            </a:r>
            <a:endParaRPr kumimoji="1" lang="ja-JP" altLang="en-US" dirty="0">
              <a:solidFill>
                <a:srgbClr val="FF0000"/>
              </a:solidFill>
            </a:endParaRPr>
          </a:p>
        </p:txBody>
      </p:sp>
      <p:pic>
        <p:nvPicPr>
          <p:cNvPr id="8" name="図 7"/>
          <p:cNvPicPr>
            <a:picLocks noChangeAspect="1"/>
          </p:cNvPicPr>
          <p:nvPr/>
        </p:nvPicPr>
        <p:blipFill>
          <a:blip r:embed="rId3"/>
          <a:stretch>
            <a:fillRect/>
          </a:stretch>
        </p:blipFill>
        <p:spPr>
          <a:xfrm>
            <a:off x="5684961" y="4620095"/>
            <a:ext cx="6105525" cy="409575"/>
          </a:xfrm>
          <a:prstGeom prst="rect">
            <a:avLst/>
          </a:prstGeom>
        </p:spPr>
      </p:pic>
      <p:sp>
        <p:nvSpPr>
          <p:cNvPr id="12" name="コンテンツ プレースホルダー 4"/>
          <p:cNvSpPr txBox="1">
            <a:spLocks/>
          </p:cNvSpPr>
          <p:nvPr/>
        </p:nvSpPr>
        <p:spPr>
          <a:xfrm>
            <a:off x="5506114" y="1493220"/>
            <a:ext cx="5570205" cy="32603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9pPr>
          </a:lstStyle>
          <a:p>
            <a:pPr marL="0" indent="0" algn="ctr">
              <a:buFont typeface="Wingdings 3" charset="2"/>
              <a:buNone/>
            </a:pPr>
            <a:r>
              <a:rPr lang="en-US" altLang="ja-JP" sz="2400" b="1" dirty="0" smtClean="0">
                <a:solidFill>
                  <a:srgbClr val="FF0000"/>
                </a:solidFill>
              </a:rPr>
              <a:t>Windows</a:t>
            </a:r>
            <a:r>
              <a:rPr lang="ja-JP" altLang="en-US" sz="2400" b="1" dirty="0" smtClean="0">
                <a:solidFill>
                  <a:srgbClr val="FF0000"/>
                </a:solidFill>
              </a:rPr>
              <a:t> </a:t>
            </a:r>
            <a:r>
              <a:rPr lang="en-US" altLang="ja-JP" sz="2400" b="1" dirty="0" smtClean="0">
                <a:solidFill>
                  <a:srgbClr val="FF0000"/>
                </a:solidFill>
              </a:rPr>
              <a:t>(Mac</a:t>
            </a:r>
            <a:r>
              <a:rPr lang="ja-JP" altLang="en-US" sz="2400" b="1" dirty="0" smtClean="0">
                <a:solidFill>
                  <a:srgbClr val="FF0000"/>
                </a:solidFill>
              </a:rPr>
              <a:t>もほぼ同じ）</a:t>
            </a:r>
            <a:endParaRPr lang="en-US" altLang="ja-JP" sz="2400" b="1" dirty="0" smtClean="0">
              <a:solidFill>
                <a:srgbClr val="FF0000"/>
              </a:solidFill>
            </a:endParaRPr>
          </a:p>
        </p:txBody>
      </p:sp>
    </p:spTree>
    <p:extLst>
      <p:ext uri="{BB962C8B-B14F-4D97-AF65-F5344CB8AC3E}">
        <p14:creationId xmlns:p14="http://schemas.microsoft.com/office/powerpoint/2010/main" val="2642404714"/>
      </p:ext>
    </p:extLst>
  </p:cSld>
  <p:clrMapOvr>
    <a:masterClrMapping/>
  </p:clrMapOvr>
  <mc:AlternateContent xmlns:mc="http://schemas.openxmlformats.org/markup-compatibility/2006" xmlns:p14="http://schemas.microsoft.com/office/powerpoint/2010/main">
    <mc:Choice Requires="p14">
      <p:transition spd="slow" p14:dur="2000" advTm="12431"/>
    </mc:Choice>
    <mc:Fallback xmlns="">
      <p:transition spd="slow" advTm="12431"/>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ブレークアウトルーム</a:t>
            </a:r>
            <a:endParaRPr lang="ja-JP" altLang="en-US" dirty="0"/>
          </a:p>
        </p:txBody>
      </p:sp>
      <p:sp>
        <p:nvSpPr>
          <p:cNvPr id="5" name="コンテンツ プレースホルダー 4"/>
          <p:cNvSpPr>
            <a:spLocks noGrp="1"/>
          </p:cNvSpPr>
          <p:nvPr>
            <p:ph idx="1"/>
          </p:nvPr>
        </p:nvSpPr>
        <p:spPr>
          <a:xfrm>
            <a:off x="1151487" y="1334278"/>
            <a:ext cx="9972125" cy="4730620"/>
          </a:xfrm>
        </p:spPr>
        <p:txBody>
          <a:bodyPr>
            <a:normAutofit/>
          </a:bodyPr>
          <a:lstStyle/>
          <a:p>
            <a:pPr marL="0" indent="0">
              <a:buNone/>
            </a:pPr>
            <a:r>
              <a:rPr lang="en-US" altLang="ja-JP" sz="2800" dirty="0" smtClean="0"/>
              <a:t>Zoom</a:t>
            </a:r>
            <a:r>
              <a:rPr lang="ja-JP" altLang="en-US" sz="2800" dirty="0" smtClean="0"/>
              <a:t>には、一つのミーティングをさらに小部屋（ブレークアウトルーム）に分割し、グループごとの議論ができる機能があります。</a:t>
            </a:r>
            <a:endParaRPr lang="en-US" altLang="ja-JP" sz="2800" dirty="0" smtClean="0"/>
          </a:p>
          <a:p>
            <a:pPr marL="0" indent="0">
              <a:buNone/>
            </a:pPr>
            <a:endParaRPr lang="en-US" altLang="ja-JP" sz="2800" dirty="0"/>
          </a:p>
          <a:p>
            <a:pPr marL="0" indent="0">
              <a:buNone/>
            </a:pPr>
            <a:r>
              <a:rPr lang="ja-JP" altLang="en-US" sz="2800" dirty="0" smtClean="0"/>
              <a:t>ブレークアウトルームの設定は主催者が行います。</a:t>
            </a:r>
            <a:endParaRPr lang="en-US" altLang="ja-JP" sz="2800" dirty="0" smtClean="0"/>
          </a:p>
          <a:p>
            <a:pPr marL="0" indent="0">
              <a:buNone/>
            </a:pPr>
            <a:endParaRPr lang="en-US" altLang="ja-JP" sz="2800" dirty="0" smtClean="0"/>
          </a:p>
          <a:p>
            <a:pPr marL="0" indent="0">
              <a:buNone/>
            </a:pPr>
            <a:r>
              <a:rPr lang="ja-JP" altLang="en-US" sz="2800" dirty="0"/>
              <a:t>主催者</a:t>
            </a:r>
            <a:r>
              <a:rPr lang="ja-JP" altLang="en-US" sz="2800" dirty="0" smtClean="0"/>
              <a:t>が</a:t>
            </a:r>
            <a:r>
              <a:rPr lang="ja-JP" altLang="en-US" sz="2800" dirty="0"/>
              <a:t>参加者</a:t>
            </a:r>
            <a:r>
              <a:rPr lang="ja-JP" altLang="en-US" sz="2800" dirty="0" smtClean="0"/>
              <a:t>をブレークアウト</a:t>
            </a:r>
            <a:r>
              <a:rPr lang="ja-JP" altLang="en-US" sz="2800" dirty="0"/>
              <a:t>ルーム</a:t>
            </a:r>
            <a:r>
              <a:rPr lang="ja-JP" altLang="en-US" sz="2800" dirty="0" smtClean="0"/>
              <a:t>に割り当てる</a:t>
            </a:r>
            <a:r>
              <a:rPr lang="ja-JP" altLang="en-US" sz="2800" dirty="0"/>
              <a:t>場合</a:t>
            </a:r>
            <a:r>
              <a:rPr lang="ja-JP" altLang="en-US" sz="2800" dirty="0" smtClean="0"/>
              <a:t>と、参加者が自分でどのブレークアウトルームに参加するかを選べる場合があります。（主催者の設定によります）</a:t>
            </a:r>
            <a:endParaRPr lang="en-US" altLang="ja-JP" sz="2800" dirty="0" smtClean="0"/>
          </a:p>
          <a:p>
            <a:pPr marL="0" indent="0">
              <a:buNone/>
            </a:pPr>
            <a:endParaRPr lang="en-US" altLang="ja-JP" sz="2800" dirty="0" smtClean="0"/>
          </a:p>
          <a:p>
            <a:pPr marL="0" indent="0">
              <a:buNone/>
            </a:pPr>
            <a:endParaRPr lang="en-US" altLang="ja-JP" sz="2800" dirty="0" smtClean="0"/>
          </a:p>
          <a:p>
            <a:pPr marL="0" indent="0">
              <a:buNone/>
            </a:pPr>
            <a:endParaRPr lang="en-US" altLang="ja-JP" sz="2800" dirty="0" smtClean="0"/>
          </a:p>
        </p:txBody>
      </p:sp>
      <p:sp>
        <p:nvSpPr>
          <p:cNvPr id="3" name="スライド番号プレースホルダー 2"/>
          <p:cNvSpPr>
            <a:spLocks noGrp="1"/>
          </p:cNvSpPr>
          <p:nvPr>
            <p:ph type="sldNum" sz="quarter" idx="12"/>
          </p:nvPr>
        </p:nvSpPr>
        <p:spPr/>
        <p:txBody>
          <a:bodyPr/>
          <a:lstStyle/>
          <a:p>
            <a:fld id="{FD185B15-65AD-4F9E-A6CF-59B81731AC68}" type="slidenum">
              <a:rPr kumimoji="1" lang="ja-JP" altLang="en-US" smtClean="0"/>
              <a:t>24</a:t>
            </a:fld>
            <a:endParaRPr kumimoji="1" lang="ja-JP" altLang="en-US"/>
          </a:p>
        </p:txBody>
      </p:sp>
    </p:spTree>
    <p:extLst>
      <p:ext uri="{BB962C8B-B14F-4D97-AF65-F5344CB8AC3E}">
        <p14:creationId xmlns:p14="http://schemas.microsoft.com/office/powerpoint/2010/main" val="17230906"/>
      </p:ext>
    </p:extLst>
  </p:cSld>
  <p:clrMapOvr>
    <a:masterClrMapping/>
  </p:clrMapOvr>
  <mc:AlternateContent xmlns:mc="http://schemas.openxmlformats.org/markup-compatibility/2006" xmlns:p14="http://schemas.microsoft.com/office/powerpoint/2010/main">
    <mc:Choice Requires="p14">
      <p:transition spd="slow" p14:dur="2000" advTm="32374"/>
    </mc:Choice>
    <mc:Fallback xmlns="">
      <p:transition spd="slow" advTm="32374"/>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ブレークアウトルーム</a:t>
            </a:r>
            <a:endParaRPr lang="ja-JP" altLang="en-US" dirty="0"/>
          </a:p>
        </p:txBody>
      </p:sp>
      <p:sp>
        <p:nvSpPr>
          <p:cNvPr id="5" name="コンテンツ プレースホルダー 4"/>
          <p:cNvSpPr>
            <a:spLocks noGrp="1"/>
          </p:cNvSpPr>
          <p:nvPr>
            <p:ph idx="1"/>
          </p:nvPr>
        </p:nvSpPr>
        <p:spPr>
          <a:xfrm>
            <a:off x="1151487" y="1334278"/>
            <a:ext cx="9972125" cy="4730620"/>
          </a:xfrm>
        </p:spPr>
        <p:txBody>
          <a:bodyPr>
            <a:normAutofit/>
          </a:bodyPr>
          <a:lstStyle/>
          <a:p>
            <a:pPr marL="0" indent="0">
              <a:buNone/>
            </a:pPr>
            <a:r>
              <a:rPr lang="en-US" altLang="ja-JP" sz="2800" dirty="0" smtClean="0"/>
              <a:t>Zoom</a:t>
            </a:r>
            <a:r>
              <a:rPr lang="ja-JP" altLang="en-US" sz="2800" dirty="0" smtClean="0"/>
              <a:t>には、一つのミーティングをさらに小部屋（ブレークアウトルーム）に分割し、グループごとの議論ができる機能があります。</a:t>
            </a:r>
            <a:endParaRPr lang="en-US" altLang="ja-JP" sz="2800" dirty="0" smtClean="0"/>
          </a:p>
          <a:p>
            <a:pPr marL="0" indent="0">
              <a:buNone/>
            </a:pPr>
            <a:endParaRPr lang="en-US" altLang="ja-JP" sz="2800" dirty="0"/>
          </a:p>
          <a:p>
            <a:pPr marL="0" indent="0">
              <a:buNone/>
            </a:pPr>
            <a:r>
              <a:rPr lang="ja-JP" altLang="en-US" sz="2800" dirty="0" smtClean="0"/>
              <a:t>ブレークアウトルームの設定は主催者が行います。</a:t>
            </a:r>
            <a:endParaRPr lang="en-US" altLang="ja-JP" sz="2800" dirty="0" smtClean="0"/>
          </a:p>
          <a:p>
            <a:pPr marL="0" indent="0">
              <a:buNone/>
            </a:pPr>
            <a:endParaRPr lang="en-US" altLang="ja-JP" sz="2800" dirty="0" smtClean="0"/>
          </a:p>
          <a:p>
            <a:pPr marL="0" indent="0">
              <a:buNone/>
            </a:pPr>
            <a:r>
              <a:rPr lang="ja-JP" altLang="en-US" sz="2800" dirty="0"/>
              <a:t>主催者</a:t>
            </a:r>
            <a:r>
              <a:rPr lang="ja-JP" altLang="en-US" sz="2800" dirty="0" smtClean="0"/>
              <a:t>が</a:t>
            </a:r>
            <a:r>
              <a:rPr lang="ja-JP" altLang="en-US" sz="2800" dirty="0"/>
              <a:t>参加者</a:t>
            </a:r>
            <a:r>
              <a:rPr lang="ja-JP" altLang="en-US" sz="2800" dirty="0" smtClean="0"/>
              <a:t>をブレークアウト</a:t>
            </a:r>
            <a:r>
              <a:rPr lang="ja-JP" altLang="en-US" sz="2800" dirty="0"/>
              <a:t>ルーム</a:t>
            </a:r>
            <a:r>
              <a:rPr lang="ja-JP" altLang="en-US" sz="2800" dirty="0" smtClean="0"/>
              <a:t>に割り当てる</a:t>
            </a:r>
            <a:r>
              <a:rPr lang="ja-JP" altLang="en-US" sz="2800" dirty="0"/>
              <a:t>場合</a:t>
            </a:r>
            <a:r>
              <a:rPr lang="ja-JP" altLang="en-US" sz="2800" dirty="0" smtClean="0"/>
              <a:t>と、参加者が自分でどのブレークアウトルームに参加するかを選べる場合があります。（主催者の設定によります）</a:t>
            </a:r>
            <a:endParaRPr lang="en-US" altLang="ja-JP" sz="2800" dirty="0" smtClean="0"/>
          </a:p>
          <a:p>
            <a:pPr marL="0" indent="0">
              <a:buNone/>
            </a:pPr>
            <a:endParaRPr lang="en-US" altLang="ja-JP" sz="2800" dirty="0" smtClean="0"/>
          </a:p>
          <a:p>
            <a:pPr marL="0" indent="0">
              <a:buNone/>
            </a:pPr>
            <a:endParaRPr lang="en-US" altLang="ja-JP" sz="2800" dirty="0" smtClean="0"/>
          </a:p>
          <a:p>
            <a:pPr marL="0" indent="0">
              <a:buNone/>
            </a:pPr>
            <a:endParaRPr lang="en-US" altLang="ja-JP" sz="2800" dirty="0" smtClean="0"/>
          </a:p>
        </p:txBody>
      </p:sp>
      <p:sp>
        <p:nvSpPr>
          <p:cNvPr id="3" name="スライド番号プレースホルダー 2"/>
          <p:cNvSpPr>
            <a:spLocks noGrp="1"/>
          </p:cNvSpPr>
          <p:nvPr>
            <p:ph type="sldNum" sz="quarter" idx="12"/>
          </p:nvPr>
        </p:nvSpPr>
        <p:spPr/>
        <p:txBody>
          <a:bodyPr/>
          <a:lstStyle/>
          <a:p>
            <a:fld id="{FD185B15-65AD-4F9E-A6CF-59B81731AC68}" type="slidenum">
              <a:rPr kumimoji="1" lang="ja-JP" altLang="en-US" smtClean="0"/>
              <a:t>25</a:t>
            </a:fld>
            <a:endParaRPr kumimoji="1" lang="ja-JP" altLang="en-US"/>
          </a:p>
        </p:txBody>
      </p:sp>
    </p:spTree>
    <p:extLst>
      <p:ext uri="{BB962C8B-B14F-4D97-AF65-F5344CB8AC3E}">
        <p14:creationId xmlns:p14="http://schemas.microsoft.com/office/powerpoint/2010/main" val="2386805222"/>
      </p:ext>
    </p:extLst>
  </p:cSld>
  <p:clrMapOvr>
    <a:masterClrMapping/>
  </p:clrMapOvr>
  <mc:AlternateContent xmlns:mc="http://schemas.openxmlformats.org/markup-compatibility/2006" xmlns:p14="http://schemas.microsoft.com/office/powerpoint/2010/main">
    <mc:Choice Requires="p14">
      <p:transition spd="slow" p14:dur="2000" advTm="32374"/>
    </mc:Choice>
    <mc:Fallback xmlns="">
      <p:transition spd="slow" advTm="32374"/>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ブレークアウトルーム</a:t>
            </a:r>
            <a:endParaRPr lang="ja-JP" altLang="en-US" dirty="0"/>
          </a:p>
        </p:txBody>
      </p:sp>
      <p:sp>
        <p:nvSpPr>
          <p:cNvPr id="5" name="コンテンツ プレースホルダー 4"/>
          <p:cNvSpPr>
            <a:spLocks noGrp="1"/>
          </p:cNvSpPr>
          <p:nvPr>
            <p:ph idx="1"/>
          </p:nvPr>
        </p:nvSpPr>
        <p:spPr>
          <a:xfrm>
            <a:off x="592875" y="1334278"/>
            <a:ext cx="3866391" cy="3124988"/>
          </a:xfrm>
        </p:spPr>
        <p:txBody>
          <a:bodyPr>
            <a:normAutofit/>
          </a:bodyPr>
          <a:lstStyle/>
          <a:p>
            <a:pPr marL="0" indent="0">
              <a:buNone/>
            </a:pPr>
            <a:r>
              <a:rPr lang="ja-JP" altLang="en-US" sz="2800" dirty="0" smtClean="0"/>
              <a:t>主催者がブレークアウトルームに割り当てると、参加者には下図のように表示されます。「参加」をクリックして参加します。</a:t>
            </a:r>
            <a:endParaRPr lang="en-US" altLang="ja-JP" sz="2800" dirty="0" smtClean="0"/>
          </a:p>
        </p:txBody>
      </p:sp>
      <p:sp>
        <p:nvSpPr>
          <p:cNvPr id="3" name="スライド番号プレースホルダー 2"/>
          <p:cNvSpPr>
            <a:spLocks noGrp="1"/>
          </p:cNvSpPr>
          <p:nvPr>
            <p:ph type="sldNum" sz="quarter" idx="12"/>
          </p:nvPr>
        </p:nvSpPr>
        <p:spPr/>
        <p:txBody>
          <a:bodyPr/>
          <a:lstStyle/>
          <a:p>
            <a:fld id="{FD185B15-65AD-4F9E-A6CF-59B81731AC68}" type="slidenum">
              <a:rPr kumimoji="1" lang="ja-JP" altLang="en-US" smtClean="0"/>
              <a:t>26</a:t>
            </a:fld>
            <a:endParaRPr kumimoji="1" lang="ja-JP" altLang="en-US"/>
          </a:p>
        </p:txBody>
      </p:sp>
      <p:sp>
        <p:nvSpPr>
          <p:cNvPr id="6" name="コンテンツ プレースホルダー 4"/>
          <p:cNvSpPr txBox="1">
            <a:spLocks/>
          </p:cNvSpPr>
          <p:nvPr/>
        </p:nvSpPr>
        <p:spPr>
          <a:xfrm>
            <a:off x="5348471" y="1334278"/>
            <a:ext cx="6843529" cy="20947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9pPr>
          </a:lstStyle>
          <a:p>
            <a:pPr marL="0" indent="0">
              <a:buFont typeface="Wingdings 3" charset="2"/>
              <a:buNone/>
            </a:pPr>
            <a:r>
              <a:rPr lang="ja-JP" altLang="en-US" sz="2800" dirty="0" smtClean="0"/>
              <a:t>参加者がブレークアウトルームを選択できるときには、下図のようにブレークアウトのメニューが表示されます。</a:t>
            </a:r>
            <a:endParaRPr lang="en-US" altLang="ja-JP" sz="2800" dirty="0" smtClean="0"/>
          </a:p>
        </p:txBody>
      </p:sp>
      <p:pic>
        <p:nvPicPr>
          <p:cNvPr id="7" name="図 6"/>
          <p:cNvPicPr>
            <a:picLocks noChangeAspect="1"/>
          </p:cNvPicPr>
          <p:nvPr/>
        </p:nvPicPr>
        <p:blipFill>
          <a:blip r:embed="rId2"/>
          <a:stretch>
            <a:fillRect/>
          </a:stretch>
        </p:blipFill>
        <p:spPr>
          <a:xfrm>
            <a:off x="206085" y="4235643"/>
            <a:ext cx="4441071" cy="2167916"/>
          </a:xfrm>
          <a:prstGeom prst="rect">
            <a:avLst/>
          </a:prstGeom>
        </p:spPr>
      </p:pic>
      <p:pic>
        <p:nvPicPr>
          <p:cNvPr id="9" name="図 8"/>
          <p:cNvPicPr>
            <a:picLocks noChangeAspect="1"/>
          </p:cNvPicPr>
          <p:nvPr/>
        </p:nvPicPr>
        <p:blipFill rotWithShape="1">
          <a:blip r:embed="rId3"/>
          <a:srcRect t="51391"/>
          <a:stretch/>
        </p:blipFill>
        <p:spPr>
          <a:xfrm>
            <a:off x="4835047" y="4235643"/>
            <a:ext cx="7308865" cy="2436645"/>
          </a:xfrm>
          <a:prstGeom prst="rect">
            <a:avLst/>
          </a:prstGeom>
        </p:spPr>
      </p:pic>
      <p:sp>
        <p:nvSpPr>
          <p:cNvPr id="2" name="正方形/長方形 1"/>
          <p:cNvSpPr/>
          <p:nvPr/>
        </p:nvSpPr>
        <p:spPr>
          <a:xfrm>
            <a:off x="8677769" y="4628824"/>
            <a:ext cx="3046754" cy="9144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r>
              <a:rPr lang="ja-JP" altLang="en-US" dirty="0"/>
              <a:t>ここをクリックして参加するブレークアウトルームを選択します。</a:t>
            </a:r>
            <a:endParaRPr lang="en-US" altLang="ja-JP" dirty="0"/>
          </a:p>
        </p:txBody>
      </p:sp>
      <p:sp>
        <p:nvSpPr>
          <p:cNvPr id="10" name="右矢印 9"/>
          <p:cNvSpPr/>
          <p:nvPr/>
        </p:nvSpPr>
        <p:spPr>
          <a:xfrm rot="16200000" flipH="1">
            <a:off x="9887996" y="5706062"/>
            <a:ext cx="626301" cy="300625"/>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40807121"/>
      </p:ext>
    </p:extLst>
  </p:cSld>
  <p:clrMapOvr>
    <a:masterClrMapping/>
  </p:clrMapOvr>
  <mc:AlternateContent xmlns:mc="http://schemas.openxmlformats.org/markup-compatibility/2006" xmlns:p14="http://schemas.microsoft.com/office/powerpoint/2010/main">
    <mc:Choice Requires="p14">
      <p:transition spd="slow" p14:dur="2000" advTm="32374"/>
    </mc:Choice>
    <mc:Fallback xmlns="">
      <p:transition spd="slow" advTm="32374"/>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smtClean="0"/>
              <a:t>Zoom</a:t>
            </a:r>
            <a:r>
              <a:rPr lang="ja-JP" altLang="en-US" dirty="0" smtClean="0"/>
              <a:t>ミーティングに入室するまで</a:t>
            </a:r>
            <a:endParaRPr lang="ja-JP" altLang="en-US" dirty="0"/>
          </a:p>
        </p:txBody>
      </p:sp>
      <p:sp>
        <p:nvSpPr>
          <p:cNvPr id="5" name="コンテンツ プレースホルダー 4"/>
          <p:cNvSpPr>
            <a:spLocks noGrp="1"/>
          </p:cNvSpPr>
          <p:nvPr>
            <p:ph idx="1"/>
          </p:nvPr>
        </p:nvSpPr>
        <p:spPr>
          <a:xfrm>
            <a:off x="451959" y="1404215"/>
            <a:ext cx="9972125" cy="1661435"/>
          </a:xfrm>
        </p:spPr>
        <p:txBody>
          <a:bodyPr>
            <a:normAutofit lnSpcReduction="10000"/>
          </a:bodyPr>
          <a:lstStyle/>
          <a:p>
            <a:pPr marL="0" indent="0">
              <a:buNone/>
            </a:pPr>
            <a:r>
              <a:rPr lang="en-US" altLang="ja-JP" sz="2800" dirty="0"/>
              <a:t>Zoom</a:t>
            </a:r>
            <a:r>
              <a:rPr lang="ja-JP" altLang="en-US" sz="2800" dirty="0"/>
              <a:t>ミーティングは、主催者の設定により入室するまでにいくつかの条件があります。アプリがインストールされていれば、通常</a:t>
            </a:r>
            <a:r>
              <a:rPr kumimoji="1" lang="ja-JP" altLang="en-US" sz="2800" dirty="0" smtClean="0"/>
              <a:t>は</a:t>
            </a:r>
            <a:r>
              <a:rPr kumimoji="1" lang="en-US" altLang="ja-JP" sz="2800" dirty="0" smtClean="0"/>
              <a:t>URL</a:t>
            </a:r>
            <a:r>
              <a:rPr kumimoji="1" lang="ja-JP" altLang="en-US" sz="2800" dirty="0" smtClean="0"/>
              <a:t>をクリックすれば参加できますが、以下のような場合、メッセージが表示されます。</a:t>
            </a:r>
            <a:endParaRPr kumimoji="1" lang="en-US" altLang="ja-JP" sz="2800" dirty="0" smtClean="0"/>
          </a:p>
        </p:txBody>
      </p:sp>
      <p:sp>
        <p:nvSpPr>
          <p:cNvPr id="3" name="スライド番号プレースホルダー 2"/>
          <p:cNvSpPr>
            <a:spLocks noGrp="1"/>
          </p:cNvSpPr>
          <p:nvPr>
            <p:ph type="sldNum" sz="quarter" idx="12"/>
          </p:nvPr>
        </p:nvSpPr>
        <p:spPr/>
        <p:txBody>
          <a:bodyPr/>
          <a:lstStyle/>
          <a:p>
            <a:fld id="{FD185B15-65AD-4F9E-A6CF-59B81731AC68}" type="slidenum">
              <a:rPr kumimoji="1" lang="ja-JP" altLang="en-US" smtClean="0"/>
              <a:t>3</a:t>
            </a:fld>
            <a:endParaRPr kumimoji="1" lang="ja-JP" altLang="en-US"/>
          </a:p>
        </p:txBody>
      </p:sp>
      <p:sp>
        <p:nvSpPr>
          <p:cNvPr id="2" name="正方形/長方形 1"/>
          <p:cNvSpPr/>
          <p:nvPr/>
        </p:nvSpPr>
        <p:spPr>
          <a:xfrm>
            <a:off x="2254687" y="3187516"/>
            <a:ext cx="3403448" cy="831504"/>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smtClean="0"/>
              <a:t>パスワードが違う</a:t>
            </a:r>
            <a:endParaRPr kumimoji="1" lang="ja-JP" altLang="en-US" sz="2400" dirty="0"/>
          </a:p>
        </p:txBody>
      </p:sp>
      <p:sp>
        <p:nvSpPr>
          <p:cNvPr id="6" name="正方形/長方形 5"/>
          <p:cNvSpPr/>
          <p:nvPr/>
        </p:nvSpPr>
        <p:spPr>
          <a:xfrm>
            <a:off x="6391906" y="3187516"/>
            <a:ext cx="3403448" cy="831504"/>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smtClean="0"/>
              <a:t>大学アカウントでの</a:t>
            </a:r>
            <a:endParaRPr kumimoji="1" lang="en-US" altLang="ja-JP" sz="2400" dirty="0" smtClean="0"/>
          </a:p>
          <a:p>
            <a:pPr algn="ctr"/>
            <a:r>
              <a:rPr kumimoji="1" lang="ja-JP" altLang="en-US" sz="2400" dirty="0" smtClean="0"/>
              <a:t>サインインが必要</a:t>
            </a:r>
            <a:endParaRPr kumimoji="1" lang="ja-JP" altLang="en-US" sz="2400" dirty="0"/>
          </a:p>
        </p:txBody>
      </p:sp>
      <p:sp>
        <p:nvSpPr>
          <p:cNvPr id="7" name="正方形/長方形 6"/>
          <p:cNvSpPr/>
          <p:nvPr/>
        </p:nvSpPr>
        <p:spPr>
          <a:xfrm>
            <a:off x="2254687" y="4434772"/>
            <a:ext cx="3403448" cy="831504"/>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smtClean="0"/>
              <a:t>主催者の開始待ち</a:t>
            </a:r>
            <a:endParaRPr kumimoji="1" lang="ja-JP" altLang="en-US" sz="2400" dirty="0"/>
          </a:p>
        </p:txBody>
      </p:sp>
      <p:sp>
        <p:nvSpPr>
          <p:cNvPr id="8" name="正方形/長方形 7"/>
          <p:cNvSpPr/>
          <p:nvPr/>
        </p:nvSpPr>
        <p:spPr>
          <a:xfrm>
            <a:off x="6391906" y="4440235"/>
            <a:ext cx="3403448" cy="831504"/>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smtClean="0"/>
              <a:t>待機室に入った</a:t>
            </a:r>
            <a:endParaRPr kumimoji="1" lang="ja-JP" altLang="en-US" sz="2400" dirty="0"/>
          </a:p>
        </p:txBody>
      </p:sp>
    </p:spTree>
    <p:extLst>
      <p:ext uri="{BB962C8B-B14F-4D97-AF65-F5344CB8AC3E}">
        <p14:creationId xmlns:p14="http://schemas.microsoft.com/office/powerpoint/2010/main" val="2010996068"/>
      </p:ext>
    </p:extLst>
  </p:cSld>
  <p:clrMapOvr>
    <a:masterClrMapping/>
  </p:clrMapOvr>
  <mc:AlternateContent xmlns:mc="http://schemas.openxmlformats.org/markup-compatibility/2006" xmlns:p14="http://schemas.microsoft.com/office/powerpoint/2010/main">
    <mc:Choice Requires="p14">
      <p:transition spd="slow" p14:dur="2000" advTm="18810"/>
    </mc:Choice>
    <mc:Fallback xmlns="">
      <p:transition spd="slow" advTm="1881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smtClean="0"/>
              <a:t>Zoom</a:t>
            </a:r>
            <a:r>
              <a:rPr lang="ja-JP" altLang="en-US" dirty="0" smtClean="0"/>
              <a:t>ミーティングに入室するまで</a:t>
            </a:r>
            <a:endParaRPr lang="ja-JP" altLang="en-US" dirty="0"/>
          </a:p>
        </p:txBody>
      </p:sp>
      <p:sp>
        <p:nvSpPr>
          <p:cNvPr id="3" name="スライド番号プレースホルダー 2"/>
          <p:cNvSpPr>
            <a:spLocks noGrp="1"/>
          </p:cNvSpPr>
          <p:nvPr>
            <p:ph type="sldNum" sz="quarter" idx="12"/>
          </p:nvPr>
        </p:nvSpPr>
        <p:spPr/>
        <p:txBody>
          <a:bodyPr/>
          <a:lstStyle/>
          <a:p>
            <a:fld id="{FD185B15-65AD-4F9E-A6CF-59B81731AC68}" type="slidenum">
              <a:rPr kumimoji="1" lang="ja-JP" altLang="en-US" smtClean="0"/>
              <a:t>4</a:t>
            </a:fld>
            <a:endParaRPr kumimoji="1" lang="ja-JP" altLang="en-US"/>
          </a:p>
        </p:txBody>
      </p:sp>
      <p:pic>
        <p:nvPicPr>
          <p:cNvPr id="9" name="図 8"/>
          <p:cNvPicPr>
            <a:picLocks noChangeAspect="1"/>
          </p:cNvPicPr>
          <p:nvPr/>
        </p:nvPicPr>
        <p:blipFill>
          <a:blip r:embed="rId2"/>
          <a:stretch>
            <a:fillRect/>
          </a:stretch>
        </p:blipFill>
        <p:spPr>
          <a:xfrm>
            <a:off x="764089" y="2751977"/>
            <a:ext cx="3771900" cy="3695700"/>
          </a:xfrm>
          <a:prstGeom prst="rect">
            <a:avLst/>
          </a:prstGeom>
        </p:spPr>
      </p:pic>
      <p:sp>
        <p:nvSpPr>
          <p:cNvPr id="13" name="正方形/長方形 12"/>
          <p:cNvSpPr/>
          <p:nvPr/>
        </p:nvSpPr>
        <p:spPr>
          <a:xfrm>
            <a:off x="764089" y="1522033"/>
            <a:ext cx="3403448" cy="831504"/>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smtClean="0"/>
              <a:t>パスワードが違う</a:t>
            </a:r>
            <a:endParaRPr kumimoji="1" lang="ja-JP" altLang="en-US" sz="2400" dirty="0"/>
          </a:p>
        </p:txBody>
      </p:sp>
      <p:sp>
        <p:nvSpPr>
          <p:cNvPr id="16" name="コンテンツ プレースホルダー 4"/>
          <p:cNvSpPr>
            <a:spLocks noGrp="1"/>
          </p:cNvSpPr>
          <p:nvPr>
            <p:ph idx="1"/>
          </p:nvPr>
        </p:nvSpPr>
        <p:spPr>
          <a:xfrm>
            <a:off x="6450904" y="1522033"/>
            <a:ext cx="4975262" cy="5016003"/>
          </a:xfrm>
        </p:spPr>
        <p:txBody>
          <a:bodyPr>
            <a:normAutofit/>
          </a:bodyPr>
          <a:lstStyle/>
          <a:p>
            <a:pPr marL="0" indent="0">
              <a:buNone/>
            </a:pPr>
            <a:r>
              <a:rPr kumimoji="1" lang="ja-JP" altLang="en-US" sz="2800" dirty="0" smtClean="0"/>
              <a:t>ミーティングパスワードが違っています</a:t>
            </a:r>
            <a:r>
              <a:rPr lang="ja-JP" altLang="en-US" sz="2800" dirty="0" smtClean="0"/>
              <a:t>。</a:t>
            </a:r>
            <a:endParaRPr lang="en-US" altLang="ja-JP" sz="2800" dirty="0" smtClean="0"/>
          </a:p>
          <a:p>
            <a:pPr marL="0" indent="0">
              <a:buNone/>
            </a:pPr>
            <a:r>
              <a:rPr kumimoji="1" lang="ja-JP" altLang="en-US" sz="2800" dirty="0"/>
              <a:t>パスワード</a:t>
            </a:r>
            <a:r>
              <a:rPr kumimoji="1" lang="ja-JP" altLang="en-US" sz="2800" dirty="0" smtClean="0"/>
              <a:t>を含む</a:t>
            </a:r>
            <a:r>
              <a:rPr kumimoji="1" lang="en-US" altLang="ja-JP" sz="2800" dirty="0" smtClean="0"/>
              <a:t>URL</a:t>
            </a:r>
            <a:r>
              <a:rPr kumimoji="1" lang="ja-JP" altLang="en-US" sz="2800" dirty="0" smtClean="0"/>
              <a:t>をクリックしたのにこ</a:t>
            </a:r>
            <a:r>
              <a:rPr lang="ja-JP" altLang="en-US" sz="2800" dirty="0" smtClean="0"/>
              <a:t>のメッセージが出る場合、主催者がパスワードを変更している可能性があります</a:t>
            </a:r>
            <a:r>
              <a:rPr lang="ja-JP" altLang="en-US" sz="2800" dirty="0" smtClean="0"/>
              <a:t>。</a:t>
            </a:r>
            <a:r>
              <a:rPr kumimoji="1" lang="en-US" altLang="ja-JP" sz="2800" dirty="0" smtClean="0"/>
              <a:t>URL</a:t>
            </a:r>
            <a:r>
              <a:rPr kumimoji="1" lang="ja-JP" altLang="en-US" sz="2800" dirty="0" smtClean="0"/>
              <a:t>の情報が最新かどうか確認してください。</a:t>
            </a:r>
            <a:endParaRPr kumimoji="1" lang="en-US" altLang="ja-JP" sz="2800" dirty="0" smtClean="0"/>
          </a:p>
        </p:txBody>
      </p:sp>
    </p:spTree>
    <p:extLst>
      <p:ext uri="{BB962C8B-B14F-4D97-AF65-F5344CB8AC3E}">
        <p14:creationId xmlns:p14="http://schemas.microsoft.com/office/powerpoint/2010/main" val="2224866359"/>
      </p:ext>
    </p:extLst>
  </p:cSld>
  <p:clrMapOvr>
    <a:masterClrMapping/>
  </p:clrMapOvr>
  <mc:AlternateContent xmlns:mc="http://schemas.openxmlformats.org/markup-compatibility/2006" xmlns:p14="http://schemas.microsoft.com/office/powerpoint/2010/main">
    <mc:Choice Requires="p14">
      <p:transition spd="slow" p14:dur="2000" advTm="18810"/>
    </mc:Choice>
    <mc:Fallback xmlns="">
      <p:transition spd="slow" advTm="1881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smtClean="0"/>
              <a:t>Zoom</a:t>
            </a:r>
            <a:r>
              <a:rPr lang="ja-JP" altLang="en-US" dirty="0" smtClean="0"/>
              <a:t>ミーティングに入室するまで</a:t>
            </a:r>
            <a:endParaRPr lang="ja-JP" altLang="en-US" dirty="0"/>
          </a:p>
        </p:txBody>
      </p:sp>
      <p:sp>
        <p:nvSpPr>
          <p:cNvPr id="3" name="スライド番号プレースホルダー 2"/>
          <p:cNvSpPr>
            <a:spLocks noGrp="1"/>
          </p:cNvSpPr>
          <p:nvPr>
            <p:ph type="sldNum" sz="quarter" idx="12"/>
          </p:nvPr>
        </p:nvSpPr>
        <p:spPr/>
        <p:txBody>
          <a:bodyPr/>
          <a:lstStyle/>
          <a:p>
            <a:fld id="{FD185B15-65AD-4F9E-A6CF-59B81731AC68}" type="slidenum">
              <a:rPr kumimoji="1" lang="ja-JP" altLang="en-US" smtClean="0"/>
              <a:t>5</a:t>
            </a:fld>
            <a:endParaRPr kumimoji="1" lang="ja-JP" altLang="en-US"/>
          </a:p>
        </p:txBody>
      </p:sp>
      <p:pic>
        <p:nvPicPr>
          <p:cNvPr id="10" name="図 9"/>
          <p:cNvPicPr>
            <a:picLocks noChangeAspect="1"/>
          </p:cNvPicPr>
          <p:nvPr/>
        </p:nvPicPr>
        <p:blipFill>
          <a:blip r:embed="rId2"/>
          <a:stretch>
            <a:fillRect/>
          </a:stretch>
        </p:blipFill>
        <p:spPr>
          <a:xfrm>
            <a:off x="764089" y="2808853"/>
            <a:ext cx="4886676" cy="2489657"/>
          </a:xfrm>
          <a:prstGeom prst="rect">
            <a:avLst/>
          </a:prstGeom>
        </p:spPr>
      </p:pic>
      <p:sp>
        <p:nvSpPr>
          <p:cNvPr id="7" name="正方形/長方形 6"/>
          <p:cNvSpPr/>
          <p:nvPr/>
        </p:nvSpPr>
        <p:spPr>
          <a:xfrm>
            <a:off x="764089" y="1566047"/>
            <a:ext cx="3403448" cy="831504"/>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smtClean="0"/>
              <a:t>大学アカウントでの</a:t>
            </a:r>
            <a:endParaRPr kumimoji="1" lang="en-US" altLang="ja-JP" sz="2400" dirty="0" smtClean="0"/>
          </a:p>
          <a:p>
            <a:pPr algn="ctr"/>
            <a:r>
              <a:rPr kumimoji="1" lang="ja-JP" altLang="en-US" sz="2400" dirty="0" smtClean="0"/>
              <a:t>サインインが必要</a:t>
            </a:r>
            <a:endParaRPr kumimoji="1" lang="ja-JP" altLang="en-US" sz="2400" dirty="0"/>
          </a:p>
        </p:txBody>
      </p:sp>
      <p:sp>
        <p:nvSpPr>
          <p:cNvPr id="8" name="コンテンツ プレースホルダー 4"/>
          <p:cNvSpPr>
            <a:spLocks noGrp="1"/>
          </p:cNvSpPr>
          <p:nvPr>
            <p:ph idx="1"/>
          </p:nvPr>
        </p:nvSpPr>
        <p:spPr>
          <a:xfrm>
            <a:off x="6450904" y="1522033"/>
            <a:ext cx="4975262" cy="5016003"/>
          </a:xfrm>
        </p:spPr>
        <p:txBody>
          <a:bodyPr>
            <a:normAutofit/>
          </a:bodyPr>
          <a:lstStyle/>
          <a:p>
            <a:pPr marL="0" indent="0">
              <a:buNone/>
            </a:pPr>
            <a:r>
              <a:rPr kumimoji="1" lang="ja-JP" altLang="en-US" sz="2800" dirty="0" smtClean="0"/>
              <a:t>主催者の設定により、大学の</a:t>
            </a:r>
            <a:r>
              <a:rPr kumimoji="1" lang="en-US" altLang="ja-JP" sz="2800" dirty="0" smtClean="0"/>
              <a:t>Zoom</a:t>
            </a:r>
            <a:r>
              <a:rPr kumimoji="1" lang="ja-JP" altLang="en-US" sz="2800" dirty="0" smtClean="0"/>
              <a:t>アカウントでサインインしたうえで参加することが求められています。</a:t>
            </a:r>
            <a:endParaRPr kumimoji="1" lang="en-US" altLang="ja-JP" sz="2800" dirty="0" smtClean="0"/>
          </a:p>
          <a:p>
            <a:pPr marL="0" indent="0">
              <a:buNone/>
            </a:pPr>
            <a:r>
              <a:rPr lang="ja-JP" altLang="en-US" sz="2800" dirty="0" smtClean="0"/>
              <a:t>「サインインして参加」をクリックして、大学の</a:t>
            </a:r>
            <a:r>
              <a:rPr lang="en-US" altLang="ja-JP" sz="2800" dirty="0" smtClean="0"/>
              <a:t>Zoom</a:t>
            </a:r>
            <a:r>
              <a:rPr lang="ja-JP" altLang="en-US" sz="2800" dirty="0" smtClean="0"/>
              <a:t>アカウントでサインインしてください。</a:t>
            </a:r>
            <a:endParaRPr kumimoji="1" lang="en-US" altLang="ja-JP" sz="2800" dirty="0" smtClean="0"/>
          </a:p>
        </p:txBody>
      </p:sp>
    </p:spTree>
    <p:extLst>
      <p:ext uri="{BB962C8B-B14F-4D97-AF65-F5344CB8AC3E}">
        <p14:creationId xmlns:p14="http://schemas.microsoft.com/office/powerpoint/2010/main" val="4199034775"/>
      </p:ext>
    </p:extLst>
  </p:cSld>
  <p:clrMapOvr>
    <a:masterClrMapping/>
  </p:clrMapOvr>
  <mc:AlternateContent xmlns:mc="http://schemas.openxmlformats.org/markup-compatibility/2006" xmlns:p14="http://schemas.microsoft.com/office/powerpoint/2010/main">
    <mc:Choice Requires="p14">
      <p:transition spd="slow" p14:dur="2000" advTm="18810"/>
    </mc:Choice>
    <mc:Fallback xmlns="">
      <p:transition spd="slow" advTm="1881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smtClean="0"/>
              <a:t>Zoom</a:t>
            </a:r>
            <a:r>
              <a:rPr lang="ja-JP" altLang="en-US" dirty="0" smtClean="0"/>
              <a:t>ミーティングに入室するまで</a:t>
            </a:r>
            <a:endParaRPr lang="ja-JP" altLang="en-US" dirty="0"/>
          </a:p>
        </p:txBody>
      </p:sp>
      <p:sp>
        <p:nvSpPr>
          <p:cNvPr id="3" name="スライド番号プレースホルダー 2"/>
          <p:cNvSpPr>
            <a:spLocks noGrp="1"/>
          </p:cNvSpPr>
          <p:nvPr>
            <p:ph type="sldNum" sz="quarter" idx="12"/>
          </p:nvPr>
        </p:nvSpPr>
        <p:spPr/>
        <p:txBody>
          <a:bodyPr/>
          <a:lstStyle/>
          <a:p>
            <a:fld id="{FD185B15-65AD-4F9E-A6CF-59B81731AC68}" type="slidenum">
              <a:rPr kumimoji="1" lang="ja-JP" altLang="en-US" smtClean="0"/>
              <a:t>6</a:t>
            </a:fld>
            <a:endParaRPr kumimoji="1" lang="ja-JP" altLang="en-US"/>
          </a:p>
        </p:txBody>
      </p:sp>
      <p:sp>
        <p:nvSpPr>
          <p:cNvPr id="16" name="コンテンツ プレースホルダー 4"/>
          <p:cNvSpPr>
            <a:spLocks noGrp="1"/>
          </p:cNvSpPr>
          <p:nvPr>
            <p:ph idx="1"/>
          </p:nvPr>
        </p:nvSpPr>
        <p:spPr>
          <a:xfrm>
            <a:off x="6450904" y="1522033"/>
            <a:ext cx="4975262" cy="5016003"/>
          </a:xfrm>
        </p:spPr>
        <p:txBody>
          <a:bodyPr>
            <a:normAutofit/>
          </a:bodyPr>
          <a:lstStyle/>
          <a:p>
            <a:pPr marL="0" indent="0">
              <a:buNone/>
            </a:pPr>
            <a:r>
              <a:rPr lang="ja-JP" altLang="en-US" sz="2800" dirty="0" smtClean="0"/>
              <a:t>主催者がミーティングを開始するまで参加できません。</a:t>
            </a:r>
            <a:endParaRPr lang="en-US" altLang="ja-JP" sz="2800" dirty="0" smtClean="0"/>
          </a:p>
          <a:p>
            <a:pPr marL="0" indent="0">
              <a:buNone/>
            </a:pPr>
            <a:r>
              <a:rPr kumimoji="1" lang="ja-JP" altLang="en-US" sz="2800" dirty="0"/>
              <a:t>授業</a:t>
            </a:r>
            <a:r>
              <a:rPr kumimoji="1" lang="ja-JP" altLang="en-US" sz="2800" dirty="0" smtClean="0"/>
              <a:t>が</a:t>
            </a:r>
            <a:r>
              <a:rPr kumimoji="1" lang="ja-JP" altLang="en-US" sz="2800" dirty="0"/>
              <a:t>始</a:t>
            </a:r>
            <a:r>
              <a:rPr kumimoji="1" lang="ja-JP" altLang="en-US" sz="2800" dirty="0" smtClean="0"/>
              <a:t>まっているはずなのにこのメッセージが出る場合は、もう一度</a:t>
            </a:r>
            <a:r>
              <a:rPr kumimoji="1" lang="en-US" altLang="ja-JP" sz="2800" dirty="0" smtClean="0"/>
              <a:t>URL</a:t>
            </a:r>
            <a:r>
              <a:rPr kumimoji="1" lang="ja-JP" altLang="en-US" sz="2800" dirty="0" smtClean="0"/>
              <a:t>を確認し、それでも解決しなければ問い合わせてください。</a:t>
            </a:r>
            <a:endParaRPr kumimoji="1" lang="en-US" altLang="ja-JP" sz="2800" dirty="0" smtClean="0"/>
          </a:p>
        </p:txBody>
      </p:sp>
      <p:sp>
        <p:nvSpPr>
          <p:cNvPr id="7" name="正方形/長方形 6"/>
          <p:cNvSpPr/>
          <p:nvPr/>
        </p:nvSpPr>
        <p:spPr>
          <a:xfrm>
            <a:off x="764089" y="1522033"/>
            <a:ext cx="3403448" cy="831504"/>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smtClean="0"/>
              <a:t>主催者の開始待ち</a:t>
            </a:r>
            <a:endParaRPr kumimoji="1" lang="ja-JP" altLang="en-US" sz="2400" dirty="0"/>
          </a:p>
        </p:txBody>
      </p:sp>
      <p:pic>
        <p:nvPicPr>
          <p:cNvPr id="8" name="図 7"/>
          <p:cNvPicPr>
            <a:picLocks noChangeAspect="1"/>
          </p:cNvPicPr>
          <p:nvPr/>
        </p:nvPicPr>
        <p:blipFill rotWithShape="1">
          <a:blip r:embed="rId2"/>
          <a:srcRect l="1608" t="2836" r="1720" b="1793"/>
          <a:stretch/>
        </p:blipFill>
        <p:spPr>
          <a:xfrm>
            <a:off x="764089" y="2922563"/>
            <a:ext cx="4788131" cy="3034145"/>
          </a:xfrm>
          <a:prstGeom prst="rect">
            <a:avLst/>
          </a:prstGeom>
        </p:spPr>
      </p:pic>
    </p:spTree>
    <p:extLst>
      <p:ext uri="{BB962C8B-B14F-4D97-AF65-F5344CB8AC3E}">
        <p14:creationId xmlns:p14="http://schemas.microsoft.com/office/powerpoint/2010/main" val="3302261816"/>
      </p:ext>
    </p:extLst>
  </p:cSld>
  <p:clrMapOvr>
    <a:masterClrMapping/>
  </p:clrMapOvr>
  <mc:AlternateContent xmlns:mc="http://schemas.openxmlformats.org/markup-compatibility/2006" xmlns:p14="http://schemas.microsoft.com/office/powerpoint/2010/main">
    <mc:Choice Requires="p14">
      <p:transition spd="slow" p14:dur="2000" advTm="18810"/>
    </mc:Choice>
    <mc:Fallback xmlns="">
      <p:transition spd="slow" advTm="1881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smtClean="0"/>
              <a:t>Zoom</a:t>
            </a:r>
            <a:r>
              <a:rPr lang="ja-JP" altLang="en-US" dirty="0" smtClean="0"/>
              <a:t>ミーティングに入室するまで</a:t>
            </a:r>
            <a:endParaRPr lang="ja-JP" altLang="en-US" dirty="0"/>
          </a:p>
        </p:txBody>
      </p:sp>
      <p:sp>
        <p:nvSpPr>
          <p:cNvPr id="3" name="スライド番号プレースホルダー 2"/>
          <p:cNvSpPr>
            <a:spLocks noGrp="1"/>
          </p:cNvSpPr>
          <p:nvPr>
            <p:ph type="sldNum" sz="quarter" idx="12"/>
          </p:nvPr>
        </p:nvSpPr>
        <p:spPr/>
        <p:txBody>
          <a:bodyPr/>
          <a:lstStyle/>
          <a:p>
            <a:fld id="{FD185B15-65AD-4F9E-A6CF-59B81731AC68}" type="slidenum">
              <a:rPr kumimoji="1" lang="ja-JP" altLang="en-US" smtClean="0"/>
              <a:t>7</a:t>
            </a:fld>
            <a:endParaRPr kumimoji="1" lang="ja-JP" altLang="en-US"/>
          </a:p>
        </p:txBody>
      </p:sp>
      <p:sp>
        <p:nvSpPr>
          <p:cNvPr id="16" name="コンテンツ プレースホルダー 4"/>
          <p:cNvSpPr>
            <a:spLocks noGrp="1"/>
          </p:cNvSpPr>
          <p:nvPr>
            <p:ph idx="1"/>
          </p:nvPr>
        </p:nvSpPr>
        <p:spPr>
          <a:xfrm>
            <a:off x="6450904" y="1522033"/>
            <a:ext cx="4975262" cy="5016003"/>
          </a:xfrm>
        </p:spPr>
        <p:txBody>
          <a:bodyPr>
            <a:normAutofit/>
          </a:bodyPr>
          <a:lstStyle/>
          <a:p>
            <a:pPr marL="0" indent="0">
              <a:buNone/>
            </a:pPr>
            <a:r>
              <a:rPr lang="ja-JP" altLang="en-US" sz="2800" dirty="0" smtClean="0"/>
              <a:t>主催者が承認するとミーティングに入室できるように設定されています。承認を待ってください。いくら待っても承認されないときには問い合わせてください。</a:t>
            </a:r>
            <a:endParaRPr lang="en-US" altLang="ja-JP" sz="2800" dirty="0" smtClean="0"/>
          </a:p>
          <a:p>
            <a:pPr marL="0" indent="0">
              <a:buNone/>
            </a:pPr>
            <a:r>
              <a:rPr kumimoji="1" lang="ja-JP" altLang="en-US" sz="2800" dirty="0" smtClean="0"/>
              <a:t>主催者</a:t>
            </a:r>
            <a:r>
              <a:rPr lang="ja-JP" altLang="en-US" sz="2800" dirty="0"/>
              <a:t>が</a:t>
            </a:r>
            <a:r>
              <a:rPr kumimoji="1" lang="ja-JP" altLang="en-US" sz="2800" dirty="0" smtClean="0"/>
              <a:t>、大学のアカウントでサインインしていないときにのみ待機室に入る</a:t>
            </a:r>
            <a:r>
              <a:rPr lang="ja-JP" altLang="en-US" sz="2800" dirty="0" smtClean="0"/>
              <a:t>ように設定していることもあります。</a:t>
            </a:r>
            <a:endParaRPr kumimoji="1" lang="en-US" altLang="ja-JP" sz="2800" dirty="0" smtClean="0"/>
          </a:p>
        </p:txBody>
      </p:sp>
      <p:sp>
        <p:nvSpPr>
          <p:cNvPr id="9" name="正方形/長方形 8"/>
          <p:cNvSpPr/>
          <p:nvPr/>
        </p:nvSpPr>
        <p:spPr>
          <a:xfrm>
            <a:off x="764089" y="1522033"/>
            <a:ext cx="3403448" cy="831504"/>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smtClean="0"/>
              <a:t>待機室に入った</a:t>
            </a:r>
            <a:endParaRPr kumimoji="1" lang="ja-JP" altLang="en-US" sz="2400" dirty="0"/>
          </a:p>
        </p:txBody>
      </p:sp>
      <p:pic>
        <p:nvPicPr>
          <p:cNvPr id="10" name="図 9"/>
          <p:cNvPicPr>
            <a:picLocks noChangeAspect="1"/>
          </p:cNvPicPr>
          <p:nvPr/>
        </p:nvPicPr>
        <p:blipFill>
          <a:blip r:embed="rId2"/>
          <a:stretch>
            <a:fillRect/>
          </a:stretch>
        </p:blipFill>
        <p:spPr>
          <a:xfrm>
            <a:off x="501433" y="3197383"/>
            <a:ext cx="5276850" cy="2733675"/>
          </a:xfrm>
          <a:prstGeom prst="rect">
            <a:avLst/>
          </a:prstGeom>
        </p:spPr>
      </p:pic>
    </p:spTree>
    <p:extLst>
      <p:ext uri="{BB962C8B-B14F-4D97-AF65-F5344CB8AC3E}">
        <p14:creationId xmlns:p14="http://schemas.microsoft.com/office/powerpoint/2010/main" val="707881284"/>
      </p:ext>
    </p:extLst>
  </p:cSld>
  <p:clrMapOvr>
    <a:masterClrMapping/>
  </p:clrMapOvr>
  <mc:AlternateContent xmlns:mc="http://schemas.openxmlformats.org/markup-compatibility/2006" xmlns:p14="http://schemas.microsoft.com/office/powerpoint/2010/main">
    <mc:Choice Requires="p14">
      <p:transition spd="slow" p14:dur="2000" advTm="18810"/>
    </mc:Choice>
    <mc:Fallback xmlns="">
      <p:transition spd="slow" advTm="1881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646111" y="452718"/>
            <a:ext cx="9938382" cy="1400530"/>
          </a:xfrm>
        </p:spPr>
        <p:txBody>
          <a:bodyPr/>
          <a:lstStyle/>
          <a:p>
            <a:r>
              <a:rPr lang="ja-JP" altLang="en-US" dirty="0" smtClean="0"/>
              <a:t>オンライン授業にどうしても入室できないときは以下を参照してください</a:t>
            </a:r>
            <a:endParaRPr lang="ja-JP" altLang="en-US" dirty="0"/>
          </a:p>
        </p:txBody>
      </p:sp>
      <p:sp>
        <p:nvSpPr>
          <p:cNvPr id="3" name="スライド番号プレースホルダー 2"/>
          <p:cNvSpPr>
            <a:spLocks noGrp="1"/>
          </p:cNvSpPr>
          <p:nvPr>
            <p:ph type="sldNum" sz="quarter" idx="12"/>
          </p:nvPr>
        </p:nvSpPr>
        <p:spPr/>
        <p:txBody>
          <a:bodyPr/>
          <a:lstStyle/>
          <a:p>
            <a:fld id="{FD185B15-65AD-4F9E-A6CF-59B81731AC68}" type="slidenum">
              <a:rPr kumimoji="1" lang="ja-JP" altLang="en-US" smtClean="0"/>
              <a:t>8</a:t>
            </a:fld>
            <a:endParaRPr kumimoji="1" lang="ja-JP" altLang="en-US"/>
          </a:p>
        </p:txBody>
      </p:sp>
      <p:sp>
        <p:nvSpPr>
          <p:cNvPr id="2" name="コンテンツ プレースホルダー 1"/>
          <p:cNvSpPr>
            <a:spLocks noGrp="1"/>
          </p:cNvSpPr>
          <p:nvPr>
            <p:ph idx="1"/>
          </p:nvPr>
        </p:nvSpPr>
        <p:spPr/>
        <p:txBody>
          <a:bodyPr/>
          <a:lstStyle/>
          <a:p>
            <a:r>
              <a:rPr lang="ja-JP" altLang="en-US" dirty="0"/>
              <a:t>オンライン授業・</a:t>
            </a:r>
            <a:r>
              <a:rPr lang="en-US" altLang="ja-JP" dirty="0"/>
              <a:t>Web</a:t>
            </a:r>
            <a:r>
              <a:rPr lang="ja-JP" altLang="en-US" dirty="0"/>
              <a:t>会議 </a:t>
            </a:r>
            <a:r>
              <a:rPr lang="ja-JP" altLang="en-US" dirty="0" smtClean="0"/>
              <a:t>ポータルサイト</a:t>
            </a:r>
            <a:r>
              <a:rPr lang="en-US" altLang="ja-JP" dirty="0" smtClean="0"/>
              <a:t>@ </a:t>
            </a:r>
            <a:r>
              <a:rPr lang="ja-JP" altLang="en-US" dirty="0"/>
              <a:t>東京大学</a:t>
            </a:r>
            <a:endParaRPr kumimoji="1" lang="en-US" altLang="ja-JP" dirty="0" smtClean="0"/>
          </a:p>
          <a:p>
            <a:pPr lvl="1"/>
            <a:r>
              <a:rPr lang="en-US" altLang="ja-JP" dirty="0">
                <a:hlinkClick r:id="rId2"/>
              </a:rPr>
              <a:t>https://utelecon.github.io</a:t>
            </a:r>
            <a:r>
              <a:rPr lang="en-US" altLang="ja-JP" dirty="0" smtClean="0">
                <a:hlinkClick r:id="rId2"/>
              </a:rPr>
              <a:t>/</a:t>
            </a:r>
            <a:endParaRPr lang="en-US" altLang="ja-JP" dirty="0" smtClean="0"/>
          </a:p>
          <a:p>
            <a:pPr lvl="1"/>
            <a:r>
              <a:rPr lang="ja-JP" altLang="en-US" dirty="0" smtClean="0"/>
              <a:t>「各種申請・報告フォーム」のプルダウンメニューで問い合わせ方法等の</a:t>
            </a:r>
            <a:r>
              <a:rPr lang="ja-JP" altLang="en-US" dirty="0" smtClean="0"/>
              <a:t>案内</a:t>
            </a:r>
            <a:r>
              <a:rPr lang="ja-JP" altLang="en-US" dirty="0" smtClean="0"/>
              <a:t>を</a:t>
            </a:r>
            <a:r>
              <a:rPr lang="ja-JP" altLang="en-US" dirty="0"/>
              <a:t>表示</a:t>
            </a:r>
            <a:endParaRPr lang="en-US" altLang="ja-JP" dirty="0" smtClean="0"/>
          </a:p>
          <a:p>
            <a:r>
              <a:rPr kumimoji="1" lang="ja-JP" altLang="en-US" dirty="0" smtClean="0"/>
              <a:t>授業入室トラブル報告フォーム</a:t>
            </a:r>
            <a:endParaRPr kumimoji="1" lang="en-US" altLang="ja-JP" dirty="0" smtClean="0"/>
          </a:p>
          <a:p>
            <a:pPr lvl="1"/>
            <a:r>
              <a:rPr lang="en-US" altLang="ja-JP" dirty="0">
                <a:hlinkClick r:id="rId3"/>
              </a:rPr>
              <a:t>https://</a:t>
            </a:r>
            <a:r>
              <a:rPr lang="en-US" altLang="ja-JP" dirty="0" smtClean="0">
                <a:hlinkClick r:id="rId3"/>
              </a:rPr>
              <a:t>utelecon.github.io/forms/et</a:t>
            </a:r>
            <a:endParaRPr lang="en-US" altLang="ja-JP" dirty="0" smtClean="0"/>
          </a:p>
          <a:p>
            <a:pPr lvl="1"/>
            <a:r>
              <a:rPr lang="ja-JP" altLang="en-US" dirty="0" smtClean="0"/>
              <a:t>上記プロダウン</a:t>
            </a:r>
            <a:r>
              <a:rPr lang="ja-JP" altLang="en-US" dirty="0"/>
              <a:t>メニュ</a:t>
            </a:r>
            <a:r>
              <a:rPr lang="ja-JP" altLang="en-US" dirty="0" smtClean="0"/>
              <a:t>ーのひとつ</a:t>
            </a:r>
            <a:endParaRPr lang="en-US" altLang="ja-JP" dirty="0" smtClean="0"/>
          </a:p>
          <a:p>
            <a:pPr lvl="1"/>
            <a:r>
              <a:rPr lang="ja-JP" altLang="en-US" dirty="0" smtClean="0"/>
              <a:t>主催者（先生）の設定等に問題がありそうな場合に報告</a:t>
            </a:r>
            <a:endParaRPr lang="en-US" altLang="ja-JP" dirty="0" smtClean="0"/>
          </a:p>
          <a:p>
            <a:endParaRPr kumimoji="1" lang="ja-JP" altLang="en-US" dirty="0"/>
          </a:p>
        </p:txBody>
      </p:sp>
    </p:spTree>
    <p:extLst>
      <p:ext uri="{BB962C8B-B14F-4D97-AF65-F5344CB8AC3E}">
        <p14:creationId xmlns:p14="http://schemas.microsoft.com/office/powerpoint/2010/main" val="2134556748"/>
      </p:ext>
    </p:extLst>
  </p:cSld>
  <p:clrMapOvr>
    <a:masterClrMapping/>
  </p:clrMapOvr>
  <mc:AlternateContent xmlns:mc="http://schemas.openxmlformats.org/markup-compatibility/2006" xmlns:p14="http://schemas.microsoft.com/office/powerpoint/2010/main">
    <mc:Choice Requires="p14">
      <p:transition spd="slow" p14:dur="2000" advTm="18810"/>
    </mc:Choice>
    <mc:Fallback xmlns="">
      <p:transition spd="slow" advTm="1881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知</a:t>
            </a:r>
            <a:r>
              <a:rPr lang="ja-JP" altLang="en-US" dirty="0" smtClean="0"/>
              <a:t>っておきたい</a:t>
            </a:r>
            <a:r>
              <a:rPr lang="en-US" altLang="ja-JP" dirty="0" smtClean="0"/>
              <a:t>Zoom</a:t>
            </a:r>
            <a:r>
              <a:rPr lang="ja-JP" altLang="en-US" dirty="0" smtClean="0"/>
              <a:t>の機能</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D185B15-65AD-4F9E-A6CF-59B81731AC68}" type="slidenum">
              <a:rPr kumimoji="1" lang="ja-JP" altLang="en-US" smtClean="0"/>
              <a:t>9</a:t>
            </a:fld>
            <a:endParaRPr kumimoji="1" lang="ja-JP" altLang="en-US"/>
          </a:p>
        </p:txBody>
      </p:sp>
    </p:spTree>
    <p:extLst>
      <p:ext uri="{BB962C8B-B14F-4D97-AF65-F5344CB8AC3E}">
        <p14:creationId xmlns:p14="http://schemas.microsoft.com/office/powerpoint/2010/main" val="1622721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a:themeElements>
    <a:clrScheme name="黄">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イオン">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イオン">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TM02836342[[fn=イオン]]</Template>
  <TotalTime>3763</TotalTime>
  <Words>1651</Words>
  <Application>Microsoft Office PowerPoint</Application>
  <PresentationFormat>ワイド画面</PresentationFormat>
  <Paragraphs>173</Paragraphs>
  <Slides>26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26</vt:i4>
      </vt:variant>
    </vt:vector>
  </HeadingPairs>
  <TitlesOfParts>
    <vt:vector size="32" baseType="lpstr">
      <vt:lpstr>メイリオ</vt:lpstr>
      <vt:lpstr>游ゴシック</vt:lpstr>
      <vt:lpstr>Arial</vt:lpstr>
      <vt:lpstr>Century Gothic</vt:lpstr>
      <vt:lpstr>Wingdings 3</vt:lpstr>
      <vt:lpstr>イオン</vt:lpstr>
      <vt:lpstr>Zoom の基本操作（参加者用）</vt:lpstr>
      <vt:lpstr>Zoomアプリは最新の状態に</vt:lpstr>
      <vt:lpstr>Zoomミーティングに入室するまで</vt:lpstr>
      <vt:lpstr>Zoomミーティングに入室するまで</vt:lpstr>
      <vt:lpstr>Zoomミーティングに入室するまで</vt:lpstr>
      <vt:lpstr>Zoomミーティングに入室するまで</vt:lpstr>
      <vt:lpstr>Zoomミーティングに入室するまで</vt:lpstr>
      <vt:lpstr>オンライン授業にどうしても入室できないときは以下を参照してください</vt:lpstr>
      <vt:lpstr>知っておきたいZoomの機能</vt:lpstr>
      <vt:lpstr>全画面表示ON/OFF (Windows, Mac)</vt:lpstr>
      <vt:lpstr>スピーカー/ヘッドホン、マイクの動作確認</vt:lpstr>
      <vt:lpstr>スピーカー/ヘッドホン、マイクの動作確認</vt:lpstr>
      <vt:lpstr>スピーカー/ヘッドホン、マイクの動作確認</vt:lpstr>
      <vt:lpstr>スピーカー/ヘッドホン、マイクの動作確認</vt:lpstr>
      <vt:lpstr>音声ミュートON/OFF、カメラON/OFFの方法</vt:lpstr>
      <vt:lpstr>音声ミュートON/OFF、カメラON/OFFの方法</vt:lpstr>
      <vt:lpstr>音声ミュートON/OFF、カメラON/OFFの方法</vt:lpstr>
      <vt:lpstr>チャットへの参加方法</vt:lpstr>
      <vt:lpstr>チャットへの参加方法</vt:lpstr>
      <vt:lpstr>手の挙げ方 </vt:lpstr>
      <vt:lpstr>画面共有方法</vt:lpstr>
      <vt:lpstr>共有画面への書き込み</vt:lpstr>
      <vt:lpstr>共有画面への書き込み</vt:lpstr>
      <vt:lpstr>ブレークアウトルーム</vt:lpstr>
      <vt:lpstr>ブレークアウトルーム</vt:lpstr>
      <vt:lpstr>ブレークアウトルーム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Zoom動作確認ステップ</dc:title>
  <dc:creator>Kudoh Tomohiro</dc:creator>
  <cp:lastModifiedBy>Kudoh Tomohiro</cp:lastModifiedBy>
  <cp:revision>103</cp:revision>
  <dcterms:created xsi:type="dcterms:W3CDTF">2020-03-20T02:11:17Z</dcterms:created>
  <dcterms:modified xsi:type="dcterms:W3CDTF">2020-09-24T08:10:58Z</dcterms:modified>
</cp:coreProperties>
</file>