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5"/>
  </p:notesMasterIdLst>
  <p:sldIdLst>
    <p:sldId id="256" r:id="rId5"/>
    <p:sldId id="1455" r:id="rId6"/>
    <p:sldId id="1478" r:id="rId7"/>
    <p:sldId id="1416" r:id="rId8"/>
    <p:sldId id="1417" r:id="rId9"/>
    <p:sldId id="1476" r:id="rId10"/>
    <p:sldId id="1456" r:id="rId11"/>
    <p:sldId id="1420" r:id="rId12"/>
    <p:sldId id="1460" r:id="rId13"/>
    <p:sldId id="1467" r:id="rId14"/>
    <p:sldId id="1421" r:id="rId15"/>
    <p:sldId id="1479" r:id="rId16"/>
    <p:sldId id="1422" r:id="rId17"/>
    <p:sldId id="1423" r:id="rId18"/>
    <p:sldId id="1477" r:id="rId19"/>
    <p:sldId id="1459" r:id="rId20"/>
    <p:sldId id="1480" r:id="rId21"/>
    <p:sldId id="1425" r:id="rId22"/>
    <p:sldId id="1427" r:id="rId23"/>
    <p:sldId id="1428" r:id="rId24"/>
    <p:sldId id="1471" r:id="rId25"/>
    <p:sldId id="1429" r:id="rId26"/>
    <p:sldId id="1430" r:id="rId27"/>
    <p:sldId id="1462" r:id="rId28"/>
    <p:sldId id="1485" r:id="rId29"/>
    <p:sldId id="1463" r:id="rId30"/>
    <p:sldId id="1431" r:id="rId31"/>
    <p:sldId id="1481" r:id="rId32"/>
    <p:sldId id="1433" r:id="rId33"/>
    <p:sldId id="1434" r:id="rId34"/>
    <p:sldId id="1435" r:id="rId35"/>
    <p:sldId id="1436" r:id="rId36"/>
    <p:sldId id="1437" r:id="rId37"/>
    <p:sldId id="1439" r:id="rId38"/>
    <p:sldId id="1464" r:id="rId39"/>
    <p:sldId id="1441" r:id="rId40"/>
    <p:sldId id="1482" r:id="rId41"/>
    <p:sldId id="1465" r:id="rId42"/>
    <p:sldId id="1442" r:id="rId43"/>
    <p:sldId id="1443" r:id="rId44"/>
    <p:sldId id="1445" r:id="rId45"/>
    <p:sldId id="1444" r:id="rId46"/>
    <p:sldId id="1446" r:id="rId47"/>
    <p:sldId id="1432" r:id="rId48"/>
    <p:sldId id="1469" r:id="rId49"/>
    <p:sldId id="1447" r:id="rId50"/>
    <p:sldId id="1472" r:id="rId51"/>
    <p:sldId id="1473" r:id="rId52"/>
    <p:sldId id="1483" r:id="rId53"/>
    <p:sldId id="1468" r:id="rId54"/>
    <p:sldId id="1470" r:id="rId55"/>
    <p:sldId id="1448" r:id="rId56"/>
    <p:sldId id="1486" r:id="rId57"/>
    <p:sldId id="1484" r:id="rId58"/>
    <p:sldId id="1449" r:id="rId59"/>
    <p:sldId id="1450" r:id="rId60"/>
    <p:sldId id="1451" r:id="rId61"/>
    <p:sldId id="1452" r:id="rId62"/>
    <p:sldId id="1453" r:id="rId63"/>
    <p:sldId id="1454" r:id="rId6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園井　健太" initials="" lastIdx="16" clrIdx="0">
    <p:extLst>
      <p:ext uri="{19B8F6BF-5375-455C-9EA6-DF929625EA0E}">
        <p15:presenceInfo xmlns:p15="http://schemas.microsoft.com/office/powerpoint/2012/main" userId="S::6833257441@utac.u-tokyo.ac.jp::75ea7d33-7e72-48fc-ae07-d944c71dc059" providerId="AD"/>
      </p:ext>
    </p:extLst>
  </p:cmAuthor>
  <p:cmAuthor id="2" name="玉造　潤史" initials="玉造" lastIdx="1" clrIdx="1">
    <p:extLst>
      <p:ext uri="{19B8F6BF-5375-455C-9EA6-DF929625EA0E}">
        <p15:presenceInfo xmlns:p15="http://schemas.microsoft.com/office/powerpoint/2012/main" userId="S::6912876266@utac.u-tokyo.ac.jp::0be71875-873b-465c-afd9-2857e2860bc4" providerId="AD"/>
      </p:ext>
    </p:extLst>
  </p:cmAuthor>
  <p:cmAuthor id="3" name="田浦　健次朗" initials="田浦" lastIdx="1" clrIdx="2">
    <p:extLst>
      <p:ext uri="{19B8F6BF-5375-455C-9EA6-DF929625EA0E}">
        <p15:presenceInfo xmlns:p15="http://schemas.microsoft.com/office/powerpoint/2012/main" userId="S::2615215597@utac.u-tokyo.ac.jp::4dc884a8-fd95-403d-a383-b378924a686d" providerId="AD"/>
      </p:ext>
    </p:extLst>
  </p:cmAuthor>
  <p:cmAuthor id="4" name="金子　亮大" initials="金子" lastIdx="1" clrIdx="3">
    <p:extLst>
      <p:ext uri="{19B8F6BF-5375-455C-9EA6-DF929625EA0E}">
        <p15:presenceInfo xmlns:p15="http://schemas.microsoft.com/office/powerpoint/2012/main" userId="S::4558361925@utac.u-tokyo.ac.jp::c04d62be-3139-43b8-805c-25fb8f8fedd5" providerId="AD"/>
      </p:ext>
    </p:extLst>
  </p:cmAuthor>
  <p:cmAuthor id="5" name="雨宮　智浩" initials="雨宮" lastIdx="1" clrIdx="4">
    <p:extLst>
      <p:ext uri="{19B8F6BF-5375-455C-9EA6-DF929625EA0E}">
        <p15:presenceInfo xmlns:p15="http://schemas.microsoft.com/office/powerpoint/2012/main" userId="S::9288019215@utac.u-tokyo.ac.jp::018ceb06-00b6-4c8b-821f-fe5856736a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55F90"/>
    <a:srgbClr val="127C32"/>
    <a:srgbClr val="D5D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582C59-16F6-DA95-D013-CBE9B4CBA556}" v="48" dt="2025-03-10T06:19:52.379"/>
    <p1510:client id="{406170C6-8AAE-917D-6A73-36C5EE11A004}" v="1" dt="2025-03-11T07:45:00.364"/>
    <p1510:client id="{62B25C8E-449D-187A-8267-35ACB17C9E95}" v="141" dt="2025-03-10T11:51:14.662"/>
    <p1510:client id="{6A3FFEF1-BDBE-A276-9FC2-75D280E3A1BA}" v="34" dt="2025-03-11T01:35:27.963"/>
    <p1510:client id="{E0528697-D297-B007-6354-616B41E986B4}" v="286" dt="2025-03-11T09:55:51.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園井　健太" userId="S::6833257441@utac.u-tokyo.ac.jp::75ea7d33-7e72-48fc-ae07-d944c71dc059" providerId="AD" clId="Web-{1A0F581D-8295-4F7F-A002-DC139EDDBBBE}"/>
    <pc:docChg chg="modSld">
      <pc:chgData name="園井　健太" userId="S::6833257441@utac.u-tokyo.ac.jp::75ea7d33-7e72-48fc-ae07-d944c71dc059" providerId="AD" clId="Web-{1A0F581D-8295-4F7F-A002-DC139EDDBBBE}" dt="2025-03-03T01:31:07.523" v="164" actId="1076"/>
      <pc:docMkLst>
        <pc:docMk/>
      </pc:docMkLst>
      <pc:sldChg chg="modSp">
        <pc:chgData name="園井　健太" userId="S::6833257441@utac.u-tokyo.ac.jp::75ea7d33-7e72-48fc-ae07-d944c71dc059" providerId="AD" clId="Web-{1A0F581D-8295-4F7F-A002-DC139EDDBBBE}" dt="2025-03-03T01:04:40.296" v="122"/>
        <pc:sldMkLst>
          <pc:docMk/>
          <pc:sldMk cId="4062808417" sldId="1420"/>
        </pc:sldMkLst>
      </pc:sldChg>
      <pc:sldChg chg="modSp">
        <pc:chgData name="園井　健太" userId="S::6833257441@utac.u-tokyo.ac.jp::75ea7d33-7e72-48fc-ae07-d944c71dc059" providerId="AD" clId="Web-{1A0F581D-8295-4F7F-A002-DC139EDDBBBE}" dt="2025-03-03T01:11:50.233" v="138" actId="20577"/>
        <pc:sldMkLst>
          <pc:docMk/>
          <pc:sldMk cId="1871126053" sldId="1421"/>
        </pc:sldMkLst>
        <pc:spChg chg="mod">
          <ac:chgData name="園井　健太" userId="S::6833257441@utac.u-tokyo.ac.jp::75ea7d33-7e72-48fc-ae07-d944c71dc059" providerId="AD" clId="Web-{1A0F581D-8295-4F7F-A002-DC139EDDBBBE}" dt="2025-03-03T01:11:50.233" v="138" actId="20577"/>
          <ac:spMkLst>
            <pc:docMk/>
            <pc:sldMk cId="1871126053" sldId="1421"/>
            <ac:spMk id="8" creationId="{F559ACF0-37FF-A151-E0E8-C6FA9D00A6E5}"/>
          </ac:spMkLst>
        </pc:spChg>
        <pc:spChg chg="mod">
          <ac:chgData name="園井　健太" userId="S::6833257441@utac.u-tokyo.ac.jp::75ea7d33-7e72-48fc-ae07-d944c71dc059" providerId="AD" clId="Web-{1A0F581D-8295-4F7F-A002-DC139EDDBBBE}" dt="2025-03-03T01:11:26.717" v="133" actId="1076"/>
          <ac:spMkLst>
            <pc:docMk/>
            <pc:sldMk cId="1871126053" sldId="1421"/>
            <ac:spMk id="10" creationId="{3E3B4A2F-AE42-613A-3D28-DCAE1D2EF1BE}"/>
          </ac:spMkLst>
        </pc:spChg>
      </pc:sldChg>
      <pc:sldChg chg="modSp">
        <pc:chgData name="園井　健太" userId="S::6833257441@utac.u-tokyo.ac.jp::75ea7d33-7e72-48fc-ae07-d944c71dc059" providerId="AD" clId="Web-{1A0F581D-8295-4F7F-A002-DC139EDDBBBE}" dt="2025-03-03T01:19:47.218" v="160" actId="1076"/>
        <pc:sldMkLst>
          <pc:docMk/>
          <pc:sldMk cId="2909231873" sldId="1426"/>
        </pc:sldMkLst>
      </pc:sldChg>
      <pc:sldChg chg="modSp">
        <pc:chgData name="園井　健太" userId="S::6833257441@utac.u-tokyo.ac.jp::75ea7d33-7e72-48fc-ae07-d944c71dc059" providerId="AD" clId="Web-{1A0F581D-8295-4F7F-A002-DC139EDDBBBE}" dt="2025-03-03T00:07:10.678" v="7" actId="20577"/>
        <pc:sldMkLst>
          <pc:docMk/>
          <pc:sldMk cId="260413227" sldId="1438"/>
        </pc:sldMkLst>
        <pc:spChg chg="mod">
          <ac:chgData name="園井　健太" userId="S::6833257441@utac.u-tokyo.ac.jp::75ea7d33-7e72-48fc-ae07-d944c71dc059" providerId="AD" clId="Web-{1A0F581D-8295-4F7F-A002-DC139EDDBBBE}" dt="2025-03-03T00:07:10.678" v="7" actId="20577"/>
          <ac:spMkLst>
            <pc:docMk/>
            <pc:sldMk cId="260413227" sldId="1438"/>
            <ac:spMk id="3" creationId="{A0B70F61-C090-46EA-705F-2BCC18834168}"/>
          </ac:spMkLst>
        </pc:spChg>
      </pc:sldChg>
      <pc:sldChg chg="modSp">
        <pc:chgData name="園井　健太" userId="S::6833257441@utac.u-tokyo.ac.jp::75ea7d33-7e72-48fc-ae07-d944c71dc059" providerId="AD" clId="Web-{1A0F581D-8295-4F7F-A002-DC139EDDBBBE}" dt="2025-03-03T00:17:11.011" v="51" actId="20577"/>
        <pc:sldMkLst>
          <pc:docMk/>
          <pc:sldMk cId="3958801308" sldId="1439"/>
        </pc:sldMkLst>
        <pc:spChg chg="mod">
          <ac:chgData name="園井　健太" userId="S::6833257441@utac.u-tokyo.ac.jp::75ea7d33-7e72-48fc-ae07-d944c71dc059" providerId="AD" clId="Web-{1A0F581D-8295-4F7F-A002-DC139EDDBBBE}" dt="2025-03-03T00:17:11.011" v="51" actId="20577"/>
          <ac:spMkLst>
            <pc:docMk/>
            <pc:sldMk cId="3958801308" sldId="1439"/>
            <ac:spMk id="3" creationId="{A0B70F61-C090-46EA-705F-2BCC18834168}"/>
          </ac:spMkLst>
        </pc:spChg>
      </pc:sldChg>
      <pc:sldChg chg="modSp">
        <pc:chgData name="園井　健太" userId="S::6833257441@utac.u-tokyo.ac.jp::75ea7d33-7e72-48fc-ae07-d944c71dc059" providerId="AD" clId="Web-{1A0F581D-8295-4F7F-A002-DC139EDDBBBE}" dt="2025-03-03T00:45:09.991" v="76" actId="20577"/>
        <pc:sldMkLst>
          <pc:docMk/>
          <pc:sldMk cId="738344992" sldId="1456"/>
        </pc:sldMkLst>
        <pc:spChg chg="mod">
          <ac:chgData name="園井　健太" userId="S::6833257441@utac.u-tokyo.ac.jp::75ea7d33-7e72-48fc-ae07-d944c71dc059" providerId="AD" clId="Web-{1A0F581D-8295-4F7F-A002-DC139EDDBBBE}" dt="2025-03-03T00:45:09.991" v="76" actId="20577"/>
          <ac:spMkLst>
            <pc:docMk/>
            <pc:sldMk cId="738344992" sldId="1456"/>
            <ac:spMk id="8" creationId="{7F56F1AD-6622-E44C-8B62-CCE711A712E0}"/>
          </ac:spMkLst>
        </pc:spChg>
      </pc:sldChg>
      <pc:sldChg chg="modSp">
        <pc:chgData name="園井　健太" userId="S::6833257441@utac.u-tokyo.ac.jp::75ea7d33-7e72-48fc-ae07-d944c71dc059" providerId="AD" clId="Web-{1A0F581D-8295-4F7F-A002-DC139EDDBBBE}" dt="2025-03-03T01:14:05.816" v="157" actId="20577"/>
        <pc:sldMkLst>
          <pc:docMk/>
          <pc:sldMk cId="46743701" sldId="1458"/>
        </pc:sldMkLst>
      </pc:sldChg>
      <pc:sldChg chg="modSp">
        <pc:chgData name="園井　健太" userId="S::6833257441@utac.u-tokyo.ac.jp::75ea7d33-7e72-48fc-ae07-d944c71dc059" providerId="AD" clId="Web-{1A0F581D-8295-4F7F-A002-DC139EDDBBBE}" dt="2025-03-03T01:15:35.350" v="159" actId="20577"/>
        <pc:sldMkLst>
          <pc:docMk/>
          <pc:sldMk cId="4077799526" sldId="1459"/>
        </pc:sldMkLst>
        <pc:spChg chg="mod">
          <ac:chgData name="園井　健太" userId="S::6833257441@utac.u-tokyo.ac.jp::75ea7d33-7e72-48fc-ae07-d944c71dc059" providerId="AD" clId="Web-{1A0F581D-8295-4F7F-A002-DC139EDDBBBE}" dt="2025-03-03T01:15:35.350" v="159" actId="20577"/>
          <ac:spMkLst>
            <pc:docMk/>
            <pc:sldMk cId="4077799526" sldId="1459"/>
            <ac:spMk id="3" creationId="{BE7F3A78-B50A-8EE3-C3D1-83D574CF723D}"/>
          </ac:spMkLst>
        </pc:spChg>
      </pc:sldChg>
      <pc:sldChg chg="modSp">
        <pc:chgData name="園井　健太" userId="S::6833257441@utac.u-tokyo.ac.jp::75ea7d33-7e72-48fc-ae07-d944c71dc059" providerId="AD" clId="Web-{1A0F581D-8295-4F7F-A002-DC139EDDBBBE}" dt="2025-03-03T00:50:41.533" v="119" actId="20577"/>
        <pc:sldMkLst>
          <pc:docMk/>
          <pc:sldMk cId="1662940378" sldId="1460"/>
        </pc:sldMkLst>
        <pc:spChg chg="mod">
          <ac:chgData name="園井　健太" userId="S::6833257441@utac.u-tokyo.ac.jp::75ea7d33-7e72-48fc-ae07-d944c71dc059" providerId="AD" clId="Web-{1A0F581D-8295-4F7F-A002-DC139EDDBBBE}" dt="2025-03-03T00:50:41.533" v="119" actId="20577"/>
          <ac:spMkLst>
            <pc:docMk/>
            <pc:sldMk cId="1662940378" sldId="1460"/>
            <ac:spMk id="2" creationId="{A5D1400C-F619-8F9B-3BBC-969F39FB26AF}"/>
          </ac:spMkLst>
        </pc:spChg>
        <pc:spChg chg="mod">
          <ac:chgData name="園井　健太" userId="S::6833257441@utac.u-tokyo.ac.jp::75ea7d33-7e72-48fc-ae07-d944c71dc059" providerId="AD" clId="Web-{1A0F581D-8295-4F7F-A002-DC139EDDBBBE}" dt="2025-03-03T00:48:11.606" v="113" actId="20577"/>
          <ac:spMkLst>
            <pc:docMk/>
            <pc:sldMk cId="1662940378" sldId="1460"/>
            <ac:spMk id="3" creationId="{F3A635A7-615B-5FDA-9787-6859E59751CF}"/>
          </ac:spMkLst>
        </pc:spChg>
      </pc:sldChg>
      <pc:sldChg chg="modSp">
        <pc:chgData name="園井　健太" userId="S::6833257441@utac.u-tokyo.ac.jp::75ea7d33-7e72-48fc-ae07-d944c71dc059" providerId="AD" clId="Web-{1A0F581D-8295-4F7F-A002-DC139EDDBBBE}" dt="2025-03-03T00:36:04.894" v="74" actId="20577"/>
        <pc:sldMkLst>
          <pc:docMk/>
          <pc:sldMk cId="818020464" sldId="1463"/>
        </pc:sldMkLst>
        <pc:spChg chg="mod">
          <ac:chgData name="園井　健太" userId="S::6833257441@utac.u-tokyo.ac.jp::75ea7d33-7e72-48fc-ae07-d944c71dc059" providerId="AD" clId="Web-{1A0F581D-8295-4F7F-A002-DC139EDDBBBE}" dt="2025-03-03T00:36:04.894" v="74" actId="20577"/>
          <ac:spMkLst>
            <pc:docMk/>
            <pc:sldMk cId="818020464" sldId="1463"/>
            <ac:spMk id="3" creationId="{B0482FAC-EE2A-C953-1ADA-2492EEB0A4C4}"/>
          </ac:spMkLst>
        </pc:spChg>
      </pc:sldChg>
      <pc:sldChg chg="addSp modSp">
        <pc:chgData name="園井　健太" userId="S::6833257441@utac.u-tokyo.ac.jp::75ea7d33-7e72-48fc-ae07-d944c71dc059" providerId="AD" clId="Web-{1A0F581D-8295-4F7F-A002-DC139EDDBBBE}" dt="2025-03-03T01:31:07.523" v="164" actId="1076"/>
        <pc:sldMkLst>
          <pc:docMk/>
          <pc:sldMk cId="1248816343" sldId="1464"/>
        </pc:sldMkLst>
        <pc:spChg chg="mod">
          <ac:chgData name="園井　健太" userId="S::6833257441@utac.u-tokyo.ac.jp::75ea7d33-7e72-48fc-ae07-d944c71dc059" providerId="AD" clId="Web-{1A0F581D-8295-4F7F-A002-DC139EDDBBBE}" dt="2025-03-03T00:16:20.697" v="44" actId="14100"/>
          <ac:spMkLst>
            <pc:docMk/>
            <pc:sldMk cId="1248816343" sldId="1464"/>
            <ac:spMk id="3" creationId="{41A60793-3B26-7023-7744-6BF1A94B3AA6}"/>
          </ac:spMkLst>
        </pc:spChg>
        <pc:picChg chg="add mod">
          <ac:chgData name="園井　健太" userId="S::6833257441@utac.u-tokyo.ac.jp::75ea7d33-7e72-48fc-ae07-d944c71dc059" providerId="AD" clId="Web-{1A0F581D-8295-4F7F-A002-DC139EDDBBBE}" dt="2025-03-03T01:31:07.523" v="164" actId="1076"/>
          <ac:picMkLst>
            <pc:docMk/>
            <pc:sldMk cId="1248816343" sldId="1464"/>
            <ac:picMk id="7" creationId="{5A63C78D-AB51-19E6-C7BE-A8E9FE47CA08}"/>
          </ac:picMkLst>
        </pc:picChg>
        <pc:picChg chg="add mod">
          <ac:chgData name="園井　健太" userId="S::6833257441@utac.u-tokyo.ac.jp::75ea7d33-7e72-48fc-ae07-d944c71dc059" providerId="AD" clId="Web-{1A0F581D-8295-4F7F-A002-DC139EDDBBBE}" dt="2025-03-03T01:30:54.382" v="162" actId="1076"/>
          <ac:picMkLst>
            <pc:docMk/>
            <pc:sldMk cId="1248816343" sldId="1464"/>
            <ac:picMk id="8" creationId="{3D1BAF60-A9A1-29D2-77CB-DA35EA9B1DCF}"/>
          </ac:picMkLst>
        </pc:picChg>
      </pc:sldChg>
      <pc:sldChg chg="modSp">
        <pc:chgData name="園井　健太" userId="S::6833257441@utac.u-tokyo.ac.jp::75ea7d33-7e72-48fc-ae07-d944c71dc059" providerId="AD" clId="Web-{1A0F581D-8295-4F7F-A002-DC139EDDBBBE}" dt="2025-03-03T00:50:31.127" v="117" actId="20577"/>
        <pc:sldMkLst>
          <pc:docMk/>
          <pc:sldMk cId="1959898796" sldId="1467"/>
        </pc:sldMkLst>
        <pc:spChg chg="mod">
          <ac:chgData name="園井　健太" userId="S::6833257441@utac.u-tokyo.ac.jp::75ea7d33-7e72-48fc-ae07-d944c71dc059" providerId="AD" clId="Web-{1A0F581D-8295-4F7F-A002-DC139EDDBBBE}" dt="2025-03-03T00:50:31.127" v="117" actId="20577"/>
          <ac:spMkLst>
            <pc:docMk/>
            <pc:sldMk cId="1959898796" sldId="1467"/>
            <ac:spMk id="2" creationId="{A5D1400C-F619-8F9B-3BBC-969F39FB26AF}"/>
          </ac:spMkLst>
        </pc:spChg>
      </pc:sldChg>
    </pc:docChg>
  </pc:docChgLst>
  <pc:docChgLst>
    <pc:chgData name="園井　健太" userId="S::6833257441@utac.u-tokyo.ac.jp::75ea7d33-7e72-48fc-ae07-d944c71dc059" providerId="AD" clId="Web-{5488345B-610A-4229-23B1-9362766B3B33}"/>
    <pc:docChg chg="modSld">
      <pc:chgData name="園井　健太" userId="S::6833257441@utac.u-tokyo.ac.jp::75ea7d33-7e72-48fc-ae07-d944c71dc059" providerId="AD" clId="Web-{5488345B-610A-4229-23B1-9362766B3B33}" dt="2025-03-05T08:35:11.097" v="15" actId="1076"/>
      <pc:docMkLst>
        <pc:docMk/>
      </pc:docMkLst>
      <pc:sldChg chg="addSp modSp">
        <pc:chgData name="園井　健太" userId="S::6833257441@utac.u-tokyo.ac.jp::75ea7d33-7e72-48fc-ae07-d944c71dc059" providerId="AD" clId="Web-{5488345B-610A-4229-23B1-9362766B3B33}" dt="2025-03-05T08:34:47.378" v="13" actId="1076"/>
        <pc:sldMkLst>
          <pc:docMk/>
          <pc:sldMk cId="818020464" sldId="1463"/>
        </pc:sldMkLst>
        <pc:spChg chg="add mod">
          <ac:chgData name="園井　健太" userId="S::6833257441@utac.u-tokyo.ac.jp::75ea7d33-7e72-48fc-ae07-d944c71dc059" providerId="AD" clId="Web-{5488345B-610A-4229-23B1-9362766B3B33}" dt="2025-03-05T08:34:47.378" v="13" actId="1076"/>
          <ac:spMkLst>
            <pc:docMk/>
            <pc:sldMk cId="818020464" sldId="1463"/>
            <ac:spMk id="8" creationId="{C017C5A0-56E4-E20F-E21E-84B2BAC703D2}"/>
          </ac:spMkLst>
        </pc:spChg>
      </pc:sldChg>
      <pc:sldChg chg="addSp modSp">
        <pc:chgData name="園井　健太" userId="S::6833257441@utac.u-tokyo.ac.jp::75ea7d33-7e72-48fc-ae07-d944c71dc059" providerId="AD" clId="Web-{5488345B-610A-4229-23B1-9362766B3B33}" dt="2025-03-05T08:35:11.097" v="15" actId="1076"/>
        <pc:sldMkLst>
          <pc:docMk/>
          <pc:sldMk cId="1248816343" sldId="1464"/>
        </pc:sldMkLst>
        <pc:spChg chg="add mod">
          <ac:chgData name="園井　健太" userId="S::6833257441@utac.u-tokyo.ac.jp::75ea7d33-7e72-48fc-ae07-d944c71dc059" providerId="AD" clId="Web-{5488345B-610A-4229-23B1-9362766B3B33}" dt="2025-03-05T08:35:11.097" v="15" actId="1076"/>
          <ac:spMkLst>
            <pc:docMk/>
            <pc:sldMk cId="1248816343" sldId="1464"/>
            <ac:spMk id="10" creationId="{3452C4A1-48D8-904F-7B03-3747B0D599AA}"/>
          </ac:spMkLst>
        </pc:spChg>
      </pc:sldChg>
    </pc:docChg>
  </pc:docChgLst>
  <pc:docChgLst>
    <pc:chgData name="玉造　潤史" userId="0be71875-873b-465c-afd9-2857e2860bc4" providerId="ADAL" clId="{E825D20F-969D-4FEB-9D43-AA1F3E5E1837}"/>
    <pc:docChg chg="undo custSel addSld modSld addMainMaster delMainMaster modMainMaster">
      <pc:chgData name="玉造　潤史" userId="0be71875-873b-465c-afd9-2857e2860bc4" providerId="ADAL" clId="{E825D20F-969D-4FEB-9D43-AA1F3E5E1837}" dt="2025-03-04T14:59:34.923" v="326"/>
      <pc:docMkLst>
        <pc:docMk/>
      </pc:docMkLst>
      <pc:sldChg chg="modSp mod">
        <pc:chgData name="玉造　潤史" userId="0be71875-873b-465c-afd9-2857e2860bc4" providerId="ADAL" clId="{E825D20F-969D-4FEB-9D43-AA1F3E5E1837}" dt="2025-03-04T14:59:34.923" v="326"/>
        <pc:sldMkLst>
          <pc:docMk/>
          <pc:sldMk cId="3437132936" sldId="1450"/>
        </pc:sldMkLst>
        <pc:spChg chg="mod">
          <ac:chgData name="玉造　潤史" userId="0be71875-873b-465c-afd9-2857e2860bc4" providerId="ADAL" clId="{E825D20F-969D-4FEB-9D43-AA1F3E5E1837}" dt="2025-03-04T14:59:34.923" v="326"/>
          <ac:spMkLst>
            <pc:docMk/>
            <pc:sldMk cId="3437132936" sldId="1450"/>
            <ac:spMk id="12" creationId="{289784E5-B275-332E-BF02-DC34A58BDC45}"/>
          </ac:spMkLst>
        </pc:spChg>
      </pc:sldChg>
      <pc:sldChg chg="delSp modSp mod modClrScheme chgLayout">
        <pc:chgData name="玉造　潤史" userId="0be71875-873b-465c-afd9-2857e2860bc4" providerId="ADAL" clId="{E825D20F-969D-4FEB-9D43-AA1F3E5E1837}" dt="2025-03-04T14:57:15.698" v="234"/>
        <pc:sldMkLst>
          <pc:docMk/>
          <pc:sldMk cId="557279852" sldId="1474"/>
        </pc:sldMkLst>
        <pc:spChg chg="mod ord">
          <ac:chgData name="玉造　潤史" userId="0be71875-873b-465c-afd9-2857e2860bc4" providerId="ADAL" clId="{E825D20F-969D-4FEB-9D43-AA1F3E5E1837}" dt="2025-03-04T14:57:15.698" v="234"/>
          <ac:spMkLst>
            <pc:docMk/>
            <pc:sldMk cId="557279852" sldId="1474"/>
            <ac:spMk id="5" creationId="{DF1B7317-8CA5-E0FB-18D2-EEB49CC09505}"/>
          </ac:spMkLst>
        </pc:spChg>
      </pc:sldChg>
      <pc:sldChg chg="addSp delSp modSp new mod modClrScheme chgLayout">
        <pc:chgData name="玉造　潤史" userId="0be71875-873b-465c-afd9-2857e2860bc4" providerId="ADAL" clId="{E825D20F-969D-4FEB-9D43-AA1F3E5E1837}" dt="2025-03-04T14:52:32.911" v="26"/>
        <pc:sldMkLst>
          <pc:docMk/>
          <pc:sldMk cId="2990563820" sldId="1478"/>
        </pc:sldMkLst>
        <pc:spChg chg="mod ord">
          <ac:chgData name="玉造　潤史" userId="0be71875-873b-465c-afd9-2857e2860bc4" providerId="ADAL" clId="{E825D20F-969D-4FEB-9D43-AA1F3E5E1837}" dt="2025-03-04T14:52:29.012" v="20" actId="700"/>
          <ac:spMkLst>
            <pc:docMk/>
            <pc:sldMk cId="2990563820" sldId="1478"/>
            <ac:spMk id="2" creationId="{69F8BB5D-9C77-08C8-F5EF-17EBE0A2D3CC}"/>
          </ac:spMkLst>
        </pc:spChg>
        <pc:spChg chg="mod ord">
          <ac:chgData name="玉造　潤史" userId="0be71875-873b-465c-afd9-2857e2860bc4" providerId="ADAL" clId="{E825D20F-969D-4FEB-9D43-AA1F3E5E1837}" dt="2025-03-04T14:52:29.012" v="20" actId="700"/>
          <ac:spMkLst>
            <pc:docMk/>
            <pc:sldMk cId="2990563820" sldId="1478"/>
            <ac:spMk id="3" creationId="{B7442FB3-B096-91A1-44F8-184A384BAB4E}"/>
          </ac:spMkLst>
        </pc:spChg>
        <pc:spChg chg="mod ord">
          <ac:chgData name="玉造　潤史" userId="0be71875-873b-465c-afd9-2857e2860bc4" providerId="ADAL" clId="{E825D20F-969D-4FEB-9D43-AA1F3E5E1837}" dt="2025-03-04T14:52:29.012" v="20" actId="700"/>
          <ac:spMkLst>
            <pc:docMk/>
            <pc:sldMk cId="2990563820" sldId="1478"/>
            <ac:spMk id="4" creationId="{E1F9405C-1350-7596-38DB-2211E27B23AF}"/>
          </ac:spMkLst>
        </pc:spChg>
        <pc:spChg chg="add mod ord">
          <ac:chgData name="玉造　潤史" userId="0be71875-873b-465c-afd9-2857e2860bc4" providerId="ADAL" clId="{E825D20F-969D-4FEB-9D43-AA1F3E5E1837}" dt="2025-03-04T14:52:32.911" v="26"/>
          <ac:spMkLst>
            <pc:docMk/>
            <pc:sldMk cId="2990563820" sldId="1478"/>
            <ac:spMk id="7" creationId="{B61942D8-C495-CBAF-1545-44669AF92566}"/>
          </ac:spMkLst>
        </pc:spChg>
      </pc:sldChg>
      <pc:sldChg chg="addSp delSp modSp new mod modClrScheme chgLayout">
        <pc:chgData name="玉造　潤史" userId="0be71875-873b-465c-afd9-2857e2860bc4" providerId="ADAL" clId="{E825D20F-969D-4FEB-9D43-AA1F3E5E1837}" dt="2025-03-04T14:53:27.703" v="56"/>
        <pc:sldMkLst>
          <pc:docMk/>
          <pc:sldMk cId="1777142769" sldId="1479"/>
        </pc:sldMkLst>
        <pc:spChg chg="mod ord">
          <ac:chgData name="玉造　潤史" userId="0be71875-873b-465c-afd9-2857e2860bc4" providerId="ADAL" clId="{E825D20F-969D-4FEB-9D43-AA1F3E5E1837}" dt="2025-03-04T14:52:56.098" v="28" actId="700"/>
          <ac:spMkLst>
            <pc:docMk/>
            <pc:sldMk cId="1777142769" sldId="1479"/>
            <ac:spMk id="4" creationId="{B2649429-4888-404D-23F3-A8CE9BB04670}"/>
          </ac:spMkLst>
        </pc:spChg>
        <pc:spChg chg="mod ord">
          <ac:chgData name="玉造　潤史" userId="0be71875-873b-465c-afd9-2857e2860bc4" providerId="ADAL" clId="{E825D20F-969D-4FEB-9D43-AA1F3E5E1837}" dt="2025-03-04T14:52:56.098" v="28" actId="700"/>
          <ac:spMkLst>
            <pc:docMk/>
            <pc:sldMk cId="1777142769" sldId="1479"/>
            <ac:spMk id="5" creationId="{659B5576-15E7-7325-EDE1-EFDD61026E47}"/>
          </ac:spMkLst>
        </pc:spChg>
        <pc:spChg chg="mod ord">
          <ac:chgData name="玉造　潤史" userId="0be71875-873b-465c-afd9-2857e2860bc4" providerId="ADAL" clId="{E825D20F-969D-4FEB-9D43-AA1F3E5E1837}" dt="2025-03-04T14:52:56.098" v="28" actId="700"/>
          <ac:spMkLst>
            <pc:docMk/>
            <pc:sldMk cId="1777142769" sldId="1479"/>
            <ac:spMk id="6" creationId="{692CF93B-2E73-305F-0EEF-78CE7108C6CA}"/>
          </ac:spMkLst>
        </pc:spChg>
        <pc:spChg chg="add mod ord">
          <ac:chgData name="玉造　潤史" userId="0be71875-873b-465c-afd9-2857e2860bc4" providerId="ADAL" clId="{E825D20F-969D-4FEB-9D43-AA1F3E5E1837}" dt="2025-03-04T14:53:27.703" v="56"/>
          <ac:spMkLst>
            <pc:docMk/>
            <pc:sldMk cId="1777142769" sldId="1479"/>
            <ac:spMk id="7" creationId="{161FA59B-587A-3333-9DDA-B640116AE73A}"/>
          </ac:spMkLst>
        </pc:spChg>
      </pc:sldChg>
      <pc:sldChg chg="addSp delSp modSp new mod modClrScheme chgLayout">
        <pc:chgData name="玉造　潤史" userId="0be71875-873b-465c-afd9-2857e2860bc4" providerId="ADAL" clId="{E825D20F-969D-4FEB-9D43-AA1F3E5E1837}" dt="2025-03-04T14:54:02.313" v="97" actId="20577"/>
        <pc:sldMkLst>
          <pc:docMk/>
          <pc:sldMk cId="2681905753" sldId="1480"/>
        </pc:sldMkLst>
        <pc:spChg chg="mod ord">
          <ac:chgData name="玉造　潤史" userId="0be71875-873b-465c-afd9-2857e2860bc4" providerId="ADAL" clId="{E825D20F-969D-4FEB-9D43-AA1F3E5E1837}" dt="2025-03-04T14:53:38.628" v="58" actId="700"/>
          <ac:spMkLst>
            <pc:docMk/>
            <pc:sldMk cId="2681905753" sldId="1480"/>
            <ac:spMk id="4" creationId="{C7CB5BEC-0384-94E2-BE19-9CC32BD0523D}"/>
          </ac:spMkLst>
        </pc:spChg>
        <pc:spChg chg="mod ord">
          <ac:chgData name="玉造　潤史" userId="0be71875-873b-465c-afd9-2857e2860bc4" providerId="ADAL" clId="{E825D20F-969D-4FEB-9D43-AA1F3E5E1837}" dt="2025-03-04T14:53:38.628" v="58" actId="700"/>
          <ac:spMkLst>
            <pc:docMk/>
            <pc:sldMk cId="2681905753" sldId="1480"/>
            <ac:spMk id="5" creationId="{6C8C8727-47A7-299D-185A-417211B85EEC}"/>
          </ac:spMkLst>
        </pc:spChg>
        <pc:spChg chg="mod ord">
          <ac:chgData name="玉造　潤史" userId="0be71875-873b-465c-afd9-2857e2860bc4" providerId="ADAL" clId="{E825D20F-969D-4FEB-9D43-AA1F3E5E1837}" dt="2025-03-04T14:53:38.628" v="58" actId="700"/>
          <ac:spMkLst>
            <pc:docMk/>
            <pc:sldMk cId="2681905753" sldId="1480"/>
            <ac:spMk id="6" creationId="{443A0CDD-3BDB-77E9-1481-B42F3132FA5D}"/>
          </ac:spMkLst>
        </pc:spChg>
        <pc:spChg chg="add mod ord">
          <ac:chgData name="玉造　潤史" userId="0be71875-873b-465c-afd9-2857e2860bc4" providerId="ADAL" clId="{E825D20F-969D-4FEB-9D43-AA1F3E5E1837}" dt="2025-03-04T14:54:02.313" v="97" actId="20577"/>
          <ac:spMkLst>
            <pc:docMk/>
            <pc:sldMk cId="2681905753" sldId="1480"/>
            <ac:spMk id="7" creationId="{C0CA90D4-5B7F-0691-E350-CA96222DD165}"/>
          </ac:spMkLst>
        </pc:spChg>
      </pc:sldChg>
      <pc:sldChg chg="addSp delSp modSp new mod modClrScheme chgLayout">
        <pc:chgData name="玉造　潤史" userId="0be71875-873b-465c-afd9-2857e2860bc4" providerId="ADAL" clId="{E825D20F-969D-4FEB-9D43-AA1F3E5E1837}" dt="2025-03-04T14:54:51.904" v="126" actId="20577"/>
        <pc:sldMkLst>
          <pc:docMk/>
          <pc:sldMk cId="251906461" sldId="1481"/>
        </pc:sldMkLst>
        <pc:spChg chg="mod ord">
          <ac:chgData name="玉造　潤史" userId="0be71875-873b-465c-afd9-2857e2860bc4" providerId="ADAL" clId="{E825D20F-969D-4FEB-9D43-AA1F3E5E1837}" dt="2025-03-04T14:54:35.535" v="99" actId="700"/>
          <ac:spMkLst>
            <pc:docMk/>
            <pc:sldMk cId="251906461" sldId="1481"/>
            <ac:spMk id="4" creationId="{DA77FEA5-8070-FD92-05B1-81CF290FAA1C}"/>
          </ac:spMkLst>
        </pc:spChg>
        <pc:spChg chg="mod ord">
          <ac:chgData name="玉造　潤史" userId="0be71875-873b-465c-afd9-2857e2860bc4" providerId="ADAL" clId="{E825D20F-969D-4FEB-9D43-AA1F3E5E1837}" dt="2025-03-04T14:54:35.535" v="99" actId="700"/>
          <ac:spMkLst>
            <pc:docMk/>
            <pc:sldMk cId="251906461" sldId="1481"/>
            <ac:spMk id="5" creationId="{EBF39A64-46FE-E554-06D5-FB859A060B5E}"/>
          </ac:spMkLst>
        </pc:spChg>
        <pc:spChg chg="mod ord">
          <ac:chgData name="玉造　潤史" userId="0be71875-873b-465c-afd9-2857e2860bc4" providerId="ADAL" clId="{E825D20F-969D-4FEB-9D43-AA1F3E5E1837}" dt="2025-03-04T14:54:35.535" v="99" actId="700"/>
          <ac:spMkLst>
            <pc:docMk/>
            <pc:sldMk cId="251906461" sldId="1481"/>
            <ac:spMk id="6" creationId="{5606C5C5-40FD-4433-BAFB-86056058662E}"/>
          </ac:spMkLst>
        </pc:spChg>
        <pc:spChg chg="add mod ord">
          <ac:chgData name="玉造　潤史" userId="0be71875-873b-465c-afd9-2857e2860bc4" providerId="ADAL" clId="{E825D20F-969D-4FEB-9D43-AA1F3E5E1837}" dt="2025-03-04T14:54:51.904" v="126" actId="20577"/>
          <ac:spMkLst>
            <pc:docMk/>
            <pc:sldMk cId="251906461" sldId="1481"/>
            <ac:spMk id="7" creationId="{C979D898-E9FD-593A-7D5B-63CAD2D2A71B}"/>
          </ac:spMkLst>
        </pc:spChg>
      </pc:sldChg>
      <pc:sldChg chg="addSp delSp modSp new mod modClrScheme chgLayout">
        <pc:chgData name="玉造　潤史" userId="0be71875-873b-465c-afd9-2857e2860bc4" providerId="ADAL" clId="{E825D20F-969D-4FEB-9D43-AA1F3E5E1837}" dt="2025-03-04T14:55:45.220" v="156"/>
        <pc:sldMkLst>
          <pc:docMk/>
          <pc:sldMk cId="576315832" sldId="1482"/>
        </pc:sldMkLst>
        <pc:spChg chg="mod ord">
          <ac:chgData name="玉造　潤史" userId="0be71875-873b-465c-afd9-2857e2860bc4" providerId="ADAL" clId="{E825D20F-969D-4FEB-9D43-AA1F3E5E1837}" dt="2025-03-04T14:55:16.383" v="128" actId="700"/>
          <ac:spMkLst>
            <pc:docMk/>
            <pc:sldMk cId="576315832" sldId="1482"/>
            <ac:spMk id="4" creationId="{8C09A5C5-EBC3-60EB-A581-4AD6AEFC934B}"/>
          </ac:spMkLst>
        </pc:spChg>
        <pc:spChg chg="mod ord">
          <ac:chgData name="玉造　潤史" userId="0be71875-873b-465c-afd9-2857e2860bc4" providerId="ADAL" clId="{E825D20F-969D-4FEB-9D43-AA1F3E5E1837}" dt="2025-03-04T14:55:16.383" v="128" actId="700"/>
          <ac:spMkLst>
            <pc:docMk/>
            <pc:sldMk cId="576315832" sldId="1482"/>
            <ac:spMk id="5" creationId="{606505A7-066A-4F95-EE36-50125CABE04C}"/>
          </ac:spMkLst>
        </pc:spChg>
        <pc:spChg chg="mod ord">
          <ac:chgData name="玉造　潤史" userId="0be71875-873b-465c-afd9-2857e2860bc4" providerId="ADAL" clId="{E825D20F-969D-4FEB-9D43-AA1F3E5E1837}" dt="2025-03-04T14:55:16.383" v="128" actId="700"/>
          <ac:spMkLst>
            <pc:docMk/>
            <pc:sldMk cId="576315832" sldId="1482"/>
            <ac:spMk id="6" creationId="{364EB899-13B7-ED4C-7714-04B74D67E54F}"/>
          </ac:spMkLst>
        </pc:spChg>
        <pc:spChg chg="add mod ord">
          <ac:chgData name="玉造　潤史" userId="0be71875-873b-465c-afd9-2857e2860bc4" providerId="ADAL" clId="{E825D20F-969D-4FEB-9D43-AA1F3E5E1837}" dt="2025-03-04T14:55:45.220" v="156"/>
          <ac:spMkLst>
            <pc:docMk/>
            <pc:sldMk cId="576315832" sldId="1482"/>
            <ac:spMk id="7" creationId="{D9F6A7A7-9DD4-C7ED-4388-72630F0B6988}"/>
          </ac:spMkLst>
        </pc:spChg>
      </pc:sldChg>
      <pc:sldChg chg="addSp delSp modSp new mod modClrScheme chgLayout">
        <pc:chgData name="玉造　潤史" userId="0be71875-873b-465c-afd9-2857e2860bc4" providerId="ADAL" clId="{E825D20F-969D-4FEB-9D43-AA1F3E5E1837}" dt="2025-03-04T14:56:19.288" v="183"/>
        <pc:sldMkLst>
          <pc:docMk/>
          <pc:sldMk cId="1981220518" sldId="1483"/>
        </pc:sldMkLst>
        <pc:spChg chg="mod ord">
          <ac:chgData name="玉造　潤史" userId="0be71875-873b-465c-afd9-2857e2860bc4" providerId="ADAL" clId="{E825D20F-969D-4FEB-9D43-AA1F3E5E1837}" dt="2025-03-04T14:56:08.658" v="158" actId="700"/>
          <ac:spMkLst>
            <pc:docMk/>
            <pc:sldMk cId="1981220518" sldId="1483"/>
            <ac:spMk id="2" creationId="{EB5351D3-12F7-9F48-624D-92D9432B2804}"/>
          </ac:spMkLst>
        </pc:spChg>
        <pc:spChg chg="mod ord">
          <ac:chgData name="玉造　潤史" userId="0be71875-873b-465c-afd9-2857e2860bc4" providerId="ADAL" clId="{E825D20F-969D-4FEB-9D43-AA1F3E5E1837}" dt="2025-03-04T14:56:08.658" v="158" actId="700"/>
          <ac:spMkLst>
            <pc:docMk/>
            <pc:sldMk cId="1981220518" sldId="1483"/>
            <ac:spMk id="3" creationId="{24242CB7-ADB3-FA6D-C738-CBB38577CB1F}"/>
          </ac:spMkLst>
        </pc:spChg>
        <pc:spChg chg="mod ord">
          <ac:chgData name="玉造　潤史" userId="0be71875-873b-465c-afd9-2857e2860bc4" providerId="ADAL" clId="{E825D20F-969D-4FEB-9D43-AA1F3E5E1837}" dt="2025-03-04T14:56:08.658" v="158" actId="700"/>
          <ac:spMkLst>
            <pc:docMk/>
            <pc:sldMk cId="1981220518" sldId="1483"/>
            <ac:spMk id="4" creationId="{7B723D5A-B53F-B790-F315-F394B8AA94AB}"/>
          </ac:spMkLst>
        </pc:spChg>
        <pc:spChg chg="add mod ord">
          <ac:chgData name="玉造　潤史" userId="0be71875-873b-465c-afd9-2857e2860bc4" providerId="ADAL" clId="{E825D20F-969D-4FEB-9D43-AA1F3E5E1837}" dt="2025-03-04T14:56:19.288" v="183"/>
          <ac:spMkLst>
            <pc:docMk/>
            <pc:sldMk cId="1981220518" sldId="1483"/>
            <ac:spMk id="7" creationId="{B9658CF1-302F-4934-C57C-8CA4E1F6D21B}"/>
          </ac:spMkLst>
        </pc:spChg>
      </pc:sldChg>
      <pc:sldChg chg="addSp delSp modSp new mod modClrScheme chgLayout">
        <pc:chgData name="玉造　潤史" userId="0be71875-873b-465c-afd9-2857e2860bc4" providerId="ADAL" clId="{E825D20F-969D-4FEB-9D43-AA1F3E5E1837}" dt="2025-03-04T14:56:47.408" v="209"/>
        <pc:sldMkLst>
          <pc:docMk/>
          <pc:sldMk cId="703712417" sldId="1484"/>
        </pc:sldMkLst>
        <pc:spChg chg="mod ord">
          <ac:chgData name="玉造　潤史" userId="0be71875-873b-465c-afd9-2857e2860bc4" providerId="ADAL" clId="{E825D20F-969D-4FEB-9D43-AA1F3E5E1837}" dt="2025-03-04T14:56:40.451" v="185" actId="700"/>
          <ac:spMkLst>
            <pc:docMk/>
            <pc:sldMk cId="703712417" sldId="1484"/>
            <ac:spMk id="2" creationId="{13306EB9-ADFD-B4B1-2211-3F3308C52C9A}"/>
          </ac:spMkLst>
        </pc:spChg>
        <pc:spChg chg="mod ord">
          <ac:chgData name="玉造　潤史" userId="0be71875-873b-465c-afd9-2857e2860bc4" providerId="ADAL" clId="{E825D20F-969D-4FEB-9D43-AA1F3E5E1837}" dt="2025-03-04T14:56:40.451" v="185" actId="700"/>
          <ac:spMkLst>
            <pc:docMk/>
            <pc:sldMk cId="703712417" sldId="1484"/>
            <ac:spMk id="3" creationId="{67E94A39-0130-D97E-15B0-A484D9A8F98C}"/>
          </ac:spMkLst>
        </pc:spChg>
        <pc:spChg chg="mod ord">
          <ac:chgData name="玉造　潤史" userId="0be71875-873b-465c-afd9-2857e2860bc4" providerId="ADAL" clId="{E825D20F-969D-4FEB-9D43-AA1F3E5E1837}" dt="2025-03-04T14:56:40.451" v="185" actId="700"/>
          <ac:spMkLst>
            <pc:docMk/>
            <pc:sldMk cId="703712417" sldId="1484"/>
            <ac:spMk id="4" creationId="{4787BBDC-375E-3243-18A2-2218F37087DD}"/>
          </ac:spMkLst>
        </pc:spChg>
        <pc:spChg chg="add mod ord">
          <ac:chgData name="玉造　潤史" userId="0be71875-873b-465c-afd9-2857e2860bc4" providerId="ADAL" clId="{E825D20F-969D-4FEB-9D43-AA1F3E5E1837}" dt="2025-03-04T14:56:47.408" v="209"/>
          <ac:spMkLst>
            <pc:docMk/>
            <pc:sldMk cId="703712417" sldId="1484"/>
            <ac:spMk id="7" creationId="{4B60ACC4-2C1C-9229-C5CB-85D313FE2C9C}"/>
          </ac:spMkLst>
        </pc:spChg>
      </pc:sldChg>
      <pc:sldMasterChg chg="modSldLayout">
        <pc:chgData name="玉造　潤史" userId="0be71875-873b-465c-afd9-2857e2860bc4" providerId="ADAL" clId="{E825D20F-969D-4FEB-9D43-AA1F3E5E1837}" dt="2025-03-04T14:51:22.015" v="18"/>
        <pc:sldMasterMkLst>
          <pc:docMk/>
          <pc:sldMasterMk cId="2539943305" sldId="2147483648"/>
        </pc:sldMasterMkLst>
        <pc:sldLayoutChg chg="delSp modSp mod">
          <pc:chgData name="玉造　潤史" userId="0be71875-873b-465c-afd9-2857e2860bc4" providerId="ADAL" clId="{E825D20F-969D-4FEB-9D43-AA1F3E5E1837}" dt="2025-03-04T14:51:22.015" v="18"/>
          <pc:sldLayoutMkLst>
            <pc:docMk/>
            <pc:sldMasterMk cId="2539943305" sldId="2147483648"/>
            <pc:sldLayoutMk cId="3581798869" sldId="2147483657"/>
          </pc:sldLayoutMkLst>
          <pc:spChg chg="mod">
            <ac:chgData name="玉造　潤史" userId="0be71875-873b-465c-afd9-2857e2860bc4" providerId="ADAL" clId="{E825D20F-969D-4FEB-9D43-AA1F3E5E1837}" dt="2025-03-04T14:51:22.015" v="18"/>
            <ac:spMkLst>
              <pc:docMk/>
              <pc:sldMasterMk cId="2539943305" sldId="2147483648"/>
              <pc:sldLayoutMk cId="3581798869" sldId="2147483657"/>
              <ac:spMk id="2" creationId="{F7C7E4B6-21F2-1124-59EF-0F4896C5230A}"/>
            </ac:spMkLst>
          </pc:spChg>
        </pc:sldLayoutChg>
      </pc:sldMasterChg>
      <pc:sldMasterChg chg="new del mod addSldLayout delSldLayout">
        <pc:chgData name="玉造　潤史" userId="0be71875-873b-465c-afd9-2857e2860bc4" providerId="ADAL" clId="{E825D20F-969D-4FEB-9D43-AA1F3E5E1837}" dt="2025-03-04T14:48:45.133" v="1" actId="6938"/>
        <pc:sldMasterMkLst>
          <pc:docMk/>
          <pc:sldMasterMk cId="3997173943" sldId="2147483656"/>
        </pc:sldMasterMkLst>
        <pc:sldLayoutChg chg="new del replId">
          <pc:chgData name="玉造　潤史" userId="0be71875-873b-465c-afd9-2857e2860bc4" providerId="ADAL" clId="{E825D20F-969D-4FEB-9D43-AA1F3E5E1837}" dt="2025-03-04T14:48:45.133" v="1" actId="6938"/>
          <pc:sldLayoutMkLst>
            <pc:docMk/>
            <pc:sldMasterMk cId="3997173943" sldId="2147483656"/>
            <pc:sldLayoutMk cId="880528293" sldId="2147483657"/>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1028556829" sldId="2147483658"/>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2382317608" sldId="2147483659"/>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2067918841" sldId="2147483660"/>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3651655470" sldId="2147483661"/>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2594407063" sldId="2147483662"/>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2280036263" sldId="2147483663"/>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1595209214" sldId="2147483664"/>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761054344" sldId="2147483665"/>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1663438054" sldId="2147483666"/>
          </pc:sldLayoutMkLst>
        </pc:sldLayoutChg>
        <pc:sldLayoutChg chg="new del replId">
          <pc:chgData name="玉造　潤史" userId="0be71875-873b-465c-afd9-2857e2860bc4" providerId="ADAL" clId="{E825D20F-969D-4FEB-9D43-AA1F3E5E1837}" dt="2025-03-04T14:48:45.133" v="1" actId="6938"/>
          <pc:sldLayoutMkLst>
            <pc:docMk/>
            <pc:sldMasterMk cId="3997173943" sldId="2147483656"/>
            <pc:sldLayoutMk cId="3213309996" sldId="2147483667"/>
          </pc:sldLayoutMkLst>
        </pc:sldLayoutChg>
      </pc:sldMasterChg>
    </pc:docChg>
  </pc:docChgLst>
  <pc:docChgLst>
    <pc:chgData name="玉造　潤史" userId="S::6912876266@utac.u-tokyo.ac.jp::0be71875-873b-465c-afd9-2857e2860bc4" providerId="AD" clId="Web-{289DE6E5-B13A-4CE3-0D38-D63F7A0F8D33}"/>
    <pc:docChg chg="addSld modSld sldOrd">
      <pc:chgData name="玉造　潤史" userId="S::6912876266@utac.u-tokyo.ac.jp::0be71875-873b-465c-afd9-2857e2860bc4" providerId="AD" clId="Web-{289DE6E5-B13A-4CE3-0D38-D63F7A0F8D33}" dt="2025-03-03T01:40:22.553" v="179" actId="20577"/>
      <pc:docMkLst>
        <pc:docMk/>
      </pc:docMkLst>
      <pc:sldChg chg="modSp">
        <pc:chgData name="玉造　潤史" userId="S::6912876266@utac.u-tokyo.ac.jp::0be71875-873b-465c-afd9-2857e2860bc4" providerId="AD" clId="Web-{289DE6E5-B13A-4CE3-0D38-D63F7A0F8D33}" dt="2025-03-03T01:12:20.119" v="15" actId="20577"/>
        <pc:sldMkLst>
          <pc:docMk/>
          <pc:sldMk cId="1871126053" sldId="1421"/>
        </pc:sldMkLst>
        <pc:spChg chg="mod">
          <ac:chgData name="玉造　潤史" userId="S::6912876266@utac.u-tokyo.ac.jp::0be71875-873b-465c-afd9-2857e2860bc4" providerId="AD" clId="Web-{289DE6E5-B13A-4CE3-0D38-D63F7A0F8D33}" dt="2025-03-03T01:11:15.774" v="1" actId="20577"/>
          <ac:spMkLst>
            <pc:docMk/>
            <pc:sldMk cId="1871126053" sldId="1421"/>
            <ac:spMk id="8" creationId="{F559ACF0-37FF-A151-E0E8-C6FA9D00A6E5}"/>
          </ac:spMkLst>
        </pc:spChg>
        <pc:spChg chg="mod">
          <ac:chgData name="玉造　潤史" userId="S::6912876266@utac.u-tokyo.ac.jp::0be71875-873b-465c-afd9-2857e2860bc4" providerId="AD" clId="Web-{289DE6E5-B13A-4CE3-0D38-D63F7A0F8D33}" dt="2025-03-03T01:12:20.119" v="15" actId="20577"/>
          <ac:spMkLst>
            <pc:docMk/>
            <pc:sldMk cId="1871126053" sldId="1421"/>
            <ac:spMk id="12" creationId="{5F413330-3DA6-3C15-D442-525E6FC45241}"/>
          </ac:spMkLst>
        </pc:spChg>
      </pc:sldChg>
      <pc:sldChg chg="ord">
        <pc:chgData name="玉造　潤史" userId="S::6912876266@utac.u-tokyo.ac.jp::0be71875-873b-465c-afd9-2857e2860bc4" providerId="AD" clId="Web-{289DE6E5-B13A-4CE3-0D38-D63F7A0F8D33}" dt="2025-03-03T01:17:30.986" v="16"/>
        <pc:sldMkLst>
          <pc:docMk/>
          <pc:sldMk cId="3714208880" sldId="1428"/>
        </pc:sldMkLst>
      </pc:sldChg>
      <pc:sldChg chg="ord">
        <pc:chgData name="玉造　潤史" userId="S::6912876266@utac.u-tokyo.ac.jp::0be71875-873b-465c-afd9-2857e2860bc4" providerId="AD" clId="Web-{289DE6E5-B13A-4CE3-0D38-D63F7A0F8D33}" dt="2025-03-03T01:17:48.659" v="18"/>
        <pc:sldMkLst>
          <pc:docMk/>
          <pc:sldMk cId="48047313" sldId="1430"/>
        </pc:sldMkLst>
      </pc:sldChg>
      <pc:sldChg chg="ord">
        <pc:chgData name="玉造　潤史" userId="S::6912876266@utac.u-tokyo.ac.jp::0be71875-873b-465c-afd9-2857e2860bc4" providerId="AD" clId="Web-{289DE6E5-B13A-4CE3-0D38-D63F7A0F8D33}" dt="2025-03-03T01:38:01.393" v="174"/>
        <pc:sldMkLst>
          <pc:docMk/>
          <pc:sldMk cId="1375208053" sldId="1432"/>
        </pc:sldMkLst>
      </pc:sldChg>
      <pc:sldChg chg="modSp">
        <pc:chgData name="玉造　潤史" userId="S::6912876266@utac.u-tokyo.ac.jp::0be71875-873b-465c-afd9-2857e2860bc4" providerId="AD" clId="Web-{289DE6E5-B13A-4CE3-0D38-D63F7A0F8D33}" dt="2025-03-03T01:30:36.616" v="131" actId="20577"/>
        <pc:sldMkLst>
          <pc:docMk/>
          <pc:sldMk cId="3712730979" sldId="1436"/>
        </pc:sldMkLst>
        <pc:spChg chg="mod">
          <ac:chgData name="玉造　潤史" userId="S::6912876266@utac.u-tokyo.ac.jp::0be71875-873b-465c-afd9-2857e2860bc4" providerId="AD" clId="Web-{289DE6E5-B13A-4CE3-0D38-D63F7A0F8D33}" dt="2025-03-03T01:30:36.616" v="131" actId="20577"/>
          <ac:spMkLst>
            <pc:docMk/>
            <pc:sldMk cId="3712730979" sldId="1436"/>
            <ac:spMk id="3" creationId="{E5CD050B-2E5D-03C3-70B7-20D06F483B28}"/>
          </ac:spMkLst>
        </pc:spChg>
      </pc:sldChg>
      <pc:sldChg chg="ord">
        <pc:chgData name="玉造　潤史" userId="S::6912876266@utac.u-tokyo.ac.jp::0be71875-873b-465c-afd9-2857e2860bc4" providerId="AD" clId="Web-{289DE6E5-B13A-4CE3-0D38-D63F7A0F8D33}" dt="2025-03-03T01:17:45.580" v="17"/>
        <pc:sldMkLst>
          <pc:docMk/>
          <pc:sldMk cId="3760909215" sldId="1462"/>
        </pc:sldMkLst>
      </pc:sldChg>
      <pc:sldChg chg="modSp">
        <pc:chgData name="玉造　潤史" userId="S::6912876266@utac.u-tokyo.ac.jp::0be71875-873b-465c-afd9-2857e2860bc4" providerId="AD" clId="Web-{289DE6E5-B13A-4CE3-0D38-D63F7A0F8D33}" dt="2025-03-03T01:30:59.913" v="143" actId="20577"/>
        <pc:sldMkLst>
          <pc:docMk/>
          <pc:sldMk cId="1248816343" sldId="1464"/>
        </pc:sldMkLst>
        <pc:spChg chg="mod">
          <ac:chgData name="玉造　潤史" userId="S::6912876266@utac.u-tokyo.ac.jp::0be71875-873b-465c-afd9-2857e2860bc4" providerId="AD" clId="Web-{289DE6E5-B13A-4CE3-0D38-D63F7A0F8D33}" dt="2025-03-03T01:30:59.913" v="143" actId="20577"/>
          <ac:spMkLst>
            <pc:docMk/>
            <pc:sldMk cId="1248816343" sldId="1464"/>
            <ac:spMk id="2" creationId="{10A5AACF-AFE5-37B9-7C82-CD06C61A0025}"/>
          </ac:spMkLst>
        </pc:spChg>
      </pc:sldChg>
      <pc:sldChg chg="modSp new">
        <pc:chgData name="玉造　潤史" userId="S::6912876266@utac.u-tokyo.ac.jp::0be71875-873b-465c-afd9-2857e2860bc4" providerId="AD" clId="Web-{289DE6E5-B13A-4CE3-0D38-D63F7A0F8D33}" dt="2025-03-03T01:26:21.328" v="125" actId="20577"/>
        <pc:sldMkLst>
          <pc:docMk/>
          <pc:sldMk cId="2483565780" sldId="1471"/>
        </pc:sldMkLst>
        <pc:spChg chg="mod">
          <ac:chgData name="玉造　潤史" userId="S::6912876266@utac.u-tokyo.ac.jp::0be71875-873b-465c-afd9-2857e2860bc4" providerId="AD" clId="Web-{289DE6E5-B13A-4CE3-0D38-D63F7A0F8D33}" dt="2025-03-03T01:20:31.897" v="26" actId="20577"/>
          <ac:spMkLst>
            <pc:docMk/>
            <pc:sldMk cId="2483565780" sldId="1471"/>
            <ac:spMk id="2" creationId="{9C050B17-56D1-B7D1-4627-2A410E949267}"/>
          </ac:spMkLst>
        </pc:spChg>
        <pc:spChg chg="mod">
          <ac:chgData name="玉造　潤史" userId="S::6912876266@utac.u-tokyo.ac.jp::0be71875-873b-465c-afd9-2857e2860bc4" providerId="AD" clId="Web-{289DE6E5-B13A-4CE3-0D38-D63F7A0F8D33}" dt="2025-03-03T01:26:21.328" v="125" actId="20577"/>
          <ac:spMkLst>
            <pc:docMk/>
            <pc:sldMk cId="2483565780" sldId="1471"/>
            <ac:spMk id="3" creationId="{00CC113E-2B20-1327-424B-CDED18958F4A}"/>
          </ac:spMkLst>
        </pc:spChg>
      </pc:sldChg>
      <pc:sldChg chg="modSp new">
        <pc:chgData name="玉造　潤史" userId="S::6912876266@utac.u-tokyo.ac.jp::0be71875-873b-465c-afd9-2857e2860bc4" providerId="AD" clId="Web-{289DE6E5-B13A-4CE3-0D38-D63F7A0F8D33}" dt="2025-03-03T01:33:50.246" v="150" actId="20577"/>
        <pc:sldMkLst>
          <pc:docMk/>
          <pc:sldMk cId="3982496804" sldId="1472"/>
        </pc:sldMkLst>
        <pc:spChg chg="mod">
          <ac:chgData name="玉造　潤史" userId="S::6912876266@utac.u-tokyo.ac.jp::0be71875-873b-465c-afd9-2857e2860bc4" providerId="AD" clId="Web-{289DE6E5-B13A-4CE3-0D38-D63F7A0F8D33}" dt="2025-03-03T01:33:28.042" v="149" actId="20577"/>
          <ac:spMkLst>
            <pc:docMk/>
            <pc:sldMk cId="3982496804" sldId="1472"/>
            <ac:spMk id="2" creationId="{5B17C5BD-A956-8F4A-38C7-B40256613186}"/>
          </ac:spMkLst>
        </pc:spChg>
        <pc:spChg chg="mod">
          <ac:chgData name="玉造　潤史" userId="S::6912876266@utac.u-tokyo.ac.jp::0be71875-873b-465c-afd9-2857e2860bc4" providerId="AD" clId="Web-{289DE6E5-B13A-4CE3-0D38-D63F7A0F8D33}" dt="2025-03-03T01:33:50.246" v="150" actId="20577"/>
          <ac:spMkLst>
            <pc:docMk/>
            <pc:sldMk cId="3982496804" sldId="1472"/>
            <ac:spMk id="3" creationId="{37B3A86E-4D82-33C3-FBAB-4EC86EFCFD51}"/>
          </ac:spMkLst>
        </pc:spChg>
      </pc:sldChg>
      <pc:sldChg chg="modSp new mod modClrScheme chgLayout">
        <pc:chgData name="玉造　潤史" userId="S::6912876266@utac.u-tokyo.ac.jp::0be71875-873b-465c-afd9-2857e2860bc4" providerId="AD" clId="Web-{289DE6E5-B13A-4CE3-0D38-D63F7A0F8D33}" dt="2025-03-03T01:36:21.391" v="171" actId="20577"/>
        <pc:sldMkLst>
          <pc:docMk/>
          <pc:sldMk cId="592914177" sldId="1473"/>
        </pc:sldMkLst>
        <pc:spChg chg="mod ord">
          <ac:chgData name="玉造　潤史" userId="S::6912876266@utac.u-tokyo.ac.jp::0be71875-873b-465c-afd9-2857e2860bc4" providerId="AD" clId="Web-{289DE6E5-B13A-4CE3-0D38-D63F7A0F8D33}" dt="2025-03-03T01:34:46.388" v="156" actId="20577"/>
          <ac:spMkLst>
            <pc:docMk/>
            <pc:sldMk cId="592914177" sldId="1473"/>
            <ac:spMk id="2" creationId="{C8AE0107-2730-5C61-3230-C197002D2838}"/>
          </ac:spMkLst>
        </pc:spChg>
        <pc:spChg chg="mod ord">
          <ac:chgData name="玉造　潤史" userId="S::6912876266@utac.u-tokyo.ac.jp::0be71875-873b-465c-afd9-2857e2860bc4" providerId="AD" clId="Web-{289DE6E5-B13A-4CE3-0D38-D63F7A0F8D33}" dt="2025-03-03T01:36:21.391" v="171" actId="20577"/>
          <ac:spMkLst>
            <pc:docMk/>
            <pc:sldMk cId="592914177" sldId="1473"/>
            <ac:spMk id="3" creationId="{0E9628DB-32DD-76A0-AFBE-6E131264E339}"/>
          </ac:spMkLst>
        </pc:spChg>
        <pc:spChg chg="mod ord">
          <ac:chgData name="玉造　潤史" userId="S::6912876266@utac.u-tokyo.ac.jp::0be71875-873b-465c-afd9-2857e2860bc4" providerId="AD" clId="Web-{289DE6E5-B13A-4CE3-0D38-D63F7A0F8D33}" dt="2025-03-03T01:34:37.419" v="152"/>
          <ac:spMkLst>
            <pc:docMk/>
            <pc:sldMk cId="592914177" sldId="1473"/>
            <ac:spMk id="4" creationId="{37D69D1C-99F9-EFAA-6610-864724968102}"/>
          </ac:spMkLst>
        </pc:spChg>
        <pc:spChg chg="mod ord">
          <ac:chgData name="玉造　潤史" userId="S::6912876266@utac.u-tokyo.ac.jp::0be71875-873b-465c-afd9-2857e2860bc4" providerId="AD" clId="Web-{289DE6E5-B13A-4CE3-0D38-D63F7A0F8D33}" dt="2025-03-03T01:34:37.419" v="152"/>
          <ac:spMkLst>
            <pc:docMk/>
            <pc:sldMk cId="592914177" sldId="1473"/>
            <ac:spMk id="5" creationId="{5993924C-210A-4E98-7523-FFF1B14B8152}"/>
          </ac:spMkLst>
        </pc:spChg>
        <pc:spChg chg="mod ord">
          <ac:chgData name="玉造　潤史" userId="S::6912876266@utac.u-tokyo.ac.jp::0be71875-873b-465c-afd9-2857e2860bc4" providerId="AD" clId="Web-{289DE6E5-B13A-4CE3-0D38-D63F7A0F8D33}" dt="2025-03-03T01:34:37.419" v="152"/>
          <ac:spMkLst>
            <pc:docMk/>
            <pc:sldMk cId="592914177" sldId="1473"/>
            <ac:spMk id="6" creationId="{77B4DF71-2405-36A2-29DC-7E30ABE7616C}"/>
          </ac:spMkLst>
        </pc:spChg>
      </pc:sldChg>
      <pc:sldChg chg="modSp new mod modClrScheme chgLayout">
        <pc:chgData name="玉造　潤史" userId="S::6912876266@utac.u-tokyo.ac.jp::0be71875-873b-465c-afd9-2857e2860bc4" providerId="AD" clId="Web-{289DE6E5-B13A-4CE3-0D38-D63F7A0F8D33}" dt="2025-03-03T01:40:22.553" v="179" actId="20577"/>
        <pc:sldMkLst>
          <pc:docMk/>
          <pc:sldMk cId="557279852" sldId="1474"/>
        </pc:sldMkLst>
        <pc:spChg chg="mod ord">
          <ac:chgData name="玉造　潤史" userId="S::6912876266@utac.u-tokyo.ac.jp::0be71875-873b-465c-afd9-2857e2860bc4" providerId="AD" clId="Web-{289DE6E5-B13A-4CE3-0D38-D63F7A0F8D33}" dt="2025-03-03T01:40:22.553" v="179" actId="20577"/>
          <ac:spMkLst>
            <pc:docMk/>
            <pc:sldMk cId="557279852" sldId="1474"/>
            <ac:spMk id="5" creationId="{DF1B7317-8CA5-E0FB-18D2-EEB49CC09505}"/>
          </ac:spMkLst>
        </pc:spChg>
      </pc:sldChg>
    </pc:docChg>
  </pc:docChgLst>
  <pc:docChgLst>
    <pc:chgData name="玉造　潤史" userId="S::6912876266@utac.u-tokyo.ac.jp::0be71875-873b-465c-afd9-2857e2860bc4" providerId="AD" clId="Web-{E6A1314D-89E2-BF66-BA4D-4DB5D7776776}"/>
    <pc:docChg chg="addSld delSld modSld sldOrd">
      <pc:chgData name="玉造　潤史" userId="S::6912876266@utac.u-tokyo.ac.jp::0be71875-873b-465c-afd9-2857e2860bc4" providerId="AD" clId="Web-{E6A1314D-89E2-BF66-BA4D-4DB5D7776776}" dt="2025-02-26T14:48:19.204" v="524"/>
      <pc:docMkLst>
        <pc:docMk/>
      </pc:docMkLst>
      <pc:sldChg chg="addSp delSp modSp">
        <pc:chgData name="玉造　潤史" userId="S::6912876266@utac.u-tokyo.ac.jp::0be71875-873b-465c-afd9-2857e2860bc4" providerId="AD" clId="Web-{E6A1314D-89E2-BF66-BA4D-4DB5D7776776}" dt="2025-02-26T14:01:11.794" v="166"/>
        <pc:sldMkLst>
          <pc:docMk/>
          <pc:sldMk cId="2292264982" sldId="256"/>
        </pc:sldMkLst>
        <pc:spChg chg="mod">
          <ac:chgData name="玉造　潤史" userId="S::6912876266@utac.u-tokyo.ac.jp::0be71875-873b-465c-afd9-2857e2860bc4" providerId="AD" clId="Web-{E6A1314D-89E2-BF66-BA4D-4DB5D7776776}" dt="2025-02-26T13:52:37.026" v="4" actId="20577"/>
          <ac:spMkLst>
            <pc:docMk/>
            <pc:sldMk cId="2292264982" sldId="256"/>
            <ac:spMk id="2" creationId="{D049B836-353B-0EDB-5101-3437F71F2E4D}"/>
          </ac:spMkLst>
        </pc:spChg>
        <pc:spChg chg="mod">
          <ac:chgData name="玉造　潤史" userId="S::6912876266@utac.u-tokyo.ac.jp::0be71875-873b-465c-afd9-2857e2860bc4" providerId="AD" clId="Web-{E6A1314D-89E2-BF66-BA4D-4DB5D7776776}" dt="2025-02-26T13:53:43.341" v="44" actId="20577"/>
          <ac:spMkLst>
            <pc:docMk/>
            <pc:sldMk cId="2292264982" sldId="256"/>
            <ac:spMk id="3" creationId="{92A3CDA6-C2CF-9E57-ABBE-E6FF1371E360}"/>
          </ac:spMkLst>
        </pc:spChg>
        <pc:spChg chg="mod">
          <ac:chgData name="玉造　潤史" userId="S::6912876266@utac.u-tokyo.ac.jp::0be71875-873b-465c-afd9-2857e2860bc4" providerId="AD" clId="Web-{E6A1314D-89E2-BF66-BA4D-4DB5D7776776}" dt="2025-02-26T13:52:26.244" v="2" actId="14100"/>
          <ac:spMkLst>
            <pc:docMk/>
            <pc:sldMk cId="2292264982" sldId="256"/>
            <ac:spMk id="6" creationId="{DAF9C5F6-5967-1ECA-726E-1426D4EABB61}"/>
          </ac:spMkLst>
        </pc:spChg>
      </pc:sldChg>
      <pc:sldChg chg="ord">
        <pc:chgData name="玉造　潤史" userId="S::6912876266@utac.u-tokyo.ac.jp::0be71875-873b-465c-afd9-2857e2860bc4" providerId="AD" clId="Web-{E6A1314D-89E2-BF66-BA4D-4DB5D7776776}" dt="2025-02-26T14:48:19.204" v="524"/>
        <pc:sldMkLst>
          <pc:docMk/>
          <pc:sldMk cId="200817713" sldId="1404"/>
        </pc:sldMkLst>
      </pc:sldChg>
      <pc:sldChg chg="ord">
        <pc:chgData name="玉造　潤史" userId="S::6912876266@utac.u-tokyo.ac.jp::0be71875-873b-465c-afd9-2857e2860bc4" providerId="AD" clId="Web-{E6A1314D-89E2-BF66-BA4D-4DB5D7776776}" dt="2025-02-26T14:48:19.189" v="516"/>
        <pc:sldMkLst>
          <pc:docMk/>
          <pc:sldMk cId="1383757248" sldId="1407"/>
        </pc:sldMkLst>
      </pc:sldChg>
      <pc:sldChg chg="ord">
        <pc:chgData name="玉造　潤史" userId="S::6912876266@utac.u-tokyo.ac.jp::0be71875-873b-465c-afd9-2857e2860bc4" providerId="AD" clId="Web-{E6A1314D-89E2-BF66-BA4D-4DB5D7776776}" dt="2025-02-26T14:48:19.204" v="523"/>
        <pc:sldMkLst>
          <pc:docMk/>
          <pc:sldMk cId="3676443619" sldId="1409"/>
        </pc:sldMkLst>
      </pc:sldChg>
      <pc:sldChg chg="ord">
        <pc:chgData name="玉造　潤史" userId="S::6912876266@utac.u-tokyo.ac.jp::0be71875-873b-465c-afd9-2857e2860bc4" providerId="AD" clId="Web-{E6A1314D-89E2-BF66-BA4D-4DB5D7776776}" dt="2025-02-26T14:48:19.204" v="522"/>
        <pc:sldMkLst>
          <pc:docMk/>
          <pc:sldMk cId="2058417800" sldId="1410"/>
        </pc:sldMkLst>
      </pc:sldChg>
      <pc:sldChg chg="ord">
        <pc:chgData name="玉造　潤史" userId="S::6912876266@utac.u-tokyo.ac.jp::0be71875-873b-465c-afd9-2857e2860bc4" providerId="AD" clId="Web-{E6A1314D-89E2-BF66-BA4D-4DB5D7776776}" dt="2025-02-26T14:48:19.204" v="521"/>
        <pc:sldMkLst>
          <pc:docMk/>
          <pc:sldMk cId="1800437418" sldId="1411"/>
        </pc:sldMkLst>
      </pc:sldChg>
      <pc:sldChg chg="ord">
        <pc:chgData name="玉造　潤史" userId="S::6912876266@utac.u-tokyo.ac.jp::0be71875-873b-465c-afd9-2857e2860bc4" providerId="AD" clId="Web-{E6A1314D-89E2-BF66-BA4D-4DB5D7776776}" dt="2025-02-26T14:48:19.204" v="520"/>
        <pc:sldMkLst>
          <pc:docMk/>
          <pc:sldMk cId="453319937" sldId="1412"/>
        </pc:sldMkLst>
      </pc:sldChg>
      <pc:sldChg chg="ord">
        <pc:chgData name="玉造　潤史" userId="S::6912876266@utac.u-tokyo.ac.jp::0be71875-873b-465c-afd9-2857e2860bc4" providerId="AD" clId="Web-{E6A1314D-89E2-BF66-BA4D-4DB5D7776776}" dt="2025-02-26T14:48:19.189" v="519"/>
        <pc:sldMkLst>
          <pc:docMk/>
          <pc:sldMk cId="845553891" sldId="1413"/>
        </pc:sldMkLst>
      </pc:sldChg>
      <pc:sldChg chg="ord">
        <pc:chgData name="玉造　潤史" userId="S::6912876266@utac.u-tokyo.ac.jp::0be71875-873b-465c-afd9-2857e2860bc4" providerId="AD" clId="Web-{E6A1314D-89E2-BF66-BA4D-4DB5D7776776}" dt="2025-02-26T14:48:19.189" v="518"/>
        <pc:sldMkLst>
          <pc:docMk/>
          <pc:sldMk cId="985179304" sldId="1414"/>
        </pc:sldMkLst>
      </pc:sldChg>
      <pc:sldChg chg="ord">
        <pc:chgData name="玉造　潤史" userId="S::6912876266@utac.u-tokyo.ac.jp::0be71875-873b-465c-afd9-2857e2860bc4" providerId="AD" clId="Web-{E6A1314D-89E2-BF66-BA4D-4DB5D7776776}" dt="2025-02-26T14:48:19.189" v="517"/>
        <pc:sldMkLst>
          <pc:docMk/>
          <pc:sldMk cId="519261445" sldId="1415"/>
        </pc:sldMkLst>
      </pc:sldChg>
      <pc:sldChg chg="addSp delSp modSp ord">
        <pc:chgData name="玉造　潤史" userId="S::6912876266@utac.u-tokyo.ac.jp::0be71875-873b-465c-afd9-2857e2860bc4" providerId="AD" clId="Web-{E6A1314D-89E2-BF66-BA4D-4DB5D7776776}" dt="2025-02-26T14:04:31.035" v="188" actId="1076"/>
        <pc:sldMkLst>
          <pc:docMk/>
          <pc:sldMk cId="650472427" sldId="1416"/>
        </pc:sldMkLst>
        <pc:spChg chg="mod">
          <ac:chgData name="玉造　潤史" userId="S::6912876266@utac.u-tokyo.ac.jp::0be71875-873b-465c-afd9-2857e2860bc4" providerId="AD" clId="Web-{E6A1314D-89E2-BF66-BA4D-4DB5D7776776}" dt="2025-02-26T14:03:44.971" v="183" actId="20577"/>
          <ac:spMkLst>
            <pc:docMk/>
            <pc:sldMk cId="650472427" sldId="1416"/>
            <ac:spMk id="6" creationId="{4DB7CA6C-46D6-A882-6908-A27AF73885B4}"/>
          </ac:spMkLst>
        </pc:spChg>
        <pc:spChg chg="add mod">
          <ac:chgData name="玉造　潤史" userId="S::6912876266@utac.u-tokyo.ac.jp::0be71875-873b-465c-afd9-2857e2860bc4" providerId="AD" clId="Web-{E6A1314D-89E2-BF66-BA4D-4DB5D7776776}" dt="2025-02-26T14:04:31.035" v="188" actId="1076"/>
          <ac:spMkLst>
            <pc:docMk/>
            <pc:sldMk cId="650472427" sldId="1416"/>
            <ac:spMk id="9" creationId="{75AD6487-63E9-23B4-D750-17CA1D2B996F}"/>
          </ac:spMkLst>
        </pc:spChg>
      </pc:sldChg>
      <pc:sldChg chg="modSp ord">
        <pc:chgData name="玉造　潤史" userId="S::6912876266@utac.u-tokyo.ac.jp::0be71875-873b-465c-afd9-2857e2860bc4" providerId="AD" clId="Web-{E6A1314D-89E2-BF66-BA4D-4DB5D7776776}" dt="2025-02-26T14:06:27.492" v="227" actId="20577"/>
        <pc:sldMkLst>
          <pc:docMk/>
          <pc:sldMk cId="422884725" sldId="1417"/>
        </pc:sldMkLst>
        <pc:spChg chg="mod">
          <ac:chgData name="玉造　潤史" userId="S::6912876266@utac.u-tokyo.ac.jp::0be71875-873b-465c-afd9-2857e2860bc4" providerId="AD" clId="Web-{E6A1314D-89E2-BF66-BA4D-4DB5D7776776}" dt="2025-02-26T14:05:13.615" v="192" actId="1076"/>
          <ac:spMkLst>
            <pc:docMk/>
            <pc:sldMk cId="422884725" sldId="1417"/>
            <ac:spMk id="7" creationId="{CAAD4314-1A76-D70A-6088-435C00B08336}"/>
          </ac:spMkLst>
        </pc:spChg>
        <pc:spChg chg="mod">
          <ac:chgData name="玉造　潤史" userId="S::6912876266@utac.u-tokyo.ac.jp::0be71875-873b-465c-afd9-2857e2860bc4" providerId="AD" clId="Web-{E6A1314D-89E2-BF66-BA4D-4DB5D7776776}" dt="2025-02-26T14:06:27.492" v="227" actId="20577"/>
          <ac:spMkLst>
            <pc:docMk/>
            <pc:sldMk cId="422884725" sldId="1417"/>
            <ac:spMk id="8" creationId="{F559ACF0-37FF-A151-E0E8-C6FA9D00A6E5}"/>
          </ac:spMkLst>
        </pc:spChg>
        <pc:spChg chg="mod">
          <ac:chgData name="玉造　潤史" userId="S::6912876266@utac.u-tokyo.ac.jp::0be71875-873b-465c-afd9-2857e2860bc4" providerId="AD" clId="Web-{E6A1314D-89E2-BF66-BA4D-4DB5D7776776}" dt="2025-02-26T14:05:19.412" v="193" actId="1076"/>
          <ac:spMkLst>
            <pc:docMk/>
            <pc:sldMk cId="422884725" sldId="1417"/>
            <ac:spMk id="13" creationId="{D6A0FF97-43FB-0797-69C6-F800E2275607}"/>
          </ac:spMkLst>
        </pc:spChg>
      </pc:sldChg>
      <pc:sldChg chg="ord">
        <pc:chgData name="玉造　潤史" userId="S::6912876266@utac.u-tokyo.ac.jp::0be71875-873b-465c-afd9-2857e2860bc4" providerId="AD" clId="Web-{E6A1314D-89E2-BF66-BA4D-4DB5D7776776}" dt="2025-02-26T14:04:49.411" v="190"/>
        <pc:sldMkLst>
          <pc:docMk/>
          <pc:sldMk cId="295749716" sldId="1418"/>
        </pc:sldMkLst>
      </pc:sldChg>
      <pc:sldChg chg="ord">
        <pc:chgData name="玉造　潤史" userId="S::6912876266@utac.u-tokyo.ac.jp::0be71875-873b-465c-afd9-2857e2860bc4" providerId="AD" clId="Web-{E6A1314D-89E2-BF66-BA4D-4DB5D7776776}" dt="2025-02-26T14:07:17.791" v="228"/>
        <pc:sldMkLst>
          <pc:docMk/>
          <pc:sldMk cId="2076077362" sldId="1419"/>
        </pc:sldMkLst>
      </pc:sldChg>
      <pc:sldChg chg="addSp modSp ord">
        <pc:chgData name="玉造　潤史" userId="S::6912876266@utac.u-tokyo.ac.jp::0be71875-873b-465c-afd9-2857e2860bc4" providerId="AD" clId="Web-{E6A1314D-89E2-BF66-BA4D-4DB5D7776776}" dt="2025-02-26T14:11:33.878" v="266" actId="1076"/>
        <pc:sldMkLst>
          <pc:docMk/>
          <pc:sldMk cId="4062808417" sldId="1420"/>
        </pc:sldMkLst>
        <pc:spChg chg="mod">
          <ac:chgData name="玉造　潤史" userId="S::6912876266@utac.u-tokyo.ac.jp::0be71875-873b-465c-afd9-2857e2860bc4" providerId="AD" clId="Web-{E6A1314D-89E2-BF66-BA4D-4DB5D7776776}" dt="2025-02-26T14:10:01.140" v="246" actId="20577"/>
          <ac:spMkLst>
            <pc:docMk/>
            <pc:sldMk cId="4062808417" sldId="1420"/>
            <ac:spMk id="2" creationId="{6C12AEEB-0ECC-FF13-BCEC-E40AF2865717}"/>
          </ac:spMkLst>
        </pc:spChg>
        <pc:spChg chg="mod">
          <ac:chgData name="玉造　潤史" userId="S::6912876266@utac.u-tokyo.ac.jp::0be71875-873b-465c-afd9-2857e2860bc4" providerId="AD" clId="Web-{E6A1314D-89E2-BF66-BA4D-4DB5D7776776}" dt="2025-02-26T14:08:56.794" v="236" actId="20577"/>
          <ac:spMkLst>
            <pc:docMk/>
            <pc:sldMk cId="4062808417" sldId="1420"/>
            <ac:spMk id="8" creationId="{F559ACF0-37FF-A151-E0E8-C6FA9D00A6E5}"/>
          </ac:spMkLst>
        </pc:spChg>
      </pc:sldChg>
      <pc:sldChg chg="ord">
        <pc:chgData name="玉造　潤史" userId="S::6912876266@utac.u-tokyo.ac.jp::0be71875-873b-465c-afd9-2857e2860bc4" providerId="AD" clId="Web-{E6A1314D-89E2-BF66-BA4D-4DB5D7776776}" dt="2025-02-26T14:09:18.264" v="237"/>
        <pc:sldMkLst>
          <pc:docMk/>
          <pc:sldMk cId="1871126053" sldId="1421"/>
        </pc:sldMkLst>
      </pc:sldChg>
      <pc:sldChg chg="delSp ord">
        <pc:chgData name="玉造　潤史" userId="S::6912876266@utac.u-tokyo.ac.jp::0be71875-873b-465c-afd9-2857e2860bc4" providerId="AD" clId="Web-{E6A1314D-89E2-BF66-BA4D-4DB5D7776776}" dt="2025-02-26T14:34:12.362" v="385"/>
        <pc:sldMkLst>
          <pc:docMk/>
          <pc:sldMk cId="831887377" sldId="1422"/>
        </pc:sldMkLst>
      </pc:sldChg>
      <pc:sldChg chg="ord">
        <pc:chgData name="玉造　潤史" userId="S::6912876266@utac.u-tokyo.ac.jp::0be71875-873b-465c-afd9-2857e2860bc4" providerId="AD" clId="Web-{E6A1314D-89E2-BF66-BA4D-4DB5D7776776}" dt="2025-02-26T14:13:10.147" v="269"/>
        <pc:sldMkLst>
          <pc:docMk/>
          <pc:sldMk cId="2788459961" sldId="1423"/>
        </pc:sldMkLst>
      </pc:sldChg>
      <pc:sldChg chg="ord">
        <pc:chgData name="玉造　潤史" userId="S::6912876266@utac.u-tokyo.ac.jp::0be71875-873b-465c-afd9-2857e2860bc4" providerId="AD" clId="Web-{E6A1314D-89E2-BF66-BA4D-4DB5D7776776}" dt="2025-02-26T14:14:51.369" v="277"/>
        <pc:sldMkLst>
          <pc:docMk/>
          <pc:sldMk cId="1338483940" sldId="1424"/>
        </pc:sldMkLst>
      </pc:sldChg>
      <pc:sldChg chg="modSp ord">
        <pc:chgData name="玉造　潤史" userId="S::6912876266@utac.u-tokyo.ac.jp::0be71875-873b-465c-afd9-2857e2860bc4" providerId="AD" clId="Web-{E6A1314D-89E2-BF66-BA4D-4DB5D7776776}" dt="2025-02-26T14:35:18.490" v="391" actId="20577"/>
        <pc:sldMkLst>
          <pc:docMk/>
          <pc:sldMk cId="3667310586" sldId="1425"/>
        </pc:sldMkLst>
        <pc:spChg chg="mod">
          <ac:chgData name="玉造　潤史" userId="S::6912876266@utac.u-tokyo.ac.jp::0be71875-873b-465c-afd9-2857e2860bc4" providerId="AD" clId="Web-{E6A1314D-89E2-BF66-BA4D-4DB5D7776776}" dt="2025-02-26T14:20:30.006" v="333" actId="20577"/>
          <ac:spMkLst>
            <pc:docMk/>
            <pc:sldMk cId="3667310586" sldId="1425"/>
            <ac:spMk id="5" creationId="{3ECD57D6-21A3-B8E3-AFC9-B2CE5BD03EE6}"/>
          </ac:spMkLst>
        </pc:spChg>
        <pc:spChg chg="mod">
          <ac:chgData name="玉造　潤史" userId="S::6912876266@utac.u-tokyo.ac.jp::0be71875-873b-465c-afd9-2857e2860bc4" providerId="AD" clId="Web-{E6A1314D-89E2-BF66-BA4D-4DB5D7776776}" dt="2025-02-26T14:35:18.490" v="391" actId="20577"/>
          <ac:spMkLst>
            <pc:docMk/>
            <pc:sldMk cId="3667310586" sldId="1425"/>
            <ac:spMk id="6" creationId="{C003FEEE-3EDF-D558-AABF-2FC315F44588}"/>
          </ac:spMkLst>
        </pc:spChg>
      </pc:sldChg>
      <pc:sldChg chg="modSp ord">
        <pc:chgData name="玉造　潤史" userId="S::6912876266@utac.u-tokyo.ac.jp::0be71875-873b-465c-afd9-2857e2860bc4" providerId="AD" clId="Web-{E6A1314D-89E2-BF66-BA4D-4DB5D7776776}" dt="2025-02-26T14:22:06.275" v="340" actId="1076"/>
        <pc:sldMkLst>
          <pc:docMk/>
          <pc:sldMk cId="2909231873" sldId="1426"/>
        </pc:sldMkLst>
      </pc:sldChg>
      <pc:sldChg chg="ord">
        <pc:chgData name="玉造　潤史" userId="S::6912876266@utac.u-tokyo.ac.jp::0be71875-873b-465c-afd9-2857e2860bc4" providerId="AD" clId="Web-{E6A1314D-89E2-BF66-BA4D-4DB5D7776776}" dt="2025-02-26T14:18:04.141" v="303"/>
        <pc:sldMkLst>
          <pc:docMk/>
          <pc:sldMk cId="4044509172" sldId="1427"/>
        </pc:sldMkLst>
      </pc:sldChg>
      <pc:sldChg chg="ord">
        <pc:chgData name="玉造　潤史" userId="S::6912876266@utac.u-tokyo.ac.jp::0be71875-873b-465c-afd9-2857e2860bc4" providerId="AD" clId="Web-{E6A1314D-89E2-BF66-BA4D-4DB5D7776776}" dt="2025-02-26T14:18:04.126" v="302"/>
        <pc:sldMkLst>
          <pc:docMk/>
          <pc:sldMk cId="3714208880" sldId="1428"/>
        </pc:sldMkLst>
      </pc:sldChg>
      <pc:sldChg chg="ord">
        <pc:chgData name="玉造　潤史" userId="S::6912876266@utac.u-tokyo.ac.jp::0be71875-873b-465c-afd9-2857e2860bc4" providerId="AD" clId="Web-{E6A1314D-89E2-BF66-BA4D-4DB5D7776776}" dt="2025-02-26T14:18:04.126" v="301"/>
        <pc:sldMkLst>
          <pc:docMk/>
          <pc:sldMk cId="1092477353" sldId="1429"/>
        </pc:sldMkLst>
      </pc:sldChg>
      <pc:sldChg chg="ord">
        <pc:chgData name="玉造　潤史" userId="S::6912876266@utac.u-tokyo.ac.jp::0be71875-873b-465c-afd9-2857e2860bc4" providerId="AD" clId="Web-{E6A1314D-89E2-BF66-BA4D-4DB5D7776776}" dt="2025-02-26T14:18:04.126" v="300"/>
        <pc:sldMkLst>
          <pc:docMk/>
          <pc:sldMk cId="48047313" sldId="1430"/>
        </pc:sldMkLst>
      </pc:sldChg>
      <pc:sldChg chg="ord">
        <pc:chgData name="玉造　潤史" userId="S::6912876266@utac.u-tokyo.ac.jp::0be71875-873b-465c-afd9-2857e2860bc4" providerId="AD" clId="Web-{E6A1314D-89E2-BF66-BA4D-4DB5D7776776}" dt="2025-02-26T14:18:04.126" v="299"/>
        <pc:sldMkLst>
          <pc:docMk/>
          <pc:sldMk cId="3912971870" sldId="1431"/>
        </pc:sldMkLst>
      </pc:sldChg>
      <pc:sldChg chg="ord">
        <pc:chgData name="玉造　潤史" userId="S::6912876266@utac.u-tokyo.ac.jp::0be71875-873b-465c-afd9-2857e2860bc4" providerId="AD" clId="Web-{E6A1314D-89E2-BF66-BA4D-4DB5D7776776}" dt="2025-02-26T14:27:44.943" v="356"/>
        <pc:sldMkLst>
          <pc:docMk/>
          <pc:sldMk cId="1375208053" sldId="1432"/>
        </pc:sldMkLst>
      </pc:sldChg>
      <pc:sldChg chg="ord">
        <pc:chgData name="玉造　潤史" userId="S::6912876266@utac.u-tokyo.ac.jp::0be71875-873b-465c-afd9-2857e2860bc4" providerId="AD" clId="Web-{E6A1314D-89E2-BF66-BA4D-4DB5D7776776}" dt="2025-02-26T14:25:25.250" v="348"/>
        <pc:sldMkLst>
          <pc:docMk/>
          <pc:sldMk cId="1478213034" sldId="1433"/>
        </pc:sldMkLst>
      </pc:sldChg>
      <pc:sldChg chg="ord">
        <pc:chgData name="玉造　潤史" userId="S::6912876266@utac.u-tokyo.ac.jp::0be71875-873b-465c-afd9-2857e2860bc4" providerId="AD" clId="Web-{E6A1314D-89E2-BF66-BA4D-4DB5D7776776}" dt="2025-02-26T14:25:25.250" v="347"/>
        <pc:sldMkLst>
          <pc:docMk/>
          <pc:sldMk cId="3955812757" sldId="1434"/>
        </pc:sldMkLst>
      </pc:sldChg>
      <pc:sldChg chg="modSp ord">
        <pc:chgData name="玉造　潤史" userId="S::6912876266@utac.u-tokyo.ac.jp::0be71875-873b-465c-afd9-2857e2860bc4" providerId="AD" clId="Web-{E6A1314D-89E2-BF66-BA4D-4DB5D7776776}" dt="2025-02-26T14:42:56.927" v="478" actId="20577"/>
        <pc:sldMkLst>
          <pc:docMk/>
          <pc:sldMk cId="3874856611" sldId="1435"/>
        </pc:sldMkLst>
        <pc:spChg chg="mod">
          <ac:chgData name="玉造　潤史" userId="S::6912876266@utac.u-tokyo.ac.jp::0be71875-873b-465c-afd9-2857e2860bc4" providerId="AD" clId="Web-{E6A1314D-89E2-BF66-BA4D-4DB5D7776776}" dt="2025-02-26T14:42:56.927" v="478" actId="20577"/>
          <ac:spMkLst>
            <pc:docMk/>
            <pc:sldMk cId="3874856611" sldId="1435"/>
            <ac:spMk id="2" creationId="{749CD64F-CA5F-14CC-6BF9-526AA811C75C}"/>
          </ac:spMkLst>
        </pc:spChg>
        <pc:spChg chg="mod">
          <ac:chgData name="玉造　潤史" userId="S::6912876266@utac.u-tokyo.ac.jp::0be71875-873b-465c-afd9-2857e2860bc4" providerId="AD" clId="Web-{E6A1314D-89E2-BF66-BA4D-4DB5D7776776}" dt="2025-02-26T14:42:43.583" v="475" actId="20577"/>
          <ac:spMkLst>
            <pc:docMk/>
            <pc:sldMk cId="3874856611" sldId="1435"/>
            <ac:spMk id="3" creationId="{AEFB3048-F9CF-A807-A4F4-10547D4E3F66}"/>
          </ac:spMkLst>
        </pc:spChg>
      </pc:sldChg>
      <pc:sldChg chg="ord">
        <pc:chgData name="玉造　潤史" userId="S::6912876266@utac.u-tokyo.ac.jp::0be71875-873b-465c-afd9-2857e2860bc4" providerId="AD" clId="Web-{E6A1314D-89E2-BF66-BA4D-4DB5D7776776}" dt="2025-02-26T14:25:25.250" v="345"/>
        <pc:sldMkLst>
          <pc:docMk/>
          <pc:sldMk cId="3712730979" sldId="1436"/>
        </pc:sldMkLst>
      </pc:sldChg>
      <pc:sldChg chg="ord">
        <pc:chgData name="玉造　潤史" userId="S::6912876266@utac.u-tokyo.ac.jp::0be71875-873b-465c-afd9-2857e2860bc4" providerId="AD" clId="Web-{E6A1314D-89E2-BF66-BA4D-4DB5D7776776}" dt="2025-02-26T14:25:25.250" v="344"/>
        <pc:sldMkLst>
          <pc:docMk/>
          <pc:sldMk cId="2158136610" sldId="1437"/>
        </pc:sldMkLst>
      </pc:sldChg>
      <pc:sldChg chg="ord">
        <pc:chgData name="玉造　潤史" userId="S::6912876266@utac.u-tokyo.ac.jp::0be71875-873b-465c-afd9-2857e2860bc4" providerId="AD" clId="Web-{E6A1314D-89E2-BF66-BA4D-4DB5D7776776}" dt="2025-02-26T14:25:25.250" v="342"/>
        <pc:sldMkLst>
          <pc:docMk/>
          <pc:sldMk cId="260413227" sldId="1438"/>
        </pc:sldMkLst>
      </pc:sldChg>
      <pc:sldChg chg="ord">
        <pc:chgData name="玉造　潤史" userId="S::6912876266@utac.u-tokyo.ac.jp::0be71875-873b-465c-afd9-2857e2860bc4" providerId="AD" clId="Web-{E6A1314D-89E2-BF66-BA4D-4DB5D7776776}" dt="2025-02-26T14:25:25.250" v="343"/>
        <pc:sldMkLst>
          <pc:docMk/>
          <pc:sldMk cId="3958801308" sldId="1439"/>
        </pc:sldMkLst>
      </pc:sldChg>
      <pc:sldChg chg="ord">
        <pc:chgData name="玉造　潤史" userId="S::6912876266@utac.u-tokyo.ac.jp::0be71875-873b-465c-afd9-2857e2860bc4" providerId="AD" clId="Web-{E6A1314D-89E2-BF66-BA4D-4DB5D7776776}" dt="2025-02-26T14:25:25.235" v="341"/>
        <pc:sldMkLst>
          <pc:docMk/>
          <pc:sldMk cId="884449338" sldId="1441"/>
        </pc:sldMkLst>
      </pc:sldChg>
      <pc:sldChg chg="ord">
        <pc:chgData name="玉造　潤史" userId="S::6912876266@utac.u-tokyo.ac.jp::0be71875-873b-465c-afd9-2857e2860bc4" providerId="AD" clId="Web-{E6A1314D-89E2-BF66-BA4D-4DB5D7776776}" dt="2025-02-26T14:26:28.378" v="355"/>
        <pc:sldMkLst>
          <pc:docMk/>
          <pc:sldMk cId="1627590052" sldId="1442"/>
        </pc:sldMkLst>
      </pc:sldChg>
      <pc:sldChg chg="ord">
        <pc:chgData name="玉造　潤史" userId="S::6912876266@utac.u-tokyo.ac.jp::0be71875-873b-465c-afd9-2857e2860bc4" providerId="AD" clId="Web-{E6A1314D-89E2-BF66-BA4D-4DB5D7776776}" dt="2025-02-26T14:26:28.378" v="354"/>
        <pc:sldMkLst>
          <pc:docMk/>
          <pc:sldMk cId="2546055149" sldId="1443"/>
        </pc:sldMkLst>
      </pc:sldChg>
      <pc:sldChg chg="ord">
        <pc:chgData name="玉造　潤史" userId="S::6912876266@utac.u-tokyo.ac.jp::0be71875-873b-465c-afd9-2857e2860bc4" providerId="AD" clId="Web-{E6A1314D-89E2-BF66-BA4D-4DB5D7776776}" dt="2025-02-26T14:26:28.362" v="353"/>
        <pc:sldMkLst>
          <pc:docMk/>
          <pc:sldMk cId="3411914216" sldId="1444"/>
        </pc:sldMkLst>
      </pc:sldChg>
      <pc:sldChg chg="ord">
        <pc:chgData name="玉造　潤史" userId="S::6912876266@utac.u-tokyo.ac.jp::0be71875-873b-465c-afd9-2857e2860bc4" providerId="AD" clId="Web-{E6A1314D-89E2-BF66-BA4D-4DB5D7776776}" dt="2025-02-26T14:26:28.362" v="352"/>
        <pc:sldMkLst>
          <pc:docMk/>
          <pc:sldMk cId="1808478920" sldId="1445"/>
        </pc:sldMkLst>
      </pc:sldChg>
      <pc:sldChg chg="ord">
        <pc:chgData name="玉造　潤史" userId="S::6912876266@utac.u-tokyo.ac.jp::0be71875-873b-465c-afd9-2857e2860bc4" providerId="AD" clId="Web-{E6A1314D-89E2-BF66-BA4D-4DB5D7776776}" dt="2025-02-26T14:26:28.362" v="351"/>
        <pc:sldMkLst>
          <pc:docMk/>
          <pc:sldMk cId="3111349579" sldId="1446"/>
        </pc:sldMkLst>
      </pc:sldChg>
      <pc:sldChg chg="ord">
        <pc:chgData name="玉造　潤史" userId="S::6912876266@utac.u-tokyo.ac.jp::0be71875-873b-465c-afd9-2857e2860bc4" providerId="AD" clId="Web-{E6A1314D-89E2-BF66-BA4D-4DB5D7776776}" dt="2025-02-26T14:26:28.362" v="350"/>
        <pc:sldMkLst>
          <pc:docMk/>
          <pc:sldMk cId="1987634002" sldId="1447"/>
        </pc:sldMkLst>
      </pc:sldChg>
      <pc:sldChg chg="ord">
        <pc:chgData name="玉造　潤史" userId="S::6912876266@utac.u-tokyo.ac.jp::0be71875-873b-465c-afd9-2857e2860bc4" providerId="AD" clId="Web-{E6A1314D-89E2-BF66-BA4D-4DB5D7776776}" dt="2025-02-26T14:26:28.362" v="349"/>
        <pc:sldMkLst>
          <pc:docMk/>
          <pc:sldMk cId="4222842021" sldId="1448"/>
        </pc:sldMkLst>
      </pc:sldChg>
      <pc:sldChg chg="modSp new">
        <pc:chgData name="玉造　潤史" userId="S::6912876266@utac.u-tokyo.ac.jp::0be71875-873b-465c-afd9-2857e2860bc4" providerId="AD" clId="Web-{E6A1314D-89E2-BF66-BA4D-4DB5D7776776}" dt="2025-02-26T14:29:17.212" v="363" actId="20577"/>
        <pc:sldMkLst>
          <pc:docMk/>
          <pc:sldMk cId="3601503161" sldId="1455"/>
        </pc:sldMkLst>
        <pc:spChg chg="mod">
          <ac:chgData name="玉造　潤史" userId="S::6912876266@utac.u-tokyo.ac.jp::0be71875-873b-465c-afd9-2857e2860bc4" providerId="AD" clId="Web-{E6A1314D-89E2-BF66-BA4D-4DB5D7776776}" dt="2025-02-26T13:54:19.029" v="48" actId="20577"/>
          <ac:spMkLst>
            <pc:docMk/>
            <pc:sldMk cId="3601503161" sldId="1455"/>
            <ac:spMk id="2" creationId="{DF04F0D3-5705-C8A5-B21A-8ED74DDB68EC}"/>
          </ac:spMkLst>
        </pc:spChg>
        <pc:spChg chg="mod">
          <ac:chgData name="玉造　潤史" userId="S::6912876266@utac.u-tokyo.ac.jp::0be71875-873b-465c-afd9-2857e2860bc4" providerId="AD" clId="Web-{E6A1314D-89E2-BF66-BA4D-4DB5D7776776}" dt="2025-02-26T14:29:17.212" v="363" actId="20577"/>
          <ac:spMkLst>
            <pc:docMk/>
            <pc:sldMk cId="3601503161" sldId="1455"/>
            <ac:spMk id="3" creationId="{EC169AD3-8917-2349-9414-8BCFA5C69759}"/>
          </ac:spMkLst>
        </pc:spChg>
      </pc:sldChg>
      <pc:sldChg chg="addSp add replId">
        <pc:chgData name="玉造　潤史" userId="S::6912876266@utac.u-tokyo.ac.jp::0be71875-873b-465c-afd9-2857e2860bc4" providerId="AD" clId="Web-{E6A1314D-89E2-BF66-BA4D-4DB5D7776776}" dt="2025-02-26T14:11:40.628" v="267"/>
        <pc:sldMkLst>
          <pc:docMk/>
          <pc:sldMk cId="738344992" sldId="1456"/>
        </pc:sldMkLst>
      </pc:sldChg>
      <pc:sldChg chg="addSp delSp modSp new del">
        <pc:chgData name="玉造　潤史" userId="S::6912876266@utac.u-tokyo.ac.jp::0be71875-873b-465c-afd9-2857e2860bc4" providerId="AD" clId="Web-{E6A1314D-89E2-BF66-BA4D-4DB5D7776776}" dt="2025-02-26T14:04:38.066" v="189"/>
        <pc:sldMkLst>
          <pc:docMk/>
          <pc:sldMk cId="2315014595" sldId="1456"/>
        </pc:sldMkLst>
      </pc:sldChg>
      <pc:sldChg chg="delSp new del ord">
        <pc:chgData name="玉造　潤史" userId="S::6912876266@utac.u-tokyo.ac.jp::0be71875-873b-465c-afd9-2857e2860bc4" providerId="AD" clId="Web-{E6A1314D-89E2-BF66-BA4D-4DB5D7776776}" dt="2025-02-26T14:33:15.251" v="379"/>
        <pc:sldMkLst>
          <pc:docMk/>
          <pc:sldMk cId="4035319037" sldId="1457"/>
        </pc:sldMkLst>
      </pc:sldChg>
      <pc:sldChg chg="modSp new">
        <pc:chgData name="玉造　潤史" userId="S::6912876266@utac.u-tokyo.ac.jp::0be71875-873b-465c-afd9-2857e2860bc4" providerId="AD" clId="Web-{E6A1314D-89E2-BF66-BA4D-4DB5D7776776}" dt="2025-02-26T14:17:09.405" v="298" actId="20577"/>
        <pc:sldMkLst>
          <pc:docMk/>
          <pc:sldMk cId="46743701" sldId="1458"/>
        </pc:sldMkLst>
      </pc:sldChg>
      <pc:sldChg chg="modSp add replId">
        <pc:chgData name="玉造　潤史" userId="S::6912876266@utac.u-tokyo.ac.jp::0be71875-873b-465c-afd9-2857e2860bc4" providerId="AD" clId="Web-{E6A1314D-89E2-BF66-BA4D-4DB5D7776776}" dt="2025-02-26T14:16:27.247" v="292" actId="20577"/>
        <pc:sldMkLst>
          <pc:docMk/>
          <pc:sldMk cId="4077799526" sldId="1459"/>
        </pc:sldMkLst>
        <pc:spChg chg="mod">
          <ac:chgData name="玉造　潤史" userId="S::6912876266@utac.u-tokyo.ac.jp::0be71875-873b-465c-afd9-2857e2860bc4" providerId="AD" clId="Web-{E6A1314D-89E2-BF66-BA4D-4DB5D7776776}" dt="2025-02-26T14:16:04.559" v="289" actId="20577"/>
          <ac:spMkLst>
            <pc:docMk/>
            <pc:sldMk cId="4077799526" sldId="1459"/>
            <ac:spMk id="2" creationId="{57239174-776C-6C71-B378-8610B91A57B8}"/>
          </ac:spMkLst>
        </pc:spChg>
        <pc:spChg chg="mod">
          <ac:chgData name="玉造　潤史" userId="S::6912876266@utac.u-tokyo.ac.jp::0be71875-873b-465c-afd9-2857e2860bc4" providerId="AD" clId="Web-{E6A1314D-89E2-BF66-BA4D-4DB5D7776776}" dt="2025-02-26T14:16:27.247" v="292" actId="20577"/>
          <ac:spMkLst>
            <pc:docMk/>
            <pc:sldMk cId="4077799526" sldId="1459"/>
            <ac:spMk id="3" creationId="{BE7F3A78-B50A-8EE3-C3D1-83D574CF723D}"/>
          </ac:spMkLst>
        </pc:spChg>
      </pc:sldChg>
      <pc:sldChg chg="modSp new ord">
        <pc:chgData name="玉造　潤史" userId="S::6912876266@utac.u-tokyo.ac.jp::0be71875-873b-465c-afd9-2857e2860bc4" providerId="AD" clId="Web-{E6A1314D-89E2-BF66-BA4D-4DB5D7776776}" dt="2025-02-26T14:20:07.849" v="331" actId="20577"/>
        <pc:sldMkLst>
          <pc:docMk/>
          <pc:sldMk cId="1662940378" sldId="1460"/>
        </pc:sldMkLst>
        <pc:spChg chg="mod">
          <ac:chgData name="玉造　潤史" userId="S::6912876266@utac.u-tokyo.ac.jp::0be71875-873b-465c-afd9-2857e2860bc4" providerId="AD" clId="Web-{E6A1314D-89E2-BF66-BA4D-4DB5D7776776}" dt="2025-02-26T14:19:38.629" v="329" actId="20577"/>
          <ac:spMkLst>
            <pc:docMk/>
            <pc:sldMk cId="1662940378" sldId="1460"/>
            <ac:spMk id="2" creationId="{A5D1400C-F619-8F9B-3BBC-969F39FB26AF}"/>
          </ac:spMkLst>
        </pc:spChg>
        <pc:spChg chg="mod">
          <ac:chgData name="玉造　潤史" userId="S::6912876266@utac.u-tokyo.ac.jp::0be71875-873b-465c-afd9-2857e2860bc4" providerId="AD" clId="Web-{E6A1314D-89E2-BF66-BA4D-4DB5D7776776}" dt="2025-02-26T14:20:07.849" v="331" actId="20577"/>
          <ac:spMkLst>
            <pc:docMk/>
            <pc:sldMk cId="1662940378" sldId="1460"/>
            <ac:spMk id="3" creationId="{F3A635A7-615B-5FDA-9787-6859E59751CF}"/>
          </ac:spMkLst>
        </pc:spChg>
      </pc:sldChg>
      <pc:sldChg chg="addSp delSp modSp add replId">
        <pc:chgData name="玉造　潤史" userId="S::6912876266@utac.u-tokyo.ac.jp::0be71875-873b-465c-afd9-2857e2860bc4" providerId="AD" clId="Web-{E6A1314D-89E2-BF66-BA4D-4DB5D7776776}" dt="2025-02-26T14:33:31.861" v="382" actId="20577"/>
        <pc:sldMkLst>
          <pc:docMk/>
          <pc:sldMk cId="3140873096" sldId="1461"/>
        </pc:sldMkLst>
        <pc:spChg chg="mod">
          <ac:chgData name="玉造　潤史" userId="S::6912876266@utac.u-tokyo.ac.jp::0be71875-873b-465c-afd9-2857e2860bc4" providerId="AD" clId="Web-{E6A1314D-89E2-BF66-BA4D-4DB5D7776776}" dt="2025-02-26T14:33:31.861" v="382" actId="20577"/>
          <ac:spMkLst>
            <pc:docMk/>
            <pc:sldMk cId="3140873096" sldId="1461"/>
            <ac:spMk id="3" creationId="{C606C209-C425-D6FB-D771-AF60E074580B}"/>
          </ac:spMkLst>
        </pc:spChg>
      </pc:sldChg>
      <pc:sldChg chg="modSp new ord">
        <pc:chgData name="玉造　潤史" userId="S::6912876266@utac.u-tokyo.ac.jp::0be71875-873b-465c-afd9-2857e2860bc4" providerId="AD" clId="Web-{E6A1314D-89E2-BF66-BA4D-4DB5D7776776}" dt="2025-02-26T14:38:11.058" v="420"/>
        <pc:sldMkLst>
          <pc:docMk/>
          <pc:sldMk cId="3760909215" sldId="1462"/>
        </pc:sldMkLst>
        <pc:spChg chg="mod">
          <ac:chgData name="玉造　潤史" userId="S::6912876266@utac.u-tokyo.ac.jp::0be71875-873b-465c-afd9-2857e2860bc4" providerId="AD" clId="Web-{E6A1314D-89E2-BF66-BA4D-4DB5D7776776}" dt="2025-02-26T14:37:07.525" v="395" actId="20577"/>
          <ac:spMkLst>
            <pc:docMk/>
            <pc:sldMk cId="3760909215" sldId="1462"/>
            <ac:spMk id="2" creationId="{DF4335D9-397E-6E19-E12D-9638E6B38253}"/>
          </ac:spMkLst>
        </pc:spChg>
        <pc:spChg chg="mod">
          <ac:chgData name="玉造　潤史" userId="S::6912876266@utac.u-tokyo.ac.jp::0be71875-873b-465c-afd9-2857e2860bc4" providerId="AD" clId="Web-{E6A1314D-89E2-BF66-BA4D-4DB5D7776776}" dt="2025-02-26T14:37:47.214" v="418" actId="20577"/>
          <ac:spMkLst>
            <pc:docMk/>
            <pc:sldMk cId="3760909215" sldId="1462"/>
            <ac:spMk id="3" creationId="{E2E88F8F-2129-60D0-D04A-E30ED6151BC0}"/>
          </ac:spMkLst>
        </pc:spChg>
      </pc:sldChg>
      <pc:sldChg chg="modSp new">
        <pc:chgData name="玉造　潤史" userId="S::6912876266@utac.u-tokyo.ac.jp::0be71875-873b-465c-afd9-2857e2860bc4" providerId="AD" clId="Web-{E6A1314D-89E2-BF66-BA4D-4DB5D7776776}" dt="2025-02-26T14:41:20.237" v="447" actId="20577"/>
        <pc:sldMkLst>
          <pc:docMk/>
          <pc:sldMk cId="818020464" sldId="1463"/>
        </pc:sldMkLst>
        <pc:spChg chg="mod">
          <ac:chgData name="玉造　潤史" userId="S::6912876266@utac.u-tokyo.ac.jp::0be71875-873b-465c-afd9-2857e2860bc4" providerId="AD" clId="Web-{E6A1314D-89E2-BF66-BA4D-4DB5D7776776}" dt="2025-02-26T14:39:39.514" v="425" actId="20577"/>
          <ac:spMkLst>
            <pc:docMk/>
            <pc:sldMk cId="818020464" sldId="1463"/>
            <ac:spMk id="2" creationId="{BDA4180F-E104-0DD8-7E5F-C6FA1AFE0565}"/>
          </ac:spMkLst>
        </pc:spChg>
        <pc:spChg chg="mod">
          <ac:chgData name="玉造　潤史" userId="S::6912876266@utac.u-tokyo.ac.jp::0be71875-873b-465c-afd9-2857e2860bc4" providerId="AD" clId="Web-{E6A1314D-89E2-BF66-BA4D-4DB5D7776776}" dt="2025-02-26T14:41:20.237" v="447" actId="20577"/>
          <ac:spMkLst>
            <pc:docMk/>
            <pc:sldMk cId="818020464" sldId="1463"/>
            <ac:spMk id="3" creationId="{B0482FAC-EE2A-C953-1ADA-2492EEB0A4C4}"/>
          </ac:spMkLst>
        </pc:spChg>
      </pc:sldChg>
      <pc:sldChg chg="modSp new">
        <pc:chgData name="玉造　潤史" userId="S::6912876266@utac.u-tokyo.ac.jp::0be71875-873b-465c-afd9-2857e2860bc4" providerId="AD" clId="Web-{E6A1314D-89E2-BF66-BA4D-4DB5D7776776}" dt="2025-02-26T14:43:54.429" v="481" actId="20577"/>
        <pc:sldMkLst>
          <pc:docMk/>
          <pc:sldMk cId="1248816343" sldId="1464"/>
        </pc:sldMkLst>
        <pc:spChg chg="mod">
          <ac:chgData name="玉造　潤史" userId="S::6912876266@utac.u-tokyo.ac.jp::0be71875-873b-465c-afd9-2857e2860bc4" providerId="AD" clId="Web-{E6A1314D-89E2-BF66-BA4D-4DB5D7776776}" dt="2025-02-26T14:43:54.429" v="481" actId="20577"/>
          <ac:spMkLst>
            <pc:docMk/>
            <pc:sldMk cId="1248816343" sldId="1464"/>
            <ac:spMk id="2" creationId="{10A5AACF-AFE5-37B9-7C82-CD06C61A0025}"/>
          </ac:spMkLst>
        </pc:spChg>
      </pc:sldChg>
      <pc:sldChg chg="delSp modSp add replId">
        <pc:chgData name="玉造　潤史" userId="S::6912876266@utac.u-tokyo.ac.jp::0be71875-873b-465c-afd9-2857e2860bc4" providerId="AD" clId="Web-{E6A1314D-89E2-BF66-BA4D-4DB5D7776776}" dt="2025-02-26T14:45:40.480" v="515"/>
        <pc:sldMkLst>
          <pc:docMk/>
          <pc:sldMk cId="2350381716" sldId="1465"/>
        </pc:sldMkLst>
        <pc:spChg chg="mod">
          <ac:chgData name="玉造　潤史" userId="S::6912876266@utac.u-tokyo.ac.jp::0be71875-873b-465c-afd9-2857e2860bc4" providerId="AD" clId="Web-{E6A1314D-89E2-BF66-BA4D-4DB5D7776776}" dt="2025-02-26T14:44:49.963" v="498" actId="20577"/>
          <ac:spMkLst>
            <pc:docMk/>
            <pc:sldMk cId="2350381716" sldId="1465"/>
            <ac:spMk id="5" creationId="{235CA4FE-3735-1133-3538-D5BFF6697157}"/>
          </ac:spMkLst>
        </pc:spChg>
        <pc:spChg chg="mod">
          <ac:chgData name="玉造　潤史" userId="S::6912876266@utac.u-tokyo.ac.jp::0be71875-873b-465c-afd9-2857e2860bc4" providerId="AD" clId="Web-{E6A1314D-89E2-BF66-BA4D-4DB5D7776776}" dt="2025-02-26T14:45:33.292" v="513" actId="20577"/>
          <ac:spMkLst>
            <pc:docMk/>
            <pc:sldMk cId="2350381716" sldId="1465"/>
            <ac:spMk id="6" creationId="{A5E04A83-D8A3-105D-0D09-C9F89F2679E6}"/>
          </ac:spMkLst>
        </pc:spChg>
      </pc:sldChg>
    </pc:docChg>
  </pc:docChgLst>
  <pc:docChgLst>
    <pc:chgData name="玉造　潤史" userId="S::6912876266@utac.u-tokyo.ac.jp::0be71875-873b-465c-afd9-2857e2860bc4" providerId="AD" clId="Web-{63143294-1975-00F8-2B9D-275483B28CAF}"/>
    <pc:docChg chg="modSld">
      <pc:chgData name="玉造　潤史" userId="S::6912876266@utac.u-tokyo.ac.jp::0be71875-873b-465c-afd9-2857e2860bc4" providerId="AD" clId="Web-{63143294-1975-00F8-2B9D-275483B28CAF}" dt="2025-02-26T14:50:08.214" v="6" actId="20577"/>
      <pc:docMkLst>
        <pc:docMk/>
      </pc:docMkLst>
      <pc:sldChg chg="modSp">
        <pc:chgData name="玉造　潤史" userId="S::6912876266@utac.u-tokyo.ac.jp::0be71875-873b-465c-afd9-2857e2860bc4" providerId="AD" clId="Web-{63143294-1975-00F8-2B9D-275483B28CAF}" dt="2025-02-26T14:50:08.214" v="6" actId="20577"/>
        <pc:sldMkLst>
          <pc:docMk/>
          <pc:sldMk cId="2292264982" sldId="256"/>
        </pc:sldMkLst>
        <pc:spChg chg="mod">
          <ac:chgData name="玉造　潤史" userId="S::6912876266@utac.u-tokyo.ac.jp::0be71875-873b-465c-afd9-2857e2860bc4" providerId="AD" clId="Web-{63143294-1975-00F8-2B9D-275483B28CAF}" dt="2025-02-26T14:49:59.870" v="3" actId="20577"/>
          <ac:spMkLst>
            <pc:docMk/>
            <pc:sldMk cId="2292264982" sldId="256"/>
            <ac:spMk id="5" creationId="{0BE9E360-99DE-27F6-A722-921D7800BB8D}"/>
          </ac:spMkLst>
        </pc:spChg>
        <pc:spChg chg="mod">
          <ac:chgData name="玉造　潤史" userId="S::6912876266@utac.u-tokyo.ac.jp::0be71875-873b-465c-afd9-2857e2860bc4" providerId="AD" clId="Web-{63143294-1975-00F8-2B9D-275483B28CAF}" dt="2025-02-26T14:50:08.214" v="6" actId="20577"/>
          <ac:spMkLst>
            <pc:docMk/>
            <pc:sldMk cId="2292264982" sldId="256"/>
            <ac:spMk id="6" creationId="{DAF9C5F6-5967-1ECA-726E-1426D4EABB61}"/>
          </ac:spMkLst>
        </pc:spChg>
      </pc:sldChg>
    </pc:docChg>
  </pc:docChgLst>
  <pc:docChgLst>
    <pc:chgData name="園井　健太" userId="S::6833257441@utac.u-tokyo.ac.jp::75ea7d33-7e72-48fc-ae07-d944c71dc059" providerId="AD" clId="Web-{F07B82CC-E7BB-83C3-D962-5DA1F19EEBC9}"/>
    <pc:docChg chg="addSld delSld modSld">
      <pc:chgData name="園井　健太" userId="S::6833257441@utac.u-tokyo.ac.jp::75ea7d33-7e72-48fc-ae07-d944c71dc059" providerId="AD" clId="Web-{F07B82CC-E7BB-83C3-D962-5DA1F19EEBC9}" dt="2025-03-05T03:35:40.137" v="502" actId="20577"/>
      <pc:docMkLst>
        <pc:docMk/>
      </pc:docMkLst>
      <pc:sldChg chg="modSp">
        <pc:chgData name="園井　健太" userId="S::6833257441@utac.u-tokyo.ac.jp::75ea7d33-7e72-48fc-ae07-d944c71dc059" providerId="AD" clId="Web-{F07B82CC-E7BB-83C3-D962-5DA1F19EEBC9}" dt="2025-03-05T02:10:53.930" v="100" actId="20577"/>
        <pc:sldMkLst>
          <pc:docMk/>
          <pc:sldMk cId="3667310586" sldId="1425"/>
        </pc:sldMkLst>
        <pc:spChg chg="mod">
          <ac:chgData name="園井　健太" userId="S::6833257441@utac.u-tokyo.ac.jp::75ea7d33-7e72-48fc-ae07-d944c71dc059" providerId="AD" clId="Web-{F07B82CC-E7BB-83C3-D962-5DA1F19EEBC9}" dt="2025-03-05T02:10:53.930" v="100" actId="20577"/>
          <ac:spMkLst>
            <pc:docMk/>
            <pc:sldMk cId="3667310586" sldId="1425"/>
            <ac:spMk id="6" creationId="{C003FEEE-3EDF-D558-AABF-2FC315F44588}"/>
          </ac:spMkLst>
        </pc:spChg>
      </pc:sldChg>
      <pc:sldChg chg="del">
        <pc:chgData name="園井　健太" userId="S::6833257441@utac.u-tokyo.ac.jp::75ea7d33-7e72-48fc-ae07-d944c71dc059" providerId="AD" clId="Web-{F07B82CC-E7BB-83C3-D962-5DA1F19EEBC9}" dt="2025-03-05T01:26:12.059" v="41"/>
        <pc:sldMkLst>
          <pc:docMk/>
          <pc:sldMk cId="2909231873" sldId="1426"/>
        </pc:sldMkLst>
      </pc:sldChg>
      <pc:sldChg chg="modSp">
        <pc:chgData name="園井　健太" userId="S::6833257441@utac.u-tokyo.ac.jp::75ea7d33-7e72-48fc-ae07-d944c71dc059" providerId="AD" clId="Web-{F07B82CC-E7BB-83C3-D962-5DA1F19EEBC9}" dt="2025-03-05T01:26:04.090" v="40" actId="1076"/>
        <pc:sldMkLst>
          <pc:docMk/>
          <pc:sldMk cId="4044509172" sldId="1427"/>
        </pc:sldMkLst>
        <pc:spChg chg="mod">
          <ac:chgData name="園井　健太" userId="S::6833257441@utac.u-tokyo.ac.jp::75ea7d33-7e72-48fc-ae07-d944c71dc059" providerId="AD" clId="Web-{F07B82CC-E7BB-83C3-D962-5DA1F19EEBC9}" dt="2025-03-05T01:26:04.074" v="39" actId="1076"/>
          <ac:spMkLst>
            <pc:docMk/>
            <pc:sldMk cId="4044509172" sldId="1427"/>
            <ac:spMk id="14" creationId="{FA508D0C-422F-7EC7-817F-379889FF4A4F}"/>
          </ac:spMkLst>
        </pc:spChg>
        <pc:spChg chg="mod">
          <ac:chgData name="園井　健太" userId="S::6833257441@utac.u-tokyo.ac.jp::75ea7d33-7e72-48fc-ae07-d944c71dc059" providerId="AD" clId="Web-{F07B82CC-E7BB-83C3-D962-5DA1F19EEBC9}" dt="2025-03-05T01:25:19.839" v="26" actId="1076"/>
          <ac:spMkLst>
            <pc:docMk/>
            <pc:sldMk cId="4044509172" sldId="1427"/>
            <ac:spMk id="27" creationId="{486B6C84-DBB0-0322-9CCD-617A7474404D}"/>
          </ac:spMkLst>
        </pc:spChg>
        <pc:spChg chg="mod">
          <ac:chgData name="園井　健太" userId="S::6833257441@utac.u-tokyo.ac.jp::75ea7d33-7e72-48fc-ae07-d944c71dc059" providerId="AD" clId="Web-{F07B82CC-E7BB-83C3-D962-5DA1F19EEBC9}" dt="2025-03-05T01:25:37.527" v="32" actId="1076"/>
          <ac:spMkLst>
            <pc:docMk/>
            <pc:sldMk cId="4044509172" sldId="1427"/>
            <ac:spMk id="35" creationId="{D2A18D0E-538E-AB98-29D3-9D0CBCC31022}"/>
          </ac:spMkLst>
        </pc:spChg>
        <pc:spChg chg="mod">
          <ac:chgData name="園井　健太" userId="S::6833257441@utac.u-tokyo.ac.jp::75ea7d33-7e72-48fc-ae07-d944c71dc059" providerId="AD" clId="Web-{F07B82CC-E7BB-83C3-D962-5DA1F19EEBC9}" dt="2025-03-05T01:25:37.542" v="33" actId="1076"/>
          <ac:spMkLst>
            <pc:docMk/>
            <pc:sldMk cId="4044509172" sldId="1427"/>
            <ac:spMk id="36" creationId="{029B9EC7-E934-E810-7E90-AA8C5E4D5C32}"/>
          </ac:spMkLst>
        </pc:spChg>
        <pc:spChg chg="mod">
          <ac:chgData name="園井　健太" userId="S::6833257441@utac.u-tokyo.ac.jp::75ea7d33-7e72-48fc-ae07-d944c71dc059" providerId="AD" clId="Web-{F07B82CC-E7BB-83C3-D962-5DA1F19EEBC9}" dt="2025-03-05T01:25:37.573" v="34" actId="1076"/>
          <ac:spMkLst>
            <pc:docMk/>
            <pc:sldMk cId="4044509172" sldId="1427"/>
            <ac:spMk id="38" creationId="{7EA7FED7-5A9E-EA66-C0A1-268A6D6323BD}"/>
          </ac:spMkLst>
        </pc:spChg>
        <pc:spChg chg="mod">
          <ac:chgData name="園井　健太" userId="S::6833257441@utac.u-tokyo.ac.jp::75ea7d33-7e72-48fc-ae07-d944c71dc059" providerId="AD" clId="Web-{F07B82CC-E7BB-83C3-D962-5DA1F19EEBC9}" dt="2025-03-05T01:25:37.589" v="35" actId="1076"/>
          <ac:spMkLst>
            <pc:docMk/>
            <pc:sldMk cId="4044509172" sldId="1427"/>
            <ac:spMk id="39" creationId="{2F50DA6D-A885-44DE-4E42-C0C80AFD2130}"/>
          </ac:spMkLst>
        </pc:spChg>
        <pc:spChg chg="mod">
          <ac:chgData name="園井　健太" userId="S::6833257441@utac.u-tokyo.ac.jp::75ea7d33-7e72-48fc-ae07-d944c71dc059" providerId="AD" clId="Web-{F07B82CC-E7BB-83C3-D962-5DA1F19EEBC9}" dt="2025-03-05T01:25:41.886" v="37" actId="1076"/>
          <ac:spMkLst>
            <pc:docMk/>
            <pc:sldMk cId="4044509172" sldId="1427"/>
            <ac:spMk id="40" creationId="{86340209-D64C-BE89-F3BF-DE96EC86A164}"/>
          </ac:spMkLst>
        </pc:spChg>
        <pc:spChg chg="mod">
          <ac:chgData name="園井　健太" userId="S::6833257441@utac.u-tokyo.ac.jp::75ea7d33-7e72-48fc-ae07-d944c71dc059" providerId="AD" clId="Web-{F07B82CC-E7BB-83C3-D962-5DA1F19EEBC9}" dt="2025-03-05T01:25:44.574" v="38" actId="1076"/>
          <ac:spMkLst>
            <pc:docMk/>
            <pc:sldMk cId="4044509172" sldId="1427"/>
            <ac:spMk id="41" creationId="{E85B0052-F1AF-4C7E-B1D0-7C2E7E7E8CC2}"/>
          </ac:spMkLst>
        </pc:spChg>
        <pc:spChg chg="mod">
          <ac:chgData name="園井　健太" userId="S::6833257441@utac.u-tokyo.ac.jp::75ea7d33-7e72-48fc-ae07-d944c71dc059" providerId="AD" clId="Web-{F07B82CC-E7BB-83C3-D962-5DA1F19EEBC9}" dt="2025-03-05T01:25:37.605" v="36" actId="1076"/>
          <ac:spMkLst>
            <pc:docMk/>
            <pc:sldMk cId="4044509172" sldId="1427"/>
            <ac:spMk id="43" creationId="{E24C4A60-68C5-0B7B-247E-91F67FDBE149}"/>
          </ac:spMkLst>
        </pc:spChg>
        <pc:spChg chg="mod">
          <ac:chgData name="園井　健太" userId="S::6833257441@utac.u-tokyo.ac.jp::75ea7d33-7e72-48fc-ae07-d944c71dc059" providerId="AD" clId="Web-{F07B82CC-E7BB-83C3-D962-5DA1F19EEBC9}" dt="2025-03-05T01:23:41.836" v="20"/>
          <ac:spMkLst>
            <pc:docMk/>
            <pc:sldMk cId="4044509172" sldId="1427"/>
            <ac:spMk id="45" creationId="{AF77A358-C9C5-9E5A-F9CC-4CB97CCC2C1E}"/>
          </ac:spMkLst>
        </pc:spChg>
        <pc:spChg chg="mod">
          <ac:chgData name="園井　健太" userId="S::6833257441@utac.u-tokyo.ac.jp::75ea7d33-7e72-48fc-ae07-d944c71dc059" providerId="AD" clId="Web-{F07B82CC-E7BB-83C3-D962-5DA1F19EEBC9}" dt="2025-03-05T01:26:04.090" v="40" actId="1076"/>
          <ac:spMkLst>
            <pc:docMk/>
            <pc:sldMk cId="4044509172" sldId="1427"/>
            <ac:spMk id="46" creationId="{59F4FA3E-A620-75FA-4775-0E368E8EB402}"/>
          </ac:spMkLst>
        </pc:spChg>
      </pc:sldChg>
      <pc:sldChg chg="addSp delSp modSp">
        <pc:chgData name="園井　健太" userId="S::6833257441@utac.u-tokyo.ac.jp::75ea7d33-7e72-48fc-ae07-d944c71dc059" providerId="AD" clId="Web-{F07B82CC-E7BB-83C3-D962-5DA1F19EEBC9}" dt="2025-03-05T03:11:29.114" v="376" actId="1076"/>
        <pc:sldMkLst>
          <pc:docMk/>
          <pc:sldMk cId="3714208880" sldId="1428"/>
        </pc:sldMkLst>
        <pc:spChg chg="mod">
          <ac:chgData name="園井　健太" userId="S::6833257441@utac.u-tokyo.ac.jp::75ea7d33-7e72-48fc-ae07-d944c71dc059" providerId="AD" clId="Web-{F07B82CC-E7BB-83C3-D962-5DA1F19EEBC9}" dt="2025-03-05T01:28:07.547" v="66" actId="1076"/>
          <ac:spMkLst>
            <pc:docMk/>
            <pc:sldMk cId="3714208880" sldId="1428"/>
            <ac:spMk id="3" creationId="{7652E8F8-0037-2433-32E3-09FAFF1B0836}"/>
          </ac:spMkLst>
        </pc:spChg>
        <pc:spChg chg="mod">
          <ac:chgData name="園井　健太" userId="S::6833257441@utac.u-tokyo.ac.jp::75ea7d33-7e72-48fc-ae07-d944c71dc059" providerId="AD" clId="Web-{F07B82CC-E7BB-83C3-D962-5DA1F19EEBC9}" dt="2025-03-05T03:11:29.114" v="376" actId="1076"/>
          <ac:spMkLst>
            <pc:docMk/>
            <pc:sldMk cId="3714208880" sldId="1428"/>
            <ac:spMk id="7" creationId="{45861F9A-73F7-3710-7279-ACF70B3A2B29}"/>
          </ac:spMkLst>
        </pc:spChg>
        <pc:spChg chg="mod">
          <ac:chgData name="園井　健太" userId="S::6833257441@utac.u-tokyo.ac.jp::75ea7d33-7e72-48fc-ae07-d944c71dc059" providerId="AD" clId="Web-{F07B82CC-E7BB-83C3-D962-5DA1F19EEBC9}" dt="2025-03-05T01:28:07.578" v="68" actId="1076"/>
          <ac:spMkLst>
            <pc:docMk/>
            <pc:sldMk cId="3714208880" sldId="1428"/>
            <ac:spMk id="8" creationId="{49539889-2134-F737-C80A-547BDFA26F78}"/>
          </ac:spMkLst>
        </pc:spChg>
        <pc:spChg chg="del mod">
          <ac:chgData name="園井　健太" userId="S::6833257441@utac.u-tokyo.ac.jp::75ea7d33-7e72-48fc-ae07-d944c71dc059" providerId="AD" clId="Web-{F07B82CC-E7BB-83C3-D962-5DA1F19EEBC9}" dt="2025-03-05T01:28:15.281" v="71"/>
          <ac:spMkLst>
            <pc:docMk/>
            <pc:sldMk cId="3714208880" sldId="1428"/>
            <ac:spMk id="10" creationId="{F3A48299-E292-FF1E-0B3E-C3FD0CC45CCA}"/>
          </ac:spMkLst>
        </pc:spChg>
        <pc:spChg chg="add mod">
          <ac:chgData name="園井　健太" userId="S::6833257441@utac.u-tokyo.ac.jp::75ea7d33-7e72-48fc-ae07-d944c71dc059" providerId="AD" clId="Web-{F07B82CC-E7BB-83C3-D962-5DA1F19EEBC9}" dt="2025-03-05T02:11:11.681" v="101"/>
          <ac:spMkLst>
            <pc:docMk/>
            <pc:sldMk cId="3714208880" sldId="1428"/>
            <ac:spMk id="11" creationId="{A88890B5-9B0A-445B-3E1C-C1F19B277D41}"/>
          </ac:spMkLst>
        </pc:spChg>
      </pc:sldChg>
      <pc:sldChg chg="modSp">
        <pc:chgData name="園井　健太" userId="S::6833257441@utac.u-tokyo.ac.jp::75ea7d33-7e72-48fc-ae07-d944c71dc059" providerId="AD" clId="Web-{F07B82CC-E7BB-83C3-D962-5DA1F19EEBC9}" dt="2025-03-05T02:25:58.292" v="151" actId="20577"/>
        <pc:sldMkLst>
          <pc:docMk/>
          <pc:sldMk cId="1092477353" sldId="1429"/>
        </pc:sldMkLst>
        <pc:spChg chg="mod">
          <ac:chgData name="園井　健太" userId="S::6833257441@utac.u-tokyo.ac.jp::75ea7d33-7e72-48fc-ae07-d944c71dc059" providerId="AD" clId="Web-{F07B82CC-E7BB-83C3-D962-5DA1F19EEBC9}" dt="2025-03-05T02:25:58.292" v="151" actId="20577"/>
          <ac:spMkLst>
            <pc:docMk/>
            <pc:sldMk cId="1092477353" sldId="1429"/>
            <ac:spMk id="19" creationId="{C7BC59AC-0D29-A09C-F2A7-BC08F5DF774E}"/>
          </ac:spMkLst>
        </pc:spChg>
      </pc:sldChg>
      <pc:sldChg chg="addSp delSp modSp">
        <pc:chgData name="園井　健太" userId="S::6833257441@utac.u-tokyo.ac.jp::75ea7d33-7e72-48fc-ae07-d944c71dc059" providerId="AD" clId="Web-{F07B82CC-E7BB-83C3-D962-5DA1F19EEBC9}" dt="2025-03-05T03:20:58.963" v="457" actId="1076"/>
        <pc:sldMkLst>
          <pc:docMk/>
          <pc:sldMk cId="3760909215" sldId="1462"/>
        </pc:sldMkLst>
        <pc:spChg chg="mod">
          <ac:chgData name="園井　健太" userId="S::6833257441@utac.u-tokyo.ac.jp::75ea7d33-7e72-48fc-ae07-d944c71dc059" providerId="AD" clId="Web-{F07B82CC-E7BB-83C3-D962-5DA1F19EEBC9}" dt="2025-03-05T03:04:01.628" v="316" actId="14100"/>
          <ac:spMkLst>
            <pc:docMk/>
            <pc:sldMk cId="3760909215" sldId="1462"/>
            <ac:spMk id="3" creationId="{E2E88F8F-2129-60D0-D04A-E30ED6151BC0}"/>
          </ac:spMkLst>
        </pc:spChg>
        <pc:spChg chg="add mod">
          <ac:chgData name="園井　健太" userId="S::6833257441@utac.u-tokyo.ac.jp::75ea7d33-7e72-48fc-ae07-d944c71dc059" providerId="AD" clId="Web-{F07B82CC-E7BB-83C3-D962-5DA1F19EEBC9}" dt="2025-03-05T02:51:00.239" v="281" actId="1076"/>
          <ac:spMkLst>
            <pc:docMk/>
            <pc:sldMk cId="3760909215" sldId="1462"/>
            <ac:spMk id="8" creationId="{B62D316C-FF00-EC90-079B-A8605B6D20CC}"/>
          </ac:spMkLst>
        </pc:spChg>
        <pc:spChg chg="add mod">
          <ac:chgData name="園井　健太" userId="S::6833257441@utac.u-tokyo.ac.jp::75ea7d33-7e72-48fc-ae07-d944c71dc059" providerId="AD" clId="Web-{F07B82CC-E7BB-83C3-D962-5DA1F19EEBC9}" dt="2025-03-05T02:51:00.239" v="282" actId="1076"/>
          <ac:spMkLst>
            <pc:docMk/>
            <pc:sldMk cId="3760909215" sldId="1462"/>
            <ac:spMk id="11" creationId="{35E60B80-AB61-2236-4EF5-4683134F3A81}"/>
          </ac:spMkLst>
        </pc:spChg>
        <pc:spChg chg="add mod">
          <ac:chgData name="園井　健太" userId="S::6833257441@utac.u-tokyo.ac.jp::75ea7d33-7e72-48fc-ae07-d944c71dc059" providerId="AD" clId="Web-{F07B82CC-E7BB-83C3-D962-5DA1F19EEBC9}" dt="2025-03-05T02:50:01.065" v="266" actId="1076"/>
          <ac:spMkLst>
            <pc:docMk/>
            <pc:sldMk cId="3760909215" sldId="1462"/>
            <ac:spMk id="13" creationId="{B9A1BB54-93D0-71D5-7AAE-6BFAF606B9D8}"/>
          </ac:spMkLst>
        </pc:spChg>
        <pc:spChg chg="add mod">
          <ac:chgData name="園井　健太" userId="S::6833257441@utac.u-tokyo.ac.jp::75ea7d33-7e72-48fc-ae07-d944c71dc059" providerId="AD" clId="Web-{F07B82CC-E7BB-83C3-D962-5DA1F19EEBC9}" dt="2025-03-05T03:20:58.963" v="457" actId="1076"/>
          <ac:spMkLst>
            <pc:docMk/>
            <pc:sldMk cId="3760909215" sldId="1462"/>
            <ac:spMk id="16" creationId="{8AD0AE77-5410-C0C0-B5B2-F2B35FC8CE71}"/>
          </ac:spMkLst>
        </pc:spChg>
        <pc:picChg chg="del mod">
          <ac:chgData name="園井　健太" userId="S::6833257441@utac.u-tokyo.ac.jp::75ea7d33-7e72-48fc-ae07-d944c71dc059" providerId="AD" clId="Web-{F07B82CC-E7BB-83C3-D962-5DA1F19EEBC9}" dt="2025-03-05T02:47:14.762" v="232"/>
          <ac:picMkLst>
            <pc:docMk/>
            <pc:sldMk cId="3760909215" sldId="1462"/>
            <ac:picMk id="7" creationId="{99FCAFEF-462D-AED8-6C05-F41FC2401439}"/>
          </ac:picMkLst>
        </pc:picChg>
        <pc:picChg chg="del mod">
          <ac:chgData name="園井　健太" userId="S::6833257441@utac.u-tokyo.ac.jp::75ea7d33-7e72-48fc-ae07-d944c71dc059" providerId="AD" clId="Web-{F07B82CC-E7BB-83C3-D962-5DA1F19EEBC9}" dt="2025-03-05T02:45:48.165" v="215"/>
          <ac:picMkLst>
            <pc:docMk/>
            <pc:sldMk cId="3760909215" sldId="1462"/>
            <ac:picMk id="9" creationId="{BAA783D7-AEDB-BAEF-9627-BA60DAC06E2B}"/>
          </ac:picMkLst>
        </pc:picChg>
        <pc:picChg chg="add mod">
          <ac:chgData name="園井　健太" userId="S::6833257441@utac.u-tokyo.ac.jp::75ea7d33-7e72-48fc-ae07-d944c71dc059" providerId="AD" clId="Web-{F07B82CC-E7BB-83C3-D962-5DA1F19EEBC9}" dt="2025-03-05T02:50:32.660" v="274" actId="1076"/>
          <ac:picMkLst>
            <pc:docMk/>
            <pc:sldMk cId="3760909215" sldId="1462"/>
            <ac:picMk id="10" creationId="{A64918D2-FBDC-420F-6862-0BED9FB18DDB}"/>
          </ac:picMkLst>
        </pc:picChg>
        <pc:picChg chg="add mod ord">
          <ac:chgData name="園井　健太" userId="S::6833257441@utac.u-tokyo.ac.jp::75ea7d33-7e72-48fc-ae07-d944c71dc059" providerId="AD" clId="Web-{F07B82CC-E7BB-83C3-D962-5DA1F19EEBC9}" dt="2025-03-05T02:51:00.224" v="280" actId="1076"/>
          <ac:picMkLst>
            <pc:docMk/>
            <pc:sldMk cId="3760909215" sldId="1462"/>
            <ac:picMk id="12" creationId="{00207FB3-3C76-12BB-B1E7-E9976AB7B9BF}"/>
          </ac:picMkLst>
        </pc:picChg>
        <pc:cxnChg chg="add del mod">
          <ac:chgData name="園井　健太" userId="S::6833257441@utac.u-tokyo.ac.jp::75ea7d33-7e72-48fc-ae07-d944c71dc059" providerId="AD" clId="Web-{F07B82CC-E7BB-83C3-D962-5DA1F19EEBC9}" dt="2025-03-05T02:49:09.017" v="251"/>
          <ac:cxnSpMkLst>
            <pc:docMk/>
            <pc:sldMk cId="3760909215" sldId="1462"/>
            <ac:cxnSpMk id="15" creationId="{C9B260EA-4FD2-3506-D426-61C9F9EB119A}"/>
          </ac:cxnSpMkLst>
        </pc:cxnChg>
      </pc:sldChg>
      <pc:sldChg chg="modSp">
        <pc:chgData name="園井　健太" userId="S::6833257441@utac.u-tokyo.ac.jp::75ea7d33-7e72-48fc-ae07-d944c71dc059" providerId="AD" clId="Web-{F07B82CC-E7BB-83C3-D962-5DA1F19EEBC9}" dt="2025-03-05T03:35:40.137" v="502" actId="20577"/>
        <pc:sldMkLst>
          <pc:docMk/>
          <pc:sldMk cId="818020464" sldId="1463"/>
        </pc:sldMkLst>
        <pc:spChg chg="mod">
          <ac:chgData name="園井　健太" userId="S::6833257441@utac.u-tokyo.ac.jp::75ea7d33-7e72-48fc-ae07-d944c71dc059" providerId="AD" clId="Web-{F07B82CC-E7BB-83C3-D962-5DA1F19EEBC9}" dt="2025-03-05T03:35:40.137" v="502" actId="20577"/>
          <ac:spMkLst>
            <pc:docMk/>
            <pc:sldMk cId="818020464" sldId="1463"/>
            <ac:spMk id="3" creationId="{B0482FAC-EE2A-C953-1ADA-2492EEB0A4C4}"/>
          </ac:spMkLst>
        </pc:spChg>
      </pc:sldChg>
      <pc:sldChg chg="modSp">
        <pc:chgData name="園井　健太" userId="S::6833257441@utac.u-tokyo.ac.jp::75ea7d33-7e72-48fc-ae07-d944c71dc059" providerId="AD" clId="Web-{F07B82CC-E7BB-83C3-D962-5DA1F19EEBC9}" dt="2025-03-05T01:20:51.768" v="5" actId="20577"/>
        <pc:sldMkLst>
          <pc:docMk/>
          <pc:sldMk cId="1959898796" sldId="1467"/>
        </pc:sldMkLst>
        <pc:spChg chg="mod">
          <ac:chgData name="園井　健太" userId="S::6833257441@utac.u-tokyo.ac.jp::75ea7d33-7e72-48fc-ae07-d944c71dc059" providerId="AD" clId="Web-{F07B82CC-E7BB-83C3-D962-5DA1F19EEBC9}" dt="2025-03-05T01:20:51.768" v="5" actId="20577"/>
          <ac:spMkLst>
            <pc:docMk/>
            <pc:sldMk cId="1959898796" sldId="1467"/>
            <ac:spMk id="3" creationId="{F3A635A7-615B-5FDA-9787-6859E59751CF}"/>
          </ac:spMkLst>
        </pc:spChg>
        <pc:picChg chg="mod">
          <ac:chgData name="園井　健太" userId="S::6833257441@utac.u-tokyo.ac.jp::75ea7d33-7e72-48fc-ae07-d944c71dc059" providerId="AD" clId="Web-{F07B82CC-E7BB-83C3-D962-5DA1F19EEBC9}" dt="2025-03-05T01:20:45.534" v="4" actId="1076"/>
          <ac:picMkLst>
            <pc:docMk/>
            <pc:sldMk cId="1959898796" sldId="1467"/>
            <ac:picMk id="7" creationId="{E1359F38-7340-BFAE-B9AF-D7C0E895C568}"/>
          </ac:picMkLst>
        </pc:picChg>
      </pc:sldChg>
      <pc:sldChg chg="modSp">
        <pc:chgData name="園井　健太" userId="S::6833257441@utac.u-tokyo.ac.jp::75ea7d33-7e72-48fc-ae07-d944c71dc059" providerId="AD" clId="Web-{F07B82CC-E7BB-83C3-D962-5DA1F19EEBC9}" dt="2025-03-05T02:22:57.957" v="145" actId="20577"/>
        <pc:sldMkLst>
          <pc:docMk/>
          <pc:sldMk cId="2483565780" sldId="1471"/>
        </pc:sldMkLst>
        <pc:spChg chg="mod">
          <ac:chgData name="園井　健太" userId="S::6833257441@utac.u-tokyo.ac.jp::75ea7d33-7e72-48fc-ae07-d944c71dc059" providerId="AD" clId="Web-{F07B82CC-E7BB-83C3-D962-5DA1F19EEBC9}" dt="2025-03-05T02:22:57.957" v="145" actId="20577"/>
          <ac:spMkLst>
            <pc:docMk/>
            <pc:sldMk cId="2483565780" sldId="1471"/>
            <ac:spMk id="3" creationId="{00CC113E-2B20-1327-424B-CDED18958F4A}"/>
          </ac:spMkLst>
        </pc:spChg>
      </pc:sldChg>
      <pc:sldChg chg="addSp delSp modSp add replId">
        <pc:chgData name="園井　健太" userId="S::6833257441@utac.u-tokyo.ac.jp::75ea7d33-7e72-48fc-ae07-d944c71dc059" providerId="AD" clId="Web-{F07B82CC-E7BB-83C3-D962-5DA1F19EEBC9}" dt="2025-03-05T03:20:25.947" v="452" actId="1076"/>
        <pc:sldMkLst>
          <pc:docMk/>
          <pc:sldMk cId="1882349571" sldId="1485"/>
        </pc:sldMkLst>
        <pc:spChg chg="mod">
          <ac:chgData name="園井　健太" userId="S::6833257441@utac.u-tokyo.ac.jp::75ea7d33-7e72-48fc-ae07-d944c71dc059" providerId="AD" clId="Web-{F07B82CC-E7BB-83C3-D962-5DA1F19EEBC9}" dt="2025-03-05T03:19:36.367" v="441" actId="20577"/>
          <ac:spMkLst>
            <pc:docMk/>
            <pc:sldMk cId="1882349571" sldId="1485"/>
            <ac:spMk id="3" creationId="{FC2EBAC7-2F6A-1F5E-ECC4-A99823221CC5}"/>
          </ac:spMkLst>
        </pc:spChg>
        <pc:spChg chg="add del mod">
          <ac:chgData name="園井　健太" userId="S::6833257441@utac.u-tokyo.ac.jp::75ea7d33-7e72-48fc-ae07-d944c71dc059" providerId="AD" clId="Web-{F07B82CC-E7BB-83C3-D962-5DA1F19EEBC9}" dt="2025-03-05T02:43:12.659" v="183"/>
          <ac:spMkLst>
            <pc:docMk/>
            <pc:sldMk cId="1882349571" sldId="1485"/>
            <ac:spMk id="10" creationId="{B62D316C-FF00-EC90-079B-A8605B6D20CC}"/>
          </ac:spMkLst>
        </pc:spChg>
        <pc:spChg chg="add mod ord">
          <ac:chgData name="園井　健太" userId="S::6833257441@utac.u-tokyo.ac.jp::75ea7d33-7e72-48fc-ae07-d944c71dc059" providerId="AD" clId="Web-{F07B82CC-E7BB-83C3-D962-5DA1F19EEBC9}" dt="2025-03-05T03:18:50.459" v="425" actId="1076"/>
          <ac:spMkLst>
            <pc:docMk/>
            <pc:sldMk cId="1882349571" sldId="1485"/>
            <ac:spMk id="13" creationId="{ED7B300E-E283-AF72-ABA2-988A98F782D0}"/>
          </ac:spMkLst>
        </pc:spChg>
        <pc:spChg chg="add mod ord">
          <ac:chgData name="園井　健太" userId="S::6833257441@utac.u-tokyo.ac.jp::75ea7d33-7e72-48fc-ae07-d944c71dc059" providerId="AD" clId="Web-{F07B82CC-E7BB-83C3-D962-5DA1F19EEBC9}" dt="2025-03-05T03:18:47.130" v="424" actId="1076"/>
          <ac:spMkLst>
            <pc:docMk/>
            <pc:sldMk cId="1882349571" sldId="1485"/>
            <ac:spMk id="14" creationId="{61E625D4-B4C5-F355-01E6-F26052184EAB}"/>
          </ac:spMkLst>
        </pc:spChg>
        <pc:spChg chg="add mod">
          <ac:chgData name="園井　健太" userId="S::6833257441@utac.u-tokyo.ac.jp::75ea7d33-7e72-48fc-ae07-d944c71dc059" providerId="AD" clId="Web-{F07B82CC-E7BB-83C3-D962-5DA1F19EEBC9}" dt="2025-03-05T03:20:01.618" v="444" actId="14100"/>
          <ac:spMkLst>
            <pc:docMk/>
            <pc:sldMk cId="1882349571" sldId="1485"/>
            <ac:spMk id="16" creationId="{4D750D2E-2262-C163-1B78-A4F876945706}"/>
          </ac:spMkLst>
        </pc:spChg>
        <pc:spChg chg="add mod">
          <ac:chgData name="園井　健太" userId="S::6833257441@utac.u-tokyo.ac.jp::75ea7d33-7e72-48fc-ae07-d944c71dc059" providerId="AD" clId="Web-{F07B82CC-E7BB-83C3-D962-5DA1F19EEBC9}" dt="2025-03-05T03:20:16.540" v="449" actId="1076"/>
          <ac:spMkLst>
            <pc:docMk/>
            <pc:sldMk cId="1882349571" sldId="1485"/>
            <ac:spMk id="17" creationId="{FF1C1452-6D5E-90A8-B926-67F61AF16F16}"/>
          </ac:spMkLst>
        </pc:spChg>
        <pc:spChg chg="add mod">
          <ac:chgData name="園井　健太" userId="S::6833257441@utac.u-tokyo.ac.jp::75ea7d33-7e72-48fc-ae07-d944c71dc059" providerId="AD" clId="Web-{F07B82CC-E7BB-83C3-D962-5DA1F19EEBC9}" dt="2025-03-05T03:20:25.947" v="452" actId="1076"/>
          <ac:spMkLst>
            <pc:docMk/>
            <pc:sldMk cId="1882349571" sldId="1485"/>
            <ac:spMk id="18" creationId="{E756C058-48AA-FDBC-C365-C82052A658D1}"/>
          </ac:spMkLst>
        </pc:spChg>
        <pc:picChg chg="del">
          <ac:chgData name="園井　健太" userId="S::6833257441@utac.u-tokyo.ac.jp::75ea7d33-7e72-48fc-ae07-d944c71dc059" providerId="AD" clId="Web-{F07B82CC-E7BB-83C3-D962-5DA1F19EEBC9}" dt="2025-03-05T03:04:11.269" v="317"/>
          <ac:picMkLst>
            <pc:docMk/>
            <pc:sldMk cId="1882349571" sldId="1485"/>
            <ac:picMk id="7" creationId="{AA0CCDD1-F4BF-8927-2A6C-A36D26319B69}"/>
          </ac:picMkLst>
        </pc:picChg>
        <pc:picChg chg="del mod">
          <ac:chgData name="園井　健太" userId="S::6833257441@utac.u-tokyo.ac.jp::75ea7d33-7e72-48fc-ae07-d944c71dc059" providerId="AD" clId="Web-{F07B82CC-E7BB-83C3-D962-5DA1F19EEBC9}" dt="2025-03-05T03:05:59.070" v="336"/>
          <ac:picMkLst>
            <pc:docMk/>
            <pc:sldMk cId="1882349571" sldId="1485"/>
            <ac:picMk id="9" creationId="{EFD63CBA-2614-E748-AE93-1CA6C50DFAF2}"/>
          </ac:picMkLst>
        </pc:picChg>
        <pc:picChg chg="add mod">
          <ac:chgData name="園井　健太" userId="S::6833257441@utac.u-tokyo.ac.jp::75ea7d33-7e72-48fc-ae07-d944c71dc059" providerId="AD" clId="Web-{F07B82CC-E7BB-83C3-D962-5DA1F19EEBC9}" dt="2025-03-05T03:06:09.930" v="340" actId="1076"/>
          <ac:picMkLst>
            <pc:docMk/>
            <pc:sldMk cId="1882349571" sldId="1485"/>
            <ac:picMk id="11" creationId="{765A8CC8-7CCA-4A72-41B6-203EC665C122}"/>
          </ac:picMkLst>
        </pc:picChg>
      </pc:sldChg>
    </pc:docChg>
  </pc:docChgLst>
  <pc:docChgLst>
    <pc:chgData name="園井　健太" userId="S::6833257441@utac.u-tokyo.ac.jp::75ea7d33-7e72-48fc-ae07-d944c71dc059" providerId="AD" clId="Web-{9556B484-DB1C-601B-4EEE-2FBAAF75B23D}"/>
    <pc:docChg chg="addSld delSld modSld sldOrd">
      <pc:chgData name="園井　健太" userId="S::6833257441@utac.u-tokyo.ac.jp::75ea7d33-7e72-48fc-ae07-d944c71dc059" providerId="AD" clId="Web-{9556B484-DB1C-601B-4EEE-2FBAAF75B23D}" dt="2025-03-04T11:50:50.152" v="1305" actId="20577"/>
      <pc:docMkLst>
        <pc:docMk/>
      </pc:docMkLst>
      <pc:sldChg chg="modSp">
        <pc:chgData name="園井　健太" userId="S::6833257441@utac.u-tokyo.ac.jp::75ea7d33-7e72-48fc-ae07-d944c71dc059" providerId="AD" clId="Web-{9556B484-DB1C-601B-4EEE-2FBAAF75B23D}" dt="2025-03-04T09:03:53.751" v="17" actId="14100"/>
        <pc:sldMkLst>
          <pc:docMk/>
          <pc:sldMk cId="650472427" sldId="1416"/>
        </pc:sldMkLst>
        <pc:spChg chg="mod">
          <ac:chgData name="園井　健太" userId="S::6833257441@utac.u-tokyo.ac.jp::75ea7d33-7e72-48fc-ae07-d944c71dc059" providerId="AD" clId="Web-{9556B484-DB1C-601B-4EEE-2FBAAF75B23D}" dt="2025-03-04T09:03:53.751" v="17" actId="14100"/>
          <ac:spMkLst>
            <pc:docMk/>
            <pc:sldMk cId="650472427" sldId="1416"/>
            <ac:spMk id="6" creationId="{4DB7CA6C-46D6-A882-6908-A27AF73885B4}"/>
          </ac:spMkLst>
        </pc:spChg>
        <pc:spChg chg="mod">
          <ac:chgData name="園井　健太" userId="S::6833257441@utac.u-tokyo.ac.jp::75ea7d33-7e72-48fc-ae07-d944c71dc059" providerId="AD" clId="Web-{9556B484-DB1C-601B-4EEE-2FBAAF75B23D}" dt="2025-03-04T09:03:50.547" v="16" actId="1076"/>
          <ac:spMkLst>
            <pc:docMk/>
            <pc:sldMk cId="650472427" sldId="1416"/>
            <ac:spMk id="9" creationId="{75AD6487-63E9-23B4-D750-17CA1D2B996F}"/>
          </ac:spMkLst>
        </pc:spChg>
      </pc:sldChg>
      <pc:sldChg chg="addSp delSp modSp add del">
        <pc:chgData name="園井　健太" userId="S::6833257441@utac.u-tokyo.ac.jp::75ea7d33-7e72-48fc-ae07-d944c71dc059" providerId="AD" clId="Web-{9556B484-DB1C-601B-4EEE-2FBAAF75B23D}" dt="2025-03-04T09:37:40.573" v="275"/>
        <pc:sldMkLst>
          <pc:docMk/>
          <pc:sldMk cId="422884725" sldId="1417"/>
        </pc:sldMkLst>
        <pc:spChg chg="mod">
          <ac:chgData name="園井　健太" userId="S::6833257441@utac.u-tokyo.ac.jp::75ea7d33-7e72-48fc-ae07-d944c71dc059" providerId="AD" clId="Web-{9556B484-DB1C-601B-4EEE-2FBAAF75B23D}" dt="2025-03-04T09:23:48.254" v="176" actId="1076"/>
          <ac:spMkLst>
            <pc:docMk/>
            <pc:sldMk cId="422884725" sldId="1417"/>
            <ac:spMk id="7" creationId="{CAAD4314-1A76-D70A-6088-435C00B08336}"/>
          </ac:spMkLst>
        </pc:spChg>
        <pc:spChg chg="mod">
          <ac:chgData name="園井　健太" userId="S::6833257441@utac.u-tokyo.ac.jp::75ea7d33-7e72-48fc-ae07-d944c71dc059" providerId="AD" clId="Web-{9556B484-DB1C-601B-4EEE-2FBAAF75B23D}" dt="2025-03-04T09:27:20.510" v="190" actId="20577"/>
          <ac:spMkLst>
            <pc:docMk/>
            <pc:sldMk cId="422884725" sldId="1417"/>
            <ac:spMk id="8" creationId="{F559ACF0-37FF-A151-E0E8-C6FA9D00A6E5}"/>
          </ac:spMkLst>
        </pc:spChg>
        <pc:spChg chg="mod">
          <ac:chgData name="園井　健太" userId="S::6833257441@utac.u-tokyo.ac.jp::75ea7d33-7e72-48fc-ae07-d944c71dc059" providerId="AD" clId="Web-{9556B484-DB1C-601B-4EEE-2FBAAF75B23D}" dt="2025-03-04T09:16:35.102" v="92" actId="1076"/>
          <ac:spMkLst>
            <pc:docMk/>
            <pc:sldMk cId="422884725" sldId="1417"/>
            <ac:spMk id="10" creationId="{F686E99D-4EC4-8513-0E1B-E6344DDD0854}"/>
          </ac:spMkLst>
        </pc:spChg>
        <pc:spChg chg="mod">
          <ac:chgData name="園井　健太" userId="S::6833257441@utac.u-tokyo.ac.jp::75ea7d33-7e72-48fc-ae07-d944c71dc059" providerId="AD" clId="Web-{9556B484-DB1C-601B-4EEE-2FBAAF75B23D}" dt="2025-03-04T09:23:54.379" v="178" actId="1076"/>
          <ac:spMkLst>
            <pc:docMk/>
            <pc:sldMk cId="422884725" sldId="1417"/>
            <ac:spMk id="13" creationId="{D6A0FF97-43FB-0797-69C6-F800E2275607}"/>
          </ac:spMkLst>
        </pc:spChg>
        <pc:picChg chg="add mod ord">
          <ac:chgData name="園井　健太" userId="S::6833257441@utac.u-tokyo.ac.jp::75ea7d33-7e72-48fc-ae07-d944c71dc059" providerId="AD" clId="Web-{9556B484-DB1C-601B-4EEE-2FBAAF75B23D}" dt="2025-03-04T09:15:46.085" v="88" actId="1076"/>
          <ac:picMkLst>
            <pc:docMk/>
            <pc:sldMk cId="422884725" sldId="1417"/>
            <ac:picMk id="16" creationId="{B1ED7EDB-0D2A-191F-B1C5-C80D8F48A239}"/>
          </ac:picMkLst>
        </pc:picChg>
        <pc:cxnChg chg="mod">
          <ac:chgData name="園井　健太" userId="S::6833257441@utac.u-tokyo.ac.jp::75ea7d33-7e72-48fc-ae07-d944c71dc059" providerId="AD" clId="Web-{9556B484-DB1C-601B-4EEE-2FBAAF75B23D}" dt="2025-03-04T09:16:55.149" v="97" actId="14100"/>
          <ac:cxnSpMkLst>
            <pc:docMk/>
            <pc:sldMk cId="422884725" sldId="1417"/>
            <ac:cxnSpMk id="11" creationId="{0851C8C2-4023-2731-F88D-A066BAD8FB33}"/>
          </ac:cxnSpMkLst>
        </pc:cxnChg>
      </pc:sldChg>
      <pc:sldChg chg="addSp delSp modSp add del">
        <pc:chgData name="園井　健太" userId="S::6833257441@utac.u-tokyo.ac.jp::75ea7d33-7e72-48fc-ae07-d944c71dc059" providerId="AD" clId="Web-{9556B484-DB1C-601B-4EEE-2FBAAF75B23D}" dt="2025-03-04T09:45:06.069" v="338"/>
        <pc:sldMkLst>
          <pc:docMk/>
          <pc:sldMk cId="295749716" sldId="1418"/>
        </pc:sldMkLst>
      </pc:sldChg>
      <pc:sldChg chg="modSp del">
        <pc:chgData name="園井　健太" userId="S::6833257441@utac.u-tokyo.ac.jp::75ea7d33-7e72-48fc-ae07-d944c71dc059" providerId="AD" clId="Web-{9556B484-DB1C-601B-4EEE-2FBAAF75B23D}" dt="2025-03-04T09:45:31.492" v="339"/>
        <pc:sldMkLst>
          <pc:docMk/>
          <pc:sldMk cId="2076077362" sldId="1419"/>
        </pc:sldMkLst>
      </pc:sldChg>
      <pc:sldChg chg="addSp delSp modSp">
        <pc:chgData name="園井　健太" userId="S::6833257441@utac.u-tokyo.ac.jp::75ea7d33-7e72-48fc-ae07-d944c71dc059" providerId="AD" clId="Web-{9556B484-DB1C-601B-4EEE-2FBAAF75B23D}" dt="2025-03-04T10:53:12.116" v="763" actId="20577"/>
        <pc:sldMkLst>
          <pc:docMk/>
          <pc:sldMk cId="4062808417" sldId="1420"/>
        </pc:sldMkLst>
        <pc:spChg chg="mod">
          <ac:chgData name="園井　健太" userId="S::6833257441@utac.u-tokyo.ac.jp::75ea7d33-7e72-48fc-ae07-d944c71dc059" providerId="AD" clId="Web-{9556B484-DB1C-601B-4EEE-2FBAAF75B23D}" dt="2025-03-04T10:53:12.116" v="763" actId="20577"/>
          <ac:spMkLst>
            <pc:docMk/>
            <pc:sldMk cId="4062808417" sldId="1420"/>
            <ac:spMk id="8" creationId="{F559ACF0-37FF-A151-E0E8-C6FA9D00A6E5}"/>
          </ac:spMkLst>
        </pc:spChg>
        <pc:picChg chg="add mod ord">
          <ac:chgData name="園井　健太" userId="S::6833257441@utac.u-tokyo.ac.jp::75ea7d33-7e72-48fc-ae07-d944c71dc059" providerId="AD" clId="Web-{9556B484-DB1C-601B-4EEE-2FBAAF75B23D}" dt="2025-03-04T10:17:47.216" v="535" actId="1076"/>
          <ac:picMkLst>
            <pc:docMk/>
            <pc:sldMk cId="4062808417" sldId="1420"/>
            <ac:picMk id="16" creationId="{60B75F44-2E07-22A9-72F7-EA2FF2ECDFC5}"/>
          </ac:picMkLst>
        </pc:picChg>
      </pc:sldChg>
      <pc:sldChg chg="modSp">
        <pc:chgData name="園井　健太" userId="S::6833257441@utac.u-tokyo.ac.jp::75ea7d33-7e72-48fc-ae07-d944c71dc059" providerId="AD" clId="Web-{9556B484-DB1C-601B-4EEE-2FBAAF75B23D}" dt="2025-03-04T11:12:52.601" v="980" actId="20577"/>
        <pc:sldMkLst>
          <pc:docMk/>
          <pc:sldMk cId="1871126053" sldId="1421"/>
        </pc:sldMkLst>
        <pc:spChg chg="mod">
          <ac:chgData name="園井　健太" userId="S::6833257441@utac.u-tokyo.ac.jp::75ea7d33-7e72-48fc-ae07-d944c71dc059" providerId="AD" clId="Web-{9556B484-DB1C-601B-4EEE-2FBAAF75B23D}" dt="2025-03-04T11:11:02.161" v="956" actId="1076"/>
          <ac:spMkLst>
            <pc:docMk/>
            <pc:sldMk cId="1871126053" sldId="1421"/>
            <ac:spMk id="7" creationId="{E6841908-A8E9-6215-5025-B1EDCB9F35AE}"/>
          </ac:spMkLst>
        </pc:spChg>
        <pc:spChg chg="mod">
          <ac:chgData name="園井　健太" userId="S::6833257441@utac.u-tokyo.ac.jp::75ea7d33-7e72-48fc-ae07-d944c71dc059" providerId="AD" clId="Web-{9556B484-DB1C-601B-4EEE-2FBAAF75B23D}" dt="2025-03-04T11:12:38.070" v="978" actId="14100"/>
          <ac:spMkLst>
            <pc:docMk/>
            <pc:sldMk cId="1871126053" sldId="1421"/>
            <ac:spMk id="8" creationId="{F559ACF0-37FF-A151-E0E8-C6FA9D00A6E5}"/>
          </ac:spMkLst>
        </pc:spChg>
        <pc:spChg chg="mod">
          <ac:chgData name="園井　健太" userId="S::6833257441@utac.u-tokyo.ac.jp::75ea7d33-7e72-48fc-ae07-d944c71dc059" providerId="AD" clId="Web-{9556B484-DB1C-601B-4EEE-2FBAAF75B23D}" dt="2025-03-04T11:12:52.601" v="980" actId="20577"/>
          <ac:spMkLst>
            <pc:docMk/>
            <pc:sldMk cId="1871126053" sldId="1421"/>
            <ac:spMk id="12" creationId="{5F413330-3DA6-3C15-D442-525E6FC45241}"/>
          </ac:spMkLst>
        </pc:spChg>
      </pc:sldChg>
      <pc:sldChg chg="modSp">
        <pc:chgData name="園井　健太" userId="S::6833257441@utac.u-tokyo.ac.jp::75ea7d33-7e72-48fc-ae07-d944c71dc059" providerId="AD" clId="Web-{9556B484-DB1C-601B-4EEE-2FBAAF75B23D}" dt="2025-03-04T11:37:05.799" v="1164" actId="20577"/>
        <pc:sldMkLst>
          <pc:docMk/>
          <pc:sldMk cId="831887377" sldId="1422"/>
        </pc:sldMkLst>
        <pc:spChg chg="mod">
          <ac:chgData name="園井　健太" userId="S::6833257441@utac.u-tokyo.ac.jp::75ea7d33-7e72-48fc-ae07-d944c71dc059" providerId="AD" clId="Web-{9556B484-DB1C-601B-4EEE-2FBAAF75B23D}" dt="2025-03-04T11:37:05.799" v="1164" actId="20577"/>
          <ac:spMkLst>
            <pc:docMk/>
            <pc:sldMk cId="831887377" sldId="1422"/>
            <ac:spMk id="6" creationId="{CD4A0B22-6409-7CFC-AA7F-1A62DA80B38F}"/>
          </ac:spMkLst>
        </pc:spChg>
      </pc:sldChg>
      <pc:sldChg chg="addSp delSp modSp">
        <pc:chgData name="園井　健太" userId="S::6833257441@utac.u-tokyo.ac.jp::75ea7d33-7e72-48fc-ae07-d944c71dc059" providerId="AD" clId="Web-{9556B484-DB1C-601B-4EEE-2FBAAF75B23D}" dt="2025-03-04T11:42:21.933" v="1192" actId="1076"/>
        <pc:sldMkLst>
          <pc:docMk/>
          <pc:sldMk cId="2788459961" sldId="1423"/>
        </pc:sldMkLst>
        <pc:spChg chg="mod">
          <ac:chgData name="園井　健太" userId="S::6833257441@utac.u-tokyo.ac.jp::75ea7d33-7e72-48fc-ae07-d944c71dc059" providerId="AD" clId="Web-{9556B484-DB1C-601B-4EEE-2FBAAF75B23D}" dt="2025-03-04T11:16:40.732" v="1011" actId="20577"/>
          <ac:spMkLst>
            <pc:docMk/>
            <pc:sldMk cId="2788459961" sldId="1423"/>
            <ac:spMk id="3" creationId="{0B11ADB5-D202-3050-2DC3-7C345754B804}"/>
          </ac:spMkLst>
        </pc:spChg>
        <pc:spChg chg="mod">
          <ac:chgData name="園井　健太" userId="S::6833257441@utac.u-tokyo.ac.jp::75ea7d33-7e72-48fc-ae07-d944c71dc059" providerId="AD" clId="Web-{9556B484-DB1C-601B-4EEE-2FBAAF75B23D}" dt="2025-03-04T11:42:21.933" v="1192" actId="1076"/>
          <ac:spMkLst>
            <pc:docMk/>
            <pc:sldMk cId="2788459961" sldId="1423"/>
            <ac:spMk id="10" creationId="{BCA40355-A329-6663-71D6-4F04BFD42927}"/>
          </ac:spMkLst>
        </pc:spChg>
        <pc:spChg chg="mod">
          <ac:chgData name="園井　健太" userId="S::6833257441@utac.u-tokyo.ac.jp::75ea7d33-7e72-48fc-ae07-d944c71dc059" providerId="AD" clId="Web-{9556B484-DB1C-601B-4EEE-2FBAAF75B23D}" dt="2025-03-04T11:15:44.903" v="996" actId="14100"/>
          <ac:spMkLst>
            <pc:docMk/>
            <pc:sldMk cId="2788459961" sldId="1423"/>
            <ac:spMk id="14" creationId="{B0BBBD74-6C04-C737-D4B0-EC23AC367E32}"/>
          </ac:spMkLst>
        </pc:spChg>
        <pc:spChg chg="mod">
          <ac:chgData name="園井　健太" userId="S::6833257441@utac.u-tokyo.ac.jp::75ea7d33-7e72-48fc-ae07-d944c71dc059" providerId="AD" clId="Web-{9556B484-DB1C-601B-4EEE-2FBAAF75B23D}" dt="2025-03-04T11:14:09.260" v="987" actId="1076"/>
          <ac:spMkLst>
            <pc:docMk/>
            <pc:sldMk cId="2788459961" sldId="1423"/>
            <ac:spMk id="17" creationId="{FA338B97-2CFB-8119-910F-160ECC2ED104}"/>
          </ac:spMkLst>
        </pc:spChg>
        <pc:picChg chg="add mod ord">
          <ac:chgData name="園井　健太" userId="S::6833257441@utac.u-tokyo.ac.jp::75ea7d33-7e72-48fc-ae07-d944c71dc059" providerId="AD" clId="Web-{9556B484-DB1C-601B-4EEE-2FBAAF75B23D}" dt="2025-03-04T11:15:39.825" v="994" actId="1076"/>
          <ac:picMkLst>
            <pc:docMk/>
            <pc:sldMk cId="2788459961" sldId="1423"/>
            <ac:picMk id="9" creationId="{3802D5EB-F15F-3305-45B0-D407EFBC0139}"/>
          </ac:picMkLst>
        </pc:picChg>
        <pc:cxnChg chg="mod">
          <ac:chgData name="園井　健太" userId="S::6833257441@utac.u-tokyo.ac.jp::75ea7d33-7e72-48fc-ae07-d944c71dc059" providerId="AD" clId="Web-{9556B484-DB1C-601B-4EEE-2FBAAF75B23D}" dt="2025-03-04T11:40:43.227" v="1185" actId="1076"/>
          <ac:cxnSpMkLst>
            <pc:docMk/>
            <pc:sldMk cId="2788459961" sldId="1423"/>
            <ac:cxnSpMk id="16" creationId="{3012C2CA-5279-C370-FA3F-EEC04FEBC7AD}"/>
          </ac:cxnSpMkLst>
        </pc:cxnChg>
      </pc:sldChg>
      <pc:sldChg chg="add del">
        <pc:chgData name="園井　健太" userId="S::6833257441@utac.u-tokyo.ac.jp::75ea7d33-7e72-48fc-ae07-d944c71dc059" providerId="AD" clId="Web-{9556B484-DB1C-601B-4EEE-2FBAAF75B23D}" dt="2025-03-04T11:49:25.478" v="1299"/>
        <pc:sldMkLst>
          <pc:docMk/>
          <pc:sldMk cId="1338483940" sldId="1424"/>
        </pc:sldMkLst>
      </pc:sldChg>
      <pc:sldChg chg="addSp delSp modSp ord">
        <pc:chgData name="園井　健太" userId="S::6833257441@utac.u-tokyo.ac.jp::75ea7d33-7e72-48fc-ae07-d944c71dc059" providerId="AD" clId="Web-{9556B484-DB1C-601B-4EEE-2FBAAF75B23D}" dt="2025-03-04T10:38:46.609" v="648" actId="20577"/>
        <pc:sldMkLst>
          <pc:docMk/>
          <pc:sldMk cId="738344992" sldId="1456"/>
        </pc:sldMkLst>
        <pc:spChg chg="mod">
          <ac:chgData name="園井　健太" userId="S::6833257441@utac.u-tokyo.ac.jp::75ea7d33-7e72-48fc-ae07-d944c71dc059" providerId="AD" clId="Web-{9556B484-DB1C-601B-4EEE-2FBAAF75B23D}" dt="2025-03-04T10:38:46.609" v="648" actId="20577"/>
          <ac:spMkLst>
            <pc:docMk/>
            <pc:sldMk cId="738344992" sldId="1456"/>
            <ac:spMk id="8" creationId="{7F56F1AD-6622-E44C-8B62-CCE711A712E0}"/>
          </ac:spMkLst>
        </pc:spChg>
        <pc:spChg chg="mod">
          <ac:chgData name="園井　健太" userId="S::6833257441@utac.u-tokyo.ac.jp::75ea7d33-7e72-48fc-ae07-d944c71dc059" providerId="AD" clId="Web-{9556B484-DB1C-601B-4EEE-2FBAAF75B23D}" dt="2025-03-04T10:34:28.149" v="623" actId="1076"/>
          <ac:spMkLst>
            <pc:docMk/>
            <pc:sldMk cId="738344992" sldId="1456"/>
            <ac:spMk id="9" creationId="{741C904B-A449-62E9-FB19-97CC44F06B6E}"/>
          </ac:spMkLst>
        </pc:spChg>
        <pc:picChg chg="add mod ord">
          <ac:chgData name="園井　健太" userId="S::6833257441@utac.u-tokyo.ac.jp::75ea7d33-7e72-48fc-ae07-d944c71dc059" providerId="AD" clId="Web-{9556B484-DB1C-601B-4EEE-2FBAAF75B23D}" dt="2025-03-04T10:36:19.667" v="630"/>
          <ac:picMkLst>
            <pc:docMk/>
            <pc:sldMk cId="738344992" sldId="1456"/>
            <ac:picMk id="7" creationId="{3DBF3DEC-D275-0E64-BBBD-0D91C6B02FDE}"/>
          </ac:picMkLst>
        </pc:picChg>
        <pc:cxnChg chg="mod">
          <ac:chgData name="園井　健太" userId="S::6833257441@utac.u-tokyo.ac.jp::75ea7d33-7e72-48fc-ae07-d944c71dc059" providerId="AD" clId="Web-{9556B484-DB1C-601B-4EEE-2FBAAF75B23D}" dt="2025-03-04T10:34:20.961" v="622" actId="14100"/>
          <ac:cxnSpMkLst>
            <pc:docMk/>
            <pc:sldMk cId="738344992" sldId="1456"/>
            <ac:cxnSpMk id="3" creationId="{7FDDCF5D-60AF-5796-07B1-EBCD54A58D2F}"/>
          </ac:cxnSpMkLst>
        </pc:cxnChg>
      </pc:sldChg>
      <pc:sldChg chg="modSp del">
        <pc:chgData name="園井　健太" userId="S::6833257441@utac.u-tokyo.ac.jp::75ea7d33-7e72-48fc-ae07-d944c71dc059" providerId="AD" clId="Web-{9556B484-DB1C-601B-4EEE-2FBAAF75B23D}" dt="2025-03-04T11:28:34.332" v="1040"/>
        <pc:sldMkLst>
          <pc:docMk/>
          <pc:sldMk cId="46743701" sldId="1458"/>
        </pc:sldMkLst>
      </pc:sldChg>
      <pc:sldChg chg="modSp">
        <pc:chgData name="園井　健太" userId="S::6833257441@utac.u-tokyo.ac.jp::75ea7d33-7e72-48fc-ae07-d944c71dc059" providerId="AD" clId="Web-{9556B484-DB1C-601B-4EEE-2FBAAF75B23D}" dt="2025-03-04T11:50:50.152" v="1305" actId="20577"/>
        <pc:sldMkLst>
          <pc:docMk/>
          <pc:sldMk cId="4077799526" sldId="1459"/>
        </pc:sldMkLst>
        <pc:spChg chg="mod">
          <ac:chgData name="園井　健太" userId="S::6833257441@utac.u-tokyo.ac.jp::75ea7d33-7e72-48fc-ae07-d944c71dc059" providerId="AD" clId="Web-{9556B484-DB1C-601B-4EEE-2FBAAF75B23D}" dt="2025-03-04T11:50:50.152" v="1305" actId="20577"/>
          <ac:spMkLst>
            <pc:docMk/>
            <pc:sldMk cId="4077799526" sldId="1459"/>
            <ac:spMk id="3" creationId="{BE7F3A78-B50A-8EE3-C3D1-83D574CF723D}"/>
          </ac:spMkLst>
        </pc:spChg>
      </pc:sldChg>
      <pc:sldChg chg="modSp">
        <pc:chgData name="園井　健太" userId="S::6833257441@utac.u-tokyo.ac.jp::75ea7d33-7e72-48fc-ae07-d944c71dc059" providerId="AD" clId="Web-{9556B484-DB1C-601B-4EEE-2FBAAF75B23D}" dt="2025-03-04T11:05:55.903" v="912" actId="20577"/>
        <pc:sldMkLst>
          <pc:docMk/>
          <pc:sldMk cId="1662940378" sldId="1460"/>
        </pc:sldMkLst>
        <pc:spChg chg="mod">
          <ac:chgData name="園井　健太" userId="S::6833257441@utac.u-tokyo.ac.jp::75ea7d33-7e72-48fc-ae07-d944c71dc059" providerId="AD" clId="Web-{9556B484-DB1C-601B-4EEE-2FBAAF75B23D}" dt="2025-03-04T11:05:55.903" v="912" actId="20577"/>
          <ac:spMkLst>
            <pc:docMk/>
            <pc:sldMk cId="1662940378" sldId="1460"/>
            <ac:spMk id="3" creationId="{F3A635A7-615B-5FDA-9787-6859E59751CF}"/>
          </ac:spMkLst>
        </pc:spChg>
      </pc:sldChg>
      <pc:sldChg chg="del">
        <pc:chgData name="園井　健太" userId="S::6833257441@utac.u-tokyo.ac.jp::75ea7d33-7e72-48fc-ae07-d944c71dc059" providerId="AD" clId="Web-{9556B484-DB1C-601B-4EEE-2FBAAF75B23D}" dt="2025-03-04T09:51:52.971" v="388"/>
        <pc:sldMkLst>
          <pc:docMk/>
          <pc:sldMk cId="4280893624" sldId="1466"/>
        </pc:sldMkLst>
      </pc:sldChg>
      <pc:sldChg chg="addSp modSp">
        <pc:chgData name="園井　健太" userId="S::6833257441@utac.u-tokyo.ac.jp::75ea7d33-7e72-48fc-ae07-d944c71dc059" providerId="AD" clId="Web-{9556B484-DB1C-601B-4EEE-2FBAAF75B23D}" dt="2025-03-04T11:08:45.970" v="947" actId="20577"/>
        <pc:sldMkLst>
          <pc:docMk/>
          <pc:sldMk cId="1959898796" sldId="1467"/>
        </pc:sldMkLst>
        <pc:spChg chg="mod">
          <ac:chgData name="園井　健太" userId="S::6833257441@utac.u-tokyo.ac.jp::75ea7d33-7e72-48fc-ae07-d944c71dc059" providerId="AD" clId="Web-{9556B484-DB1C-601B-4EEE-2FBAAF75B23D}" dt="2025-03-04T11:08:45.970" v="947" actId="20577"/>
          <ac:spMkLst>
            <pc:docMk/>
            <pc:sldMk cId="1959898796" sldId="1467"/>
            <ac:spMk id="3" creationId="{F3A635A7-615B-5FDA-9787-6859E59751CF}"/>
          </ac:spMkLst>
        </pc:spChg>
        <pc:picChg chg="add mod">
          <ac:chgData name="園井　健太" userId="S::6833257441@utac.u-tokyo.ac.jp::75ea7d33-7e72-48fc-ae07-d944c71dc059" providerId="AD" clId="Web-{9556B484-DB1C-601B-4EEE-2FBAAF75B23D}" dt="2025-03-04T11:01:03.988" v="835" actId="1076"/>
          <ac:picMkLst>
            <pc:docMk/>
            <pc:sldMk cId="1959898796" sldId="1467"/>
            <ac:picMk id="7" creationId="{E1359F38-7340-BFAE-B9AF-D7C0E895C568}"/>
          </ac:picMkLst>
        </pc:picChg>
      </pc:sldChg>
      <pc:sldChg chg="add del replId">
        <pc:chgData name="園井　健太" userId="S::6833257441@utac.u-tokyo.ac.jp::75ea7d33-7e72-48fc-ae07-d944c71dc059" providerId="AD" clId="Web-{9556B484-DB1C-601B-4EEE-2FBAAF75B23D}" dt="2025-03-04T09:09:01.934" v="24"/>
        <pc:sldMkLst>
          <pc:docMk/>
          <pc:sldMk cId="209917095" sldId="1475"/>
        </pc:sldMkLst>
      </pc:sldChg>
      <pc:sldChg chg="addSp delSp modSp add del replId">
        <pc:chgData name="園井　健太" userId="S::6833257441@utac.u-tokyo.ac.jp::75ea7d33-7e72-48fc-ae07-d944c71dc059" providerId="AD" clId="Web-{9556B484-DB1C-601B-4EEE-2FBAAF75B23D}" dt="2025-03-04T09:45:37.117" v="340"/>
        <pc:sldMkLst>
          <pc:docMk/>
          <pc:sldMk cId="3339954266" sldId="1475"/>
        </pc:sldMkLst>
      </pc:sldChg>
      <pc:sldChg chg="addSp delSp modSp add replId">
        <pc:chgData name="園井　健太" userId="S::6833257441@utac.u-tokyo.ac.jp::75ea7d33-7e72-48fc-ae07-d944c71dc059" providerId="AD" clId="Web-{9556B484-DB1C-601B-4EEE-2FBAAF75B23D}" dt="2025-03-04T09:51:12.735" v="387" actId="1076"/>
        <pc:sldMkLst>
          <pc:docMk/>
          <pc:sldMk cId="3683820823" sldId="1476"/>
        </pc:sldMkLst>
        <pc:spChg chg="mod">
          <ac:chgData name="園井　健太" userId="S::6833257441@utac.u-tokyo.ac.jp::75ea7d33-7e72-48fc-ae07-d944c71dc059" providerId="AD" clId="Web-{9556B484-DB1C-601B-4EEE-2FBAAF75B23D}" dt="2025-03-04T09:49:05.169" v="370" actId="14100"/>
          <ac:spMkLst>
            <pc:docMk/>
            <pc:sldMk cId="3683820823" sldId="1476"/>
            <ac:spMk id="8" creationId="{8B7F8690-5054-AE77-0133-BFB6C0C95D83}"/>
          </ac:spMkLst>
        </pc:spChg>
        <pc:spChg chg="add mod ord">
          <ac:chgData name="園井　健太" userId="S::6833257441@utac.u-tokyo.ac.jp::75ea7d33-7e72-48fc-ae07-d944c71dc059" providerId="AD" clId="Web-{9556B484-DB1C-601B-4EEE-2FBAAF75B23D}" dt="2025-03-04T09:49:39.123" v="377" actId="1076"/>
          <ac:spMkLst>
            <pc:docMk/>
            <pc:sldMk cId="3683820823" sldId="1476"/>
            <ac:spMk id="15" creationId="{058FE07F-A72A-7CAD-D916-09071E9C3456}"/>
          </ac:spMkLst>
        </pc:spChg>
        <pc:spChg chg="add mod">
          <ac:chgData name="園井　健太" userId="S::6833257441@utac.u-tokyo.ac.jp::75ea7d33-7e72-48fc-ae07-d944c71dc059" providerId="AD" clId="Web-{9556B484-DB1C-601B-4EEE-2FBAAF75B23D}" dt="2025-03-04T09:51:12.735" v="387" actId="1076"/>
          <ac:spMkLst>
            <pc:docMk/>
            <pc:sldMk cId="3683820823" sldId="1476"/>
            <ac:spMk id="18" creationId="{015E97FF-5496-FCF8-68A9-7AA1CC4F7AED}"/>
          </ac:spMkLst>
        </pc:spChg>
        <pc:spChg chg="add mod ord">
          <ac:chgData name="園井　健太" userId="S::6833257441@utac.u-tokyo.ac.jp::75ea7d33-7e72-48fc-ae07-d944c71dc059" providerId="AD" clId="Web-{9556B484-DB1C-601B-4EEE-2FBAAF75B23D}" dt="2025-03-04T09:50:25.968" v="383" actId="1076"/>
          <ac:spMkLst>
            <pc:docMk/>
            <pc:sldMk cId="3683820823" sldId="1476"/>
            <ac:spMk id="21" creationId="{C2144818-5C64-2CCE-D508-9586744D24A3}"/>
          </ac:spMkLst>
        </pc:spChg>
        <pc:spChg chg="add">
          <ac:chgData name="園井　健太" userId="S::6833257441@utac.u-tokyo.ac.jp::75ea7d33-7e72-48fc-ae07-d944c71dc059" providerId="AD" clId="Web-{9556B484-DB1C-601B-4EEE-2FBAAF75B23D}" dt="2025-03-04T09:38:45.122" v="290"/>
          <ac:spMkLst>
            <pc:docMk/>
            <pc:sldMk cId="3683820823" sldId="1476"/>
            <ac:spMk id="29" creationId="{619B97A9-3834-7222-C386-739E3BBE290C}"/>
          </ac:spMkLst>
        </pc:spChg>
        <pc:spChg chg="add mod">
          <ac:chgData name="園井　健太" userId="S::6833257441@utac.u-tokyo.ac.jp::75ea7d33-7e72-48fc-ae07-d944c71dc059" providerId="AD" clId="Web-{9556B484-DB1C-601B-4EEE-2FBAAF75B23D}" dt="2025-03-04T09:48:34.465" v="365" actId="14100"/>
          <ac:spMkLst>
            <pc:docMk/>
            <pc:sldMk cId="3683820823" sldId="1476"/>
            <ac:spMk id="33" creationId="{02A14D36-C3B5-044B-5638-99F7CCE38F79}"/>
          </ac:spMkLst>
        </pc:spChg>
        <pc:spChg chg="add mod">
          <ac:chgData name="園井　健太" userId="S::6833257441@utac.u-tokyo.ac.jp::75ea7d33-7e72-48fc-ae07-d944c71dc059" providerId="AD" clId="Web-{9556B484-DB1C-601B-4EEE-2FBAAF75B23D}" dt="2025-03-04T09:50:55.172" v="386" actId="1076"/>
          <ac:spMkLst>
            <pc:docMk/>
            <pc:sldMk cId="3683820823" sldId="1476"/>
            <ac:spMk id="35" creationId="{DBA9BDA5-5F69-3EA4-C421-2D0EADFF83AD}"/>
          </ac:spMkLst>
        </pc:spChg>
        <pc:picChg chg="add mod ord">
          <ac:chgData name="園井　健太" userId="S::6833257441@utac.u-tokyo.ac.jp::75ea7d33-7e72-48fc-ae07-d944c71dc059" providerId="AD" clId="Web-{9556B484-DB1C-601B-4EEE-2FBAAF75B23D}" dt="2025-03-04T09:49:57.843" v="379"/>
          <ac:picMkLst>
            <pc:docMk/>
            <pc:sldMk cId="3683820823" sldId="1476"/>
            <ac:picMk id="19" creationId="{690B9832-14F8-F6B8-3E01-BD77E730F0AB}"/>
          </ac:picMkLst>
        </pc:picChg>
        <pc:picChg chg="add">
          <ac:chgData name="園井　健太" userId="S::6833257441@utac.u-tokyo.ac.jp::75ea7d33-7e72-48fc-ae07-d944c71dc059" providerId="AD" clId="Web-{9556B484-DB1C-601B-4EEE-2FBAAF75B23D}" dt="2025-03-04T09:38:45.122" v="289"/>
          <ac:picMkLst>
            <pc:docMk/>
            <pc:sldMk cId="3683820823" sldId="1476"/>
            <ac:picMk id="27" creationId="{F95DA52F-E9CC-1A39-5ACD-689BDEE6AE84}"/>
          </ac:picMkLst>
        </pc:picChg>
        <pc:cxnChg chg="add mod">
          <ac:chgData name="園井　健太" userId="S::6833257441@utac.u-tokyo.ac.jp::75ea7d33-7e72-48fc-ae07-d944c71dc059" providerId="AD" clId="Web-{9556B484-DB1C-601B-4EEE-2FBAAF75B23D}" dt="2025-03-04T09:50:42.594" v="384" actId="1076"/>
          <ac:cxnSpMkLst>
            <pc:docMk/>
            <pc:sldMk cId="3683820823" sldId="1476"/>
            <ac:cxnSpMk id="31" creationId="{7F977A4B-C8BD-6F01-FA70-AAF6CA6C3B83}"/>
          </ac:cxnSpMkLst>
        </pc:cxnChg>
      </pc:sldChg>
      <pc:sldChg chg="addSp delSp modSp add replId">
        <pc:chgData name="園井　健太" userId="S::6833257441@utac.u-tokyo.ac.jp::75ea7d33-7e72-48fc-ae07-d944c71dc059" providerId="AD" clId="Web-{9556B484-DB1C-601B-4EEE-2FBAAF75B23D}" dt="2025-03-04T11:42:48.730" v="1195" actId="20577"/>
        <pc:sldMkLst>
          <pc:docMk/>
          <pc:sldMk cId="1921894491" sldId="1477"/>
        </pc:sldMkLst>
        <pc:spChg chg="mod">
          <ac:chgData name="園井　健太" userId="S::6833257441@utac.u-tokyo.ac.jp::75ea7d33-7e72-48fc-ae07-d944c71dc059" providerId="AD" clId="Web-{9556B484-DB1C-601B-4EEE-2FBAAF75B23D}" dt="2025-03-04T11:42:48.730" v="1195" actId="20577"/>
          <ac:spMkLst>
            <pc:docMk/>
            <pc:sldMk cId="1921894491" sldId="1477"/>
            <ac:spMk id="2" creationId="{71000A5A-7756-7D66-0C14-FD8997A77CD1}"/>
          </ac:spMkLst>
        </pc:spChg>
        <pc:spChg chg="mod">
          <ac:chgData name="園井　健太" userId="S::6833257441@utac.u-tokyo.ac.jp::75ea7d33-7e72-48fc-ae07-d944c71dc059" providerId="AD" clId="Web-{9556B484-DB1C-601B-4EEE-2FBAAF75B23D}" dt="2025-03-04T11:42:15.760" v="1191" actId="1076"/>
          <ac:spMkLst>
            <pc:docMk/>
            <pc:sldMk cId="1921894491" sldId="1477"/>
            <ac:spMk id="10" creationId="{DDFC7DC5-9649-EC4B-B232-937BFF811F34}"/>
          </ac:spMkLst>
        </pc:spChg>
        <pc:spChg chg="add mod">
          <ac:chgData name="園井　健太" userId="S::6833257441@utac.u-tokyo.ac.jp::75ea7d33-7e72-48fc-ae07-d944c71dc059" providerId="AD" clId="Web-{9556B484-DB1C-601B-4EEE-2FBAAF75B23D}" dt="2025-03-04T11:40:05.538" v="1181" actId="1076"/>
          <ac:spMkLst>
            <pc:docMk/>
            <pc:sldMk cId="1921894491" sldId="1477"/>
            <ac:spMk id="13" creationId="{C177CA6D-55BC-137E-308E-A999A3A364F2}"/>
          </ac:spMkLst>
        </pc:spChg>
        <pc:spChg chg="mod">
          <ac:chgData name="園井　健太" userId="S::6833257441@utac.u-tokyo.ac.jp::75ea7d33-7e72-48fc-ae07-d944c71dc059" providerId="AD" clId="Web-{9556B484-DB1C-601B-4EEE-2FBAAF75B23D}" dt="2025-03-04T11:39:17.037" v="1177" actId="1076"/>
          <ac:spMkLst>
            <pc:docMk/>
            <pc:sldMk cId="1921894491" sldId="1477"/>
            <ac:spMk id="14" creationId="{69087BE4-5142-5C3C-0A1D-5C236BEA4E83}"/>
          </ac:spMkLst>
        </pc:spChg>
        <pc:spChg chg="mod">
          <ac:chgData name="園井　健太" userId="S::6833257441@utac.u-tokyo.ac.jp::75ea7d33-7e72-48fc-ae07-d944c71dc059" providerId="AD" clId="Web-{9556B484-DB1C-601B-4EEE-2FBAAF75B23D}" dt="2025-03-04T11:37:58.863" v="1166" actId="20577"/>
          <ac:spMkLst>
            <pc:docMk/>
            <pc:sldMk cId="1921894491" sldId="1477"/>
            <ac:spMk id="17" creationId="{11EED0D4-3F48-353B-C09C-49EDEAF703DB}"/>
          </ac:spMkLst>
        </pc:spChg>
        <pc:picChg chg="add mod ord">
          <ac:chgData name="園井　健太" userId="S::6833257441@utac.u-tokyo.ac.jp::75ea7d33-7e72-48fc-ae07-d944c71dc059" providerId="AD" clId="Web-{9556B484-DB1C-601B-4EEE-2FBAAF75B23D}" dt="2025-03-04T11:39:17.021" v="1176" actId="1076"/>
          <ac:picMkLst>
            <pc:docMk/>
            <pc:sldMk cId="1921894491" sldId="1477"/>
            <ac:picMk id="11" creationId="{F9380CB2-6FB8-27D9-4B57-D335453F26F0}"/>
          </ac:picMkLst>
        </pc:picChg>
        <pc:cxnChg chg="mod">
          <ac:chgData name="園井　健太" userId="S::6833257441@utac.u-tokyo.ac.jp::75ea7d33-7e72-48fc-ae07-d944c71dc059" providerId="AD" clId="Web-{9556B484-DB1C-601B-4EEE-2FBAAF75B23D}" dt="2025-03-04T11:41:10.337" v="1187" actId="1076"/>
          <ac:cxnSpMkLst>
            <pc:docMk/>
            <pc:sldMk cId="1921894491" sldId="1477"/>
            <ac:cxnSpMk id="16" creationId="{C48D240F-8C53-44D0-457E-F969A3689A5F}"/>
          </ac:cxnSpMkLst>
        </pc:cxnChg>
        <pc:cxnChg chg="add mod">
          <ac:chgData name="園井　健太" userId="S::6833257441@utac.u-tokyo.ac.jp::75ea7d33-7e72-48fc-ae07-d944c71dc059" providerId="AD" clId="Web-{9556B484-DB1C-601B-4EEE-2FBAAF75B23D}" dt="2025-03-04T11:40:05.554" v="1182" actId="1076"/>
          <ac:cxnSpMkLst>
            <pc:docMk/>
            <pc:sldMk cId="1921894491" sldId="1477"/>
            <ac:cxnSpMk id="18" creationId="{CFD8CF84-9118-3DFE-77B2-470A1F51A01C}"/>
          </ac:cxnSpMkLst>
        </pc:cxnChg>
      </pc:sldChg>
    </pc:docChg>
  </pc:docChgLst>
  <pc:docChgLst>
    <pc:chgData name="玉造　潤史" userId="S::6912876266@utac.u-tokyo.ac.jp::0be71875-873b-465c-afd9-2857e2860bc4" providerId="AD" clId="Web-{AE5A162F-7C99-0118-46FE-6CEFB5C8FAB6}"/>
    <pc:docChg chg="modSld">
      <pc:chgData name="玉造　潤史" userId="S::6912876266@utac.u-tokyo.ac.jp::0be71875-873b-465c-afd9-2857e2860bc4" providerId="AD" clId="Web-{AE5A162F-7C99-0118-46FE-6CEFB5C8FAB6}" dt="2025-02-27T00:23:51.243" v="10" actId="20577"/>
      <pc:docMkLst>
        <pc:docMk/>
      </pc:docMkLst>
      <pc:sldChg chg="modSp">
        <pc:chgData name="玉造　潤史" userId="S::6912876266@utac.u-tokyo.ac.jp::0be71875-873b-465c-afd9-2857e2860bc4" providerId="AD" clId="Web-{AE5A162F-7C99-0118-46FE-6CEFB5C8FAB6}" dt="2025-02-27T00:23:51.243" v="10" actId="20577"/>
        <pc:sldMkLst>
          <pc:docMk/>
          <pc:sldMk cId="2292264982" sldId="256"/>
        </pc:sldMkLst>
        <pc:spChg chg="mod">
          <ac:chgData name="玉造　潤史" userId="S::6912876266@utac.u-tokyo.ac.jp::0be71875-873b-465c-afd9-2857e2860bc4" providerId="AD" clId="Web-{AE5A162F-7C99-0118-46FE-6CEFB5C8FAB6}" dt="2025-02-27T00:23:51.243" v="10" actId="20577"/>
          <ac:spMkLst>
            <pc:docMk/>
            <pc:sldMk cId="2292264982" sldId="256"/>
            <ac:spMk id="3" creationId="{92A3CDA6-C2CF-9E57-ABBE-E6FF1371E360}"/>
          </ac:spMkLst>
        </pc:spChg>
      </pc:sldChg>
    </pc:docChg>
  </pc:docChgLst>
  <pc:docChgLst>
    <pc:chgData name="園井　健太" userId="S::6833257441@utac.u-tokyo.ac.jp::75ea7d33-7e72-48fc-ae07-d944c71dc059" providerId="AD" clId="Web-{6A3FFEF1-BDBE-A276-9FC2-75D280E3A1BA}"/>
    <pc:docChg chg="modSld">
      <pc:chgData name="園井　健太" userId="S::6833257441@utac.u-tokyo.ac.jp::75ea7d33-7e72-48fc-ae07-d944c71dc059" providerId="AD" clId="Web-{6A3FFEF1-BDBE-A276-9FC2-75D280E3A1BA}" dt="2025-03-11T01:35:27.963" v="32"/>
      <pc:docMkLst>
        <pc:docMk/>
      </pc:docMkLst>
      <pc:sldChg chg="delSp modSp">
        <pc:chgData name="園井　健太" userId="S::6833257441@utac.u-tokyo.ac.jp::75ea7d33-7e72-48fc-ae07-d944c71dc059" providerId="AD" clId="Web-{6A3FFEF1-BDBE-A276-9FC2-75D280E3A1BA}" dt="2025-03-11T01:35:27.963" v="32"/>
        <pc:sldMkLst>
          <pc:docMk/>
          <pc:sldMk cId="1871126053" sldId="1421"/>
        </pc:sldMkLst>
        <pc:spChg chg="del">
          <ac:chgData name="園井　健太" userId="S::6833257441@utac.u-tokyo.ac.jp::75ea7d33-7e72-48fc-ae07-d944c71dc059" providerId="AD" clId="Web-{6A3FFEF1-BDBE-A276-9FC2-75D280E3A1BA}" dt="2025-03-11T01:35:27.963" v="32"/>
          <ac:spMkLst>
            <pc:docMk/>
            <pc:sldMk cId="1871126053" sldId="1421"/>
            <ac:spMk id="10" creationId="{3E3B4A2F-AE42-613A-3D28-DCAE1D2EF1BE}"/>
          </ac:spMkLst>
        </pc:spChg>
        <pc:spChg chg="mod">
          <ac:chgData name="園井　健太" userId="S::6833257441@utac.u-tokyo.ac.jp::75ea7d33-7e72-48fc-ae07-d944c71dc059" providerId="AD" clId="Web-{6A3FFEF1-BDBE-A276-9FC2-75D280E3A1BA}" dt="2025-03-11T01:35:26.073" v="31" actId="20577"/>
          <ac:spMkLst>
            <pc:docMk/>
            <pc:sldMk cId="1871126053" sldId="1421"/>
            <ac:spMk id="12" creationId="{5F413330-3DA6-3C15-D442-525E6FC45241}"/>
          </ac:spMkLst>
        </pc:spChg>
      </pc:sldChg>
      <pc:sldChg chg="modSp">
        <pc:chgData name="園井　健太" userId="S::6833257441@utac.u-tokyo.ac.jp::75ea7d33-7e72-48fc-ae07-d944c71dc059" providerId="AD" clId="Web-{6A3FFEF1-BDBE-A276-9FC2-75D280E3A1BA}" dt="2025-03-11T00:44:40.289" v="8" actId="20577"/>
        <pc:sldMkLst>
          <pc:docMk/>
          <pc:sldMk cId="2158136610" sldId="1437"/>
        </pc:sldMkLst>
        <pc:spChg chg="mod">
          <ac:chgData name="園井　健太" userId="S::6833257441@utac.u-tokyo.ac.jp::75ea7d33-7e72-48fc-ae07-d944c71dc059" providerId="AD" clId="Web-{6A3FFEF1-BDBE-A276-9FC2-75D280E3A1BA}" dt="2025-03-11T00:44:40.289" v="8" actId="20577"/>
          <ac:spMkLst>
            <pc:docMk/>
            <pc:sldMk cId="2158136610" sldId="1437"/>
            <ac:spMk id="8" creationId="{DE538283-EBA9-39C2-0009-2717F485891F}"/>
          </ac:spMkLst>
        </pc:spChg>
      </pc:sldChg>
      <pc:sldChg chg="modSp">
        <pc:chgData name="園井　健太" userId="S::6833257441@utac.u-tokyo.ac.jp::75ea7d33-7e72-48fc-ae07-d944c71dc059" providerId="AD" clId="Web-{6A3FFEF1-BDBE-A276-9FC2-75D280E3A1BA}" dt="2025-03-11T01:04:15.079" v="19" actId="20577"/>
        <pc:sldMkLst>
          <pc:docMk/>
          <pc:sldMk cId="3958801308" sldId="1439"/>
        </pc:sldMkLst>
        <pc:spChg chg="mod">
          <ac:chgData name="園井　健太" userId="S::6833257441@utac.u-tokyo.ac.jp::75ea7d33-7e72-48fc-ae07-d944c71dc059" providerId="AD" clId="Web-{6A3FFEF1-BDBE-A276-9FC2-75D280E3A1BA}" dt="2025-03-11T01:04:15.079" v="19" actId="20577"/>
          <ac:spMkLst>
            <pc:docMk/>
            <pc:sldMk cId="3958801308" sldId="1439"/>
            <ac:spMk id="3" creationId="{A0B70F61-C090-46EA-705F-2BCC18834168}"/>
          </ac:spMkLst>
        </pc:spChg>
      </pc:sldChg>
      <pc:sldChg chg="modSp">
        <pc:chgData name="園井　健太" userId="S::6833257441@utac.u-tokyo.ac.jp::75ea7d33-7e72-48fc-ae07-d944c71dc059" providerId="AD" clId="Web-{6A3FFEF1-BDBE-A276-9FC2-75D280E3A1BA}" dt="2025-03-11T01:13:44.764" v="29" actId="20577"/>
        <pc:sldMkLst>
          <pc:docMk/>
          <pc:sldMk cId="884449338" sldId="1441"/>
        </pc:sldMkLst>
        <pc:spChg chg="mod">
          <ac:chgData name="園井　健太" userId="S::6833257441@utac.u-tokyo.ac.jp::75ea7d33-7e72-48fc-ae07-d944c71dc059" providerId="AD" clId="Web-{6A3FFEF1-BDBE-A276-9FC2-75D280E3A1BA}" dt="2025-03-11T01:13:44.764" v="29" actId="20577"/>
          <ac:spMkLst>
            <pc:docMk/>
            <pc:sldMk cId="884449338" sldId="1441"/>
            <ac:spMk id="2" creationId="{E2242E56-DE65-7282-E10D-57E4E63C64B4}"/>
          </ac:spMkLst>
        </pc:spChg>
      </pc:sldChg>
    </pc:docChg>
  </pc:docChgLst>
  <pc:docChgLst>
    <pc:chgData clId="Web-{63143294-1975-00F8-2B9D-275483B28CAF}"/>
    <pc:docChg chg="modSld">
      <pc:chgData name="" userId="" providerId="" clId="Web-{63143294-1975-00F8-2B9D-275483B28CAF}" dt="2025-02-26T14:49:43.604" v="0" actId="20577"/>
      <pc:docMkLst>
        <pc:docMk/>
      </pc:docMkLst>
      <pc:sldChg chg="modSp">
        <pc:chgData name="" userId="" providerId="" clId="Web-{63143294-1975-00F8-2B9D-275483B28CAF}" dt="2025-02-26T14:49:43.604" v="0" actId="20577"/>
        <pc:sldMkLst>
          <pc:docMk/>
          <pc:sldMk cId="2292264982" sldId="256"/>
        </pc:sldMkLst>
        <pc:spChg chg="mod">
          <ac:chgData name="" userId="" providerId="" clId="Web-{63143294-1975-00F8-2B9D-275483B28CAF}" dt="2025-02-26T14:49:43.604" v="0" actId="20577"/>
          <ac:spMkLst>
            <pc:docMk/>
            <pc:sldMk cId="2292264982" sldId="256"/>
            <ac:spMk id="5" creationId="{0BE9E360-99DE-27F6-A722-921D7800BB8D}"/>
          </ac:spMkLst>
        </pc:spChg>
      </pc:sldChg>
    </pc:docChg>
  </pc:docChgLst>
  <pc:docChgLst>
    <pc:chgData name="園井　健太" userId="S::6833257441@utac.u-tokyo.ac.jp::75ea7d33-7e72-48fc-ae07-d944c71dc059" providerId="AD" clId="Web-{62B25C8E-449D-187A-8267-35ACB17C9E95}"/>
    <pc:docChg chg="modSld">
      <pc:chgData name="園井　健太" userId="S::6833257441@utac.u-tokyo.ac.jp::75ea7d33-7e72-48fc-ae07-d944c71dc059" providerId="AD" clId="Web-{62B25C8E-449D-187A-8267-35ACB17C9E95}" dt="2025-03-10T11:51:14.474" v="131" actId="20577"/>
      <pc:docMkLst>
        <pc:docMk/>
      </pc:docMkLst>
      <pc:sldChg chg="modSp">
        <pc:chgData name="園井　健太" userId="S::6833257441@utac.u-tokyo.ac.jp::75ea7d33-7e72-48fc-ae07-d944c71dc059" providerId="AD" clId="Web-{62B25C8E-449D-187A-8267-35ACB17C9E95}" dt="2025-03-10T07:19:34.489" v="38" actId="20577"/>
        <pc:sldMkLst>
          <pc:docMk/>
          <pc:sldMk cId="4062808417" sldId="1420"/>
        </pc:sldMkLst>
        <pc:spChg chg="mod">
          <ac:chgData name="園井　健太" userId="S::6833257441@utac.u-tokyo.ac.jp::75ea7d33-7e72-48fc-ae07-d944c71dc059" providerId="AD" clId="Web-{62B25C8E-449D-187A-8267-35ACB17C9E95}" dt="2025-03-10T07:19:34.489" v="38" actId="20577"/>
          <ac:spMkLst>
            <pc:docMk/>
            <pc:sldMk cId="4062808417" sldId="1420"/>
            <ac:spMk id="8" creationId="{F559ACF0-37FF-A151-E0E8-C6FA9D00A6E5}"/>
          </ac:spMkLst>
        </pc:spChg>
      </pc:sldChg>
      <pc:sldChg chg="modSp">
        <pc:chgData name="園井　健太" userId="S::6833257441@utac.u-tokyo.ac.jp::75ea7d33-7e72-48fc-ae07-d944c71dc059" providerId="AD" clId="Web-{62B25C8E-449D-187A-8267-35ACB17C9E95}" dt="2025-03-10T08:50:04.308" v="53" actId="20577"/>
        <pc:sldMkLst>
          <pc:docMk/>
          <pc:sldMk cId="1871126053" sldId="1421"/>
        </pc:sldMkLst>
        <pc:spChg chg="mod">
          <ac:chgData name="園井　健太" userId="S::6833257441@utac.u-tokyo.ac.jp::75ea7d33-7e72-48fc-ae07-d944c71dc059" providerId="AD" clId="Web-{62B25C8E-449D-187A-8267-35ACB17C9E95}" dt="2025-03-10T08:50:04.308" v="53" actId="20577"/>
          <ac:spMkLst>
            <pc:docMk/>
            <pc:sldMk cId="1871126053" sldId="1421"/>
            <ac:spMk id="2" creationId="{6C12AEEB-0ECC-FF13-BCEC-E40AF2865717}"/>
          </ac:spMkLst>
        </pc:spChg>
        <pc:spChg chg="mod">
          <ac:chgData name="園井　健太" userId="S::6833257441@utac.u-tokyo.ac.jp::75ea7d33-7e72-48fc-ae07-d944c71dc059" providerId="AD" clId="Web-{62B25C8E-449D-187A-8267-35ACB17C9E95}" dt="2025-03-10T08:49:03.650" v="48" actId="20577"/>
          <ac:spMkLst>
            <pc:docMk/>
            <pc:sldMk cId="1871126053" sldId="1421"/>
            <ac:spMk id="8" creationId="{F559ACF0-37FF-A151-E0E8-C6FA9D00A6E5}"/>
          </ac:spMkLst>
        </pc:spChg>
      </pc:sldChg>
      <pc:sldChg chg="modSp">
        <pc:chgData name="園井　健太" userId="S::6833257441@utac.u-tokyo.ac.jp::75ea7d33-7e72-48fc-ae07-d944c71dc059" providerId="AD" clId="Web-{62B25C8E-449D-187A-8267-35ACB17C9E95}" dt="2025-03-10T09:30:20.077" v="66" actId="20577"/>
        <pc:sldMkLst>
          <pc:docMk/>
          <pc:sldMk cId="3667310586" sldId="1425"/>
        </pc:sldMkLst>
        <pc:spChg chg="mod">
          <ac:chgData name="園井　健太" userId="S::6833257441@utac.u-tokyo.ac.jp::75ea7d33-7e72-48fc-ae07-d944c71dc059" providerId="AD" clId="Web-{62B25C8E-449D-187A-8267-35ACB17C9E95}" dt="2025-03-10T09:30:20.077" v="66" actId="20577"/>
          <ac:spMkLst>
            <pc:docMk/>
            <pc:sldMk cId="3667310586" sldId="1425"/>
            <ac:spMk id="6" creationId="{C003FEEE-3EDF-D558-AABF-2FC315F44588}"/>
          </ac:spMkLst>
        </pc:spChg>
      </pc:sldChg>
      <pc:sldChg chg="modSp">
        <pc:chgData name="園井　健太" userId="S::6833257441@utac.u-tokyo.ac.jp::75ea7d33-7e72-48fc-ae07-d944c71dc059" providerId="AD" clId="Web-{62B25C8E-449D-187A-8267-35ACB17C9E95}" dt="2025-03-10T10:45:35.753" v="74"/>
        <pc:sldMkLst>
          <pc:docMk/>
          <pc:sldMk cId="1092477353" sldId="1429"/>
        </pc:sldMkLst>
        <pc:spChg chg="mod">
          <ac:chgData name="園井　健太" userId="S::6833257441@utac.u-tokyo.ac.jp::75ea7d33-7e72-48fc-ae07-d944c71dc059" providerId="AD" clId="Web-{62B25C8E-449D-187A-8267-35ACB17C9E95}" dt="2025-03-10T10:45:25.862" v="72"/>
          <ac:spMkLst>
            <pc:docMk/>
            <pc:sldMk cId="1092477353" sldId="1429"/>
            <ac:spMk id="8" creationId="{3F98C403-FC61-AAB4-981C-BAA847AC6DDC}"/>
          </ac:spMkLst>
        </pc:spChg>
        <pc:spChg chg="mod">
          <ac:chgData name="園井　健太" userId="S::6833257441@utac.u-tokyo.ac.jp::75ea7d33-7e72-48fc-ae07-d944c71dc059" providerId="AD" clId="Web-{62B25C8E-449D-187A-8267-35ACB17C9E95}" dt="2025-03-10T10:45:31.581" v="73" actId="20577"/>
          <ac:spMkLst>
            <pc:docMk/>
            <pc:sldMk cId="1092477353" sldId="1429"/>
            <ac:spMk id="10" creationId="{59054E42-3728-DB34-C58E-20050D91FFE0}"/>
          </ac:spMkLst>
        </pc:spChg>
        <pc:spChg chg="mod">
          <ac:chgData name="園井　健太" userId="S::6833257441@utac.u-tokyo.ac.jp::75ea7d33-7e72-48fc-ae07-d944c71dc059" providerId="AD" clId="Web-{62B25C8E-449D-187A-8267-35ACB17C9E95}" dt="2025-03-10T10:45:35.753" v="74"/>
          <ac:spMkLst>
            <pc:docMk/>
            <pc:sldMk cId="1092477353" sldId="1429"/>
            <ac:spMk id="12" creationId="{820FC112-0444-4D99-5376-603D0EF527B9}"/>
          </ac:spMkLst>
        </pc:spChg>
      </pc:sldChg>
      <pc:sldChg chg="modSp">
        <pc:chgData name="園井　健太" userId="S::6833257441@utac.u-tokyo.ac.jp::75ea7d33-7e72-48fc-ae07-d944c71dc059" providerId="AD" clId="Web-{62B25C8E-449D-187A-8267-35ACB17C9E95}" dt="2025-03-10T11:04:45.942" v="98"/>
        <pc:sldMkLst>
          <pc:docMk/>
          <pc:sldMk cId="48047313" sldId="1430"/>
        </pc:sldMkLst>
        <pc:spChg chg="mod">
          <ac:chgData name="園井　健太" userId="S::6833257441@utac.u-tokyo.ac.jp::75ea7d33-7e72-48fc-ae07-d944c71dc059" providerId="AD" clId="Web-{62B25C8E-449D-187A-8267-35ACB17C9E95}" dt="2025-03-10T11:00:54.623" v="80" actId="20577"/>
          <ac:spMkLst>
            <pc:docMk/>
            <pc:sldMk cId="48047313" sldId="1430"/>
            <ac:spMk id="3" creationId="{FD14BA28-652C-56EB-6136-12A5FFEC79BA}"/>
          </ac:spMkLst>
        </pc:spChg>
        <pc:graphicFrameChg chg="mod modGraphic">
          <ac:chgData name="園井　健太" userId="S::6833257441@utac.u-tokyo.ac.jp::75ea7d33-7e72-48fc-ae07-d944c71dc059" providerId="AD" clId="Web-{62B25C8E-449D-187A-8267-35ACB17C9E95}" dt="2025-03-10T11:04:45.942" v="98"/>
          <ac:graphicFrameMkLst>
            <pc:docMk/>
            <pc:sldMk cId="48047313" sldId="1430"/>
            <ac:graphicFrameMk id="7" creationId="{BB4F060D-4F99-121E-787E-6CEE6E020015}"/>
          </ac:graphicFrameMkLst>
        </pc:graphicFrameChg>
      </pc:sldChg>
      <pc:sldChg chg="modSp">
        <pc:chgData name="園井　健太" userId="S::6833257441@utac.u-tokyo.ac.jp::75ea7d33-7e72-48fc-ae07-d944c71dc059" providerId="AD" clId="Web-{62B25C8E-449D-187A-8267-35ACB17C9E95}" dt="2025-03-10T11:45:42.746" v="127" actId="20577"/>
        <pc:sldMkLst>
          <pc:docMk/>
          <pc:sldMk cId="3955812757" sldId="1434"/>
        </pc:sldMkLst>
        <pc:spChg chg="mod">
          <ac:chgData name="園井　健太" userId="S::6833257441@utac.u-tokyo.ac.jp::75ea7d33-7e72-48fc-ae07-d944c71dc059" providerId="AD" clId="Web-{62B25C8E-449D-187A-8267-35ACB17C9E95}" dt="2025-03-10T11:45:42.746" v="127" actId="20577"/>
          <ac:spMkLst>
            <pc:docMk/>
            <pc:sldMk cId="3955812757" sldId="1434"/>
            <ac:spMk id="3" creationId="{AEFB3048-F9CF-A807-A4F4-10547D4E3F66}"/>
          </ac:spMkLst>
        </pc:spChg>
        <pc:spChg chg="mod">
          <ac:chgData name="園井　健太" userId="S::6833257441@utac.u-tokyo.ac.jp::75ea7d33-7e72-48fc-ae07-d944c71dc059" providerId="AD" clId="Web-{62B25C8E-449D-187A-8267-35ACB17C9E95}" dt="2025-03-10T11:43:30.774" v="125" actId="14100"/>
          <ac:spMkLst>
            <pc:docMk/>
            <pc:sldMk cId="3955812757" sldId="1434"/>
            <ac:spMk id="7" creationId="{1B785681-1FE2-A3F1-9D2B-4BDEB07BE417}"/>
          </ac:spMkLst>
        </pc:spChg>
      </pc:sldChg>
      <pc:sldChg chg="modSp">
        <pc:chgData name="園井　健太" userId="S::6833257441@utac.u-tokyo.ac.jp::75ea7d33-7e72-48fc-ae07-d944c71dc059" providerId="AD" clId="Web-{62B25C8E-449D-187A-8267-35ACB17C9E95}" dt="2025-03-10T11:51:14.474" v="131" actId="20577"/>
        <pc:sldMkLst>
          <pc:docMk/>
          <pc:sldMk cId="3874856611" sldId="1435"/>
        </pc:sldMkLst>
        <pc:spChg chg="mod">
          <ac:chgData name="園井　健太" userId="S::6833257441@utac.u-tokyo.ac.jp::75ea7d33-7e72-48fc-ae07-d944c71dc059" providerId="AD" clId="Web-{62B25C8E-449D-187A-8267-35ACB17C9E95}" dt="2025-03-10T11:51:14.474" v="131" actId="20577"/>
          <ac:spMkLst>
            <pc:docMk/>
            <pc:sldMk cId="3874856611" sldId="1435"/>
            <ac:spMk id="9" creationId="{F8081557-03AC-2557-3A98-7BFA7F89E23F}"/>
          </ac:spMkLst>
        </pc:spChg>
      </pc:sldChg>
      <pc:sldChg chg="modSp">
        <pc:chgData name="園井　健太" userId="S::6833257441@utac.u-tokyo.ac.jp::75ea7d33-7e72-48fc-ae07-d944c71dc059" providerId="AD" clId="Web-{62B25C8E-449D-187A-8267-35ACB17C9E95}" dt="2025-03-10T07:02:19.872" v="15" actId="20577"/>
        <pc:sldMkLst>
          <pc:docMk/>
          <pc:sldMk cId="738344992" sldId="1456"/>
        </pc:sldMkLst>
        <pc:spChg chg="mod">
          <ac:chgData name="園井　健太" userId="S::6833257441@utac.u-tokyo.ac.jp::75ea7d33-7e72-48fc-ae07-d944c71dc059" providerId="AD" clId="Web-{62B25C8E-449D-187A-8267-35ACB17C9E95}" dt="2025-03-10T06:28:40.077" v="9" actId="20577"/>
          <ac:spMkLst>
            <pc:docMk/>
            <pc:sldMk cId="738344992" sldId="1456"/>
            <ac:spMk id="2" creationId="{FBA4DAFA-66F9-0213-95EA-CE38D5B18D30}"/>
          </ac:spMkLst>
        </pc:spChg>
        <pc:spChg chg="mod">
          <ac:chgData name="園井　健太" userId="S::6833257441@utac.u-tokyo.ac.jp::75ea7d33-7e72-48fc-ae07-d944c71dc059" providerId="AD" clId="Web-{62B25C8E-449D-187A-8267-35ACB17C9E95}" dt="2025-03-10T07:02:19.872" v="15" actId="20577"/>
          <ac:spMkLst>
            <pc:docMk/>
            <pc:sldMk cId="738344992" sldId="1456"/>
            <ac:spMk id="8" creationId="{7F56F1AD-6622-E44C-8B62-CCE711A712E0}"/>
          </ac:spMkLst>
        </pc:spChg>
      </pc:sldChg>
      <pc:sldChg chg="modSp">
        <pc:chgData name="園井　健太" userId="S::6833257441@utac.u-tokyo.ac.jp::75ea7d33-7e72-48fc-ae07-d944c71dc059" providerId="AD" clId="Web-{62B25C8E-449D-187A-8267-35ACB17C9E95}" dt="2025-03-10T09:23:14.925" v="63" actId="20577"/>
        <pc:sldMkLst>
          <pc:docMk/>
          <pc:sldMk cId="4077799526" sldId="1459"/>
        </pc:sldMkLst>
        <pc:spChg chg="mod">
          <ac:chgData name="園井　健太" userId="S::6833257441@utac.u-tokyo.ac.jp::75ea7d33-7e72-48fc-ae07-d944c71dc059" providerId="AD" clId="Web-{62B25C8E-449D-187A-8267-35ACB17C9E95}" dt="2025-03-10T09:19:19.684" v="58" actId="20577"/>
          <ac:spMkLst>
            <pc:docMk/>
            <pc:sldMk cId="4077799526" sldId="1459"/>
            <ac:spMk id="2" creationId="{57239174-776C-6C71-B378-8610B91A57B8}"/>
          </ac:spMkLst>
        </pc:spChg>
        <pc:spChg chg="mod">
          <ac:chgData name="園井　健太" userId="S::6833257441@utac.u-tokyo.ac.jp::75ea7d33-7e72-48fc-ae07-d944c71dc059" providerId="AD" clId="Web-{62B25C8E-449D-187A-8267-35ACB17C9E95}" dt="2025-03-10T09:23:14.925" v="63" actId="20577"/>
          <ac:spMkLst>
            <pc:docMk/>
            <pc:sldMk cId="4077799526" sldId="1459"/>
            <ac:spMk id="3" creationId="{BE7F3A78-B50A-8EE3-C3D1-83D574CF723D}"/>
          </ac:spMkLst>
        </pc:spChg>
      </pc:sldChg>
      <pc:sldChg chg="addSp modSp">
        <pc:chgData name="園井　健太" userId="S::6833257441@utac.u-tokyo.ac.jp::75ea7d33-7e72-48fc-ae07-d944c71dc059" providerId="AD" clId="Web-{62B25C8E-449D-187A-8267-35ACB17C9E95}" dt="2025-03-10T08:47:06.741" v="44" actId="14100"/>
        <pc:sldMkLst>
          <pc:docMk/>
          <pc:sldMk cId="1959898796" sldId="1467"/>
        </pc:sldMkLst>
        <pc:spChg chg="add mod">
          <ac:chgData name="園井　健太" userId="S::6833257441@utac.u-tokyo.ac.jp::75ea7d33-7e72-48fc-ae07-d944c71dc059" providerId="AD" clId="Web-{62B25C8E-449D-187A-8267-35ACB17C9E95}" dt="2025-03-10T08:46:54.366" v="41" actId="14100"/>
          <ac:spMkLst>
            <pc:docMk/>
            <pc:sldMk cId="1959898796" sldId="1467"/>
            <ac:spMk id="9" creationId="{7759221A-FF53-F2D3-3C75-F311541D5E14}"/>
          </ac:spMkLst>
        </pc:spChg>
        <pc:spChg chg="add mod">
          <ac:chgData name="園井　健太" userId="S::6833257441@utac.u-tokyo.ac.jp::75ea7d33-7e72-48fc-ae07-d944c71dc059" providerId="AD" clId="Web-{62B25C8E-449D-187A-8267-35ACB17C9E95}" dt="2025-03-10T08:47:06.741" v="44" actId="14100"/>
          <ac:spMkLst>
            <pc:docMk/>
            <pc:sldMk cId="1959898796" sldId="1467"/>
            <ac:spMk id="10" creationId="{B121E010-14BF-525A-0EB6-D656BECEEE6B}"/>
          </ac:spMkLst>
        </pc:spChg>
      </pc:sldChg>
      <pc:sldChg chg="modSp">
        <pc:chgData name="園井　健太" userId="S::6833257441@utac.u-tokyo.ac.jp::75ea7d33-7e72-48fc-ae07-d944c71dc059" providerId="AD" clId="Web-{62B25C8E-449D-187A-8267-35ACB17C9E95}" dt="2025-03-10T10:30:09.695" v="67" actId="1076"/>
        <pc:sldMkLst>
          <pc:docMk/>
          <pc:sldMk cId="2483565780" sldId="1471"/>
        </pc:sldMkLst>
        <pc:spChg chg="mod">
          <ac:chgData name="園井　健太" userId="S::6833257441@utac.u-tokyo.ac.jp::75ea7d33-7e72-48fc-ae07-d944c71dc059" providerId="AD" clId="Web-{62B25C8E-449D-187A-8267-35ACB17C9E95}" dt="2025-03-10T10:30:09.695" v="67" actId="1076"/>
          <ac:spMkLst>
            <pc:docMk/>
            <pc:sldMk cId="2483565780" sldId="1471"/>
            <ac:spMk id="3" creationId="{00CC113E-2B20-1327-424B-CDED18958F4A}"/>
          </ac:spMkLst>
        </pc:spChg>
      </pc:sldChg>
      <pc:sldChg chg="modSp">
        <pc:chgData name="園井　健太" userId="S::6833257441@utac.u-tokyo.ac.jp::75ea7d33-7e72-48fc-ae07-d944c71dc059" providerId="AD" clId="Web-{62B25C8E-449D-187A-8267-35ACB17C9E95}" dt="2025-03-10T06:30:53.785" v="10" actId="1076"/>
        <pc:sldMkLst>
          <pc:docMk/>
          <pc:sldMk cId="3683820823" sldId="1476"/>
        </pc:sldMkLst>
        <pc:spChg chg="mod">
          <ac:chgData name="園井　健太" userId="S::6833257441@utac.u-tokyo.ac.jp::75ea7d33-7e72-48fc-ae07-d944c71dc059" providerId="AD" clId="Web-{62B25C8E-449D-187A-8267-35ACB17C9E95}" dt="2025-03-10T06:30:53.785" v="10" actId="1076"/>
          <ac:spMkLst>
            <pc:docMk/>
            <pc:sldMk cId="3683820823" sldId="1476"/>
            <ac:spMk id="3" creationId="{7399230F-22D3-6045-045B-1A88A92F95F9}"/>
          </ac:spMkLst>
        </pc:spChg>
        <pc:spChg chg="mod">
          <ac:chgData name="園井　健太" userId="S::6833257441@utac.u-tokyo.ac.jp::75ea7d33-7e72-48fc-ae07-d944c71dc059" providerId="AD" clId="Web-{62B25C8E-449D-187A-8267-35ACB17C9E95}" dt="2025-03-10T06:26:46.807" v="0" actId="1076"/>
          <ac:spMkLst>
            <pc:docMk/>
            <pc:sldMk cId="3683820823" sldId="1476"/>
            <ac:spMk id="18" creationId="{015E97FF-5496-FCF8-68A9-7AA1CC4F7AED}"/>
          </ac:spMkLst>
        </pc:spChg>
      </pc:sldChg>
      <pc:sldChg chg="modSp">
        <pc:chgData name="園井　健太" userId="S::6833257441@utac.u-tokyo.ac.jp::75ea7d33-7e72-48fc-ae07-d944c71dc059" providerId="AD" clId="Web-{62B25C8E-449D-187A-8267-35ACB17C9E95}" dt="2025-03-10T11:17:58.918" v="121" actId="1076"/>
        <pc:sldMkLst>
          <pc:docMk/>
          <pc:sldMk cId="1882349571" sldId="1485"/>
        </pc:sldMkLst>
        <pc:spChg chg="mod">
          <ac:chgData name="園井　健太" userId="S::6833257441@utac.u-tokyo.ac.jp::75ea7d33-7e72-48fc-ae07-d944c71dc059" providerId="AD" clId="Web-{62B25C8E-449D-187A-8267-35ACB17C9E95}" dt="2025-03-10T11:15:05.100" v="117" actId="20577"/>
          <ac:spMkLst>
            <pc:docMk/>
            <pc:sldMk cId="1882349571" sldId="1485"/>
            <ac:spMk id="3" creationId="{FC2EBAC7-2F6A-1F5E-ECC4-A99823221CC5}"/>
          </ac:spMkLst>
        </pc:spChg>
        <pc:spChg chg="mod">
          <ac:chgData name="園井　健太" userId="S::6833257441@utac.u-tokyo.ac.jp::75ea7d33-7e72-48fc-ae07-d944c71dc059" providerId="AD" clId="Web-{62B25C8E-449D-187A-8267-35ACB17C9E95}" dt="2025-03-10T11:17:50.214" v="119" actId="1076"/>
          <ac:spMkLst>
            <pc:docMk/>
            <pc:sldMk cId="1882349571" sldId="1485"/>
            <ac:spMk id="16" creationId="{4D750D2E-2262-C163-1B78-A4F876945706}"/>
          </ac:spMkLst>
        </pc:spChg>
        <pc:spChg chg="mod">
          <ac:chgData name="園井　健太" userId="S::6833257441@utac.u-tokyo.ac.jp::75ea7d33-7e72-48fc-ae07-d944c71dc059" providerId="AD" clId="Web-{62B25C8E-449D-187A-8267-35ACB17C9E95}" dt="2025-03-10T11:17:53.933" v="120" actId="1076"/>
          <ac:spMkLst>
            <pc:docMk/>
            <pc:sldMk cId="1882349571" sldId="1485"/>
            <ac:spMk id="17" creationId="{FF1C1452-6D5E-90A8-B926-67F61AF16F16}"/>
          </ac:spMkLst>
        </pc:spChg>
        <pc:spChg chg="mod">
          <ac:chgData name="園井　健太" userId="S::6833257441@utac.u-tokyo.ac.jp::75ea7d33-7e72-48fc-ae07-d944c71dc059" providerId="AD" clId="Web-{62B25C8E-449D-187A-8267-35ACB17C9E95}" dt="2025-03-10T11:17:58.918" v="121" actId="1076"/>
          <ac:spMkLst>
            <pc:docMk/>
            <pc:sldMk cId="1882349571" sldId="1485"/>
            <ac:spMk id="18" creationId="{E756C058-48AA-FDBC-C365-C82052A658D1}"/>
          </ac:spMkLst>
        </pc:spChg>
      </pc:sldChg>
    </pc:docChg>
  </pc:docChgLst>
  <pc:docChgLst>
    <pc:chgData name="佐藤　寛也" userId="27837c8b-abaf-4096-b544-58e4cbe7054e" providerId="ADAL" clId="{464A618C-0D32-45B2-AD9D-46CFE81533B4}"/>
    <pc:docChg chg="undo custSel addSld delSld modSld">
      <pc:chgData name="佐藤　寛也" userId="27837c8b-abaf-4096-b544-58e4cbe7054e" providerId="ADAL" clId="{464A618C-0D32-45B2-AD9D-46CFE81533B4}" dt="2024-07-03T07:06:03.226" v="647" actId="20577"/>
      <pc:docMkLst>
        <pc:docMk/>
      </pc:docMkLst>
      <pc:sldChg chg="modSp mod">
        <pc:chgData name="佐藤　寛也" userId="27837c8b-abaf-4096-b544-58e4cbe7054e" providerId="ADAL" clId="{464A618C-0D32-45B2-AD9D-46CFE81533B4}" dt="2024-07-03T06:55:46.867" v="1"/>
        <pc:sldMkLst>
          <pc:docMk/>
          <pc:sldMk cId="2292264982" sldId="256"/>
        </pc:sldMkLst>
      </pc:sldChg>
      <pc:sldChg chg="del">
        <pc:chgData name="佐藤　寛也" userId="27837c8b-abaf-4096-b544-58e4cbe7054e" providerId="ADAL" clId="{464A618C-0D32-45B2-AD9D-46CFE81533B4}" dt="2024-07-03T07:03:09.341" v="334" actId="47"/>
        <pc:sldMkLst>
          <pc:docMk/>
          <pc:sldMk cId="4138699866" sldId="260"/>
        </pc:sldMkLst>
      </pc:sldChg>
      <pc:sldChg chg="del">
        <pc:chgData name="佐藤　寛也" userId="27837c8b-abaf-4096-b544-58e4cbe7054e" providerId="ADAL" clId="{464A618C-0D32-45B2-AD9D-46CFE81533B4}" dt="2024-07-03T07:01:53.858" v="298" actId="47"/>
        <pc:sldMkLst>
          <pc:docMk/>
          <pc:sldMk cId="3549867426" sldId="263"/>
        </pc:sldMkLst>
      </pc:sldChg>
      <pc:sldChg chg="addSp delSp modSp add del mod">
        <pc:chgData name="佐藤　寛也" userId="27837c8b-abaf-4096-b544-58e4cbe7054e" providerId="ADAL" clId="{464A618C-0D32-45B2-AD9D-46CFE81533B4}" dt="2024-07-03T06:59:48.304" v="279" actId="2696"/>
        <pc:sldMkLst>
          <pc:docMk/>
          <pc:sldMk cId="200817713" sldId="1404"/>
        </pc:sldMkLst>
      </pc:sldChg>
      <pc:sldChg chg="del">
        <pc:chgData name="佐藤　寛也" userId="27837c8b-abaf-4096-b544-58e4cbe7054e" providerId="ADAL" clId="{464A618C-0D32-45B2-AD9D-46CFE81533B4}" dt="2024-07-03T07:01:53.858" v="298" actId="47"/>
        <pc:sldMkLst>
          <pc:docMk/>
          <pc:sldMk cId="758834300" sldId="1405"/>
        </pc:sldMkLst>
      </pc:sldChg>
      <pc:sldChg chg="del">
        <pc:chgData name="佐藤　寛也" userId="27837c8b-abaf-4096-b544-58e4cbe7054e" providerId="ADAL" clId="{464A618C-0D32-45B2-AD9D-46CFE81533B4}" dt="2024-07-03T07:01:53.858" v="298" actId="47"/>
        <pc:sldMkLst>
          <pc:docMk/>
          <pc:sldMk cId="2073918738" sldId="1406"/>
        </pc:sldMkLst>
      </pc:sldChg>
      <pc:sldChg chg="modSp mod">
        <pc:chgData name="佐藤　寛也" userId="27837c8b-abaf-4096-b544-58e4cbe7054e" providerId="ADAL" clId="{464A618C-0D32-45B2-AD9D-46CFE81533B4}" dt="2024-07-03T07:02:42.453" v="333" actId="20577"/>
        <pc:sldMkLst>
          <pc:docMk/>
          <pc:sldMk cId="1383757248" sldId="1407"/>
        </pc:sldMkLst>
      </pc:sldChg>
      <pc:sldChg chg="del">
        <pc:chgData name="佐藤　寛也" userId="27837c8b-abaf-4096-b544-58e4cbe7054e" providerId="ADAL" clId="{464A618C-0D32-45B2-AD9D-46CFE81533B4}" dt="2024-07-03T07:01:53.858" v="298" actId="47"/>
        <pc:sldMkLst>
          <pc:docMk/>
          <pc:sldMk cId="833335108" sldId="1408"/>
        </pc:sldMkLst>
      </pc:sldChg>
      <pc:sldChg chg="add del">
        <pc:chgData name="佐藤　寛也" userId="27837c8b-abaf-4096-b544-58e4cbe7054e" providerId="ADAL" clId="{464A618C-0D32-45B2-AD9D-46CFE81533B4}" dt="2024-07-03T06:59:25.996" v="254" actId="47"/>
        <pc:sldMkLst>
          <pc:docMk/>
          <pc:sldMk cId="2786248180" sldId="1409"/>
        </pc:sldMkLst>
      </pc:sldChg>
      <pc:sldChg chg="addSp modSp add">
        <pc:chgData name="佐藤　寛也" userId="27837c8b-abaf-4096-b544-58e4cbe7054e" providerId="ADAL" clId="{464A618C-0D32-45B2-AD9D-46CFE81533B4}" dt="2024-07-03T07:01:05.172" v="293"/>
        <pc:sldMkLst>
          <pc:docMk/>
          <pc:sldMk cId="3676443619" sldId="1409"/>
        </pc:sldMkLst>
      </pc:sldChg>
      <pc:sldChg chg="addSp modSp add mod">
        <pc:chgData name="佐藤　寛也" userId="27837c8b-abaf-4096-b544-58e4cbe7054e" providerId="ADAL" clId="{464A618C-0D32-45B2-AD9D-46CFE81533B4}" dt="2024-07-03T07:00:59.419" v="292"/>
        <pc:sldMkLst>
          <pc:docMk/>
          <pc:sldMk cId="2058417800" sldId="1410"/>
        </pc:sldMkLst>
      </pc:sldChg>
      <pc:sldChg chg="add del">
        <pc:chgData name="佐藤　寛也" userId="27837c8b-abaf-4096-b544-58e4cbe7054e" providerId="ADAL" clId="{464A618C-0D32-45B2-AD9D-46CFE81533B4}" dt="2024-07-03T06:59:25.996" v="254" actId="47"/>
        <pc:sldMkLst>
          <pc:docMk/>
          <pc:sldMk cId="3705198457" sldId="1410"/>
        </pc:sldMkLst>
      </pc:sldChg>
      <pc:sldChg chg="add del">
        <pc:chgData name="佐藤　寛也" userId="27837c8b-abaf-4096-b544-58e4cbe7054e" providerId="ADAL" clId="{464A618C-0D32-45B2-AD9D-46CFE81533B4}" dt="2024-07-03T06:59:25.996" v="254" actId="47"/>
        <pc:sldMkLst>
          <pc:docMk/>
          <pc:sldMk cId="376226669" sldId="1411"/>
        </pc:sldMkLst>
      </pc:sldChg>
      <pc:sldChg chg="addSp modSp add">
        <pc:chgData name="佐藤　寛也" userId="27837c8b-abaf-4096-b544-58e4cbe7054e" providerId="ADAL" clId="{464A618C-0D32-45B2-AD9D-46CFE81533B4}" dt="2024-07-03T07:00:52.088" v="291"/>
        <pc:sldMkLst>
          <pc:docMk/>
          <pc:sldMk cId="1800437418" sldId="1411"/>
        </pc:sldMkLst>
      </pc:sldChg>
      <pc:sldChg chg="addSp modSp add">
        <pc:chgData name="佐藤　寛也" userId="27837c8b-abaf-4096-b544-58e4cbe7054e" providerId="ADAL" clId="{464A618C-0D32-45B2-AD9D-46CFE81533B4}" dt="2024-07-03T07:00:46.809" v="290"/>
        <pc:sldMkLst>
          <pc:docMk/>
          <pc:sldMk cId="453319937" sldId="1412"/>
        </pc:sldMkLst>
      </pc:sldChg>
      <pc:sldChg chg="add del">
        <pc:chgData name="佐藤　寛也" userId="27837c8b-abaf-4096-b544-58e4cbe7054e" providerId="ADAL" clId="{464A618C-0D32-45B2-AD9D-46CFE81533B4}" dt="2024-07-03T06:59:25.996" v="254" actId="47"/>
        <pc:sldMkLst>
          <pc:docMk/>
          <pc:sldMk cId="1231373983" sldId="1412"/>
        </pc:sldMkLst>
      </pc:sldChg>
      <pc:sldChg chg="addSp modSp add">
        <pc:chgData name="佐藤　寛也" userId="27837c8b-abaf-4096-b544-58e4cbe7054e" providerId="ADAL" clId="{464A618C-0D32-45B2-AD9D-46CFE81533B4}" dt="2024-07-03T07:01:21.914" v="295"/>
        <pc:sldMkLst>
          <pc:docMk/>
          <pc:sldMk cId="845553891" sldId="1413"/>
        </pc:sldMkLst>
      </pc:sldChg>
      <pc:sldChg chg="addSp modSp add">
        <pc:chgData name="佐藤　寛也" userId="27837c8b-abaf-4096-b544-58e4cbe7054e" providerId="ADAL" clId="{464A618C-0D32-45B2-AD9D-46CFE81533B4}" dt="2024-07-03T07:01:28.091" v="296"/>
        <pc:sldMkLst>
          <pc:docMk/>
          <pc:sldMk cId="985179304" sldId="1414"/>
        </pc:sldMkLst>
      </pc:sldChg>
      <pc:sldChg chg="add">
        <pc:chgData name="佐藤　寛也" userId="27837c8b-abaf-4096-b544-58e4cbe7054e" providerId="ADAL" clId="{464A618C-0D32-45B2-AD9D-46CFE81533B4}" dt="2024-07-03T07:01:47.493" v="297"/>
        <pc:sldMkLst>
          <pc:docMk/>
          <pc:sldMk cId="519261445" sldId="1415"/>
        </pc:sldMkLst>
      </pc:sldChg>
      <pc:sldChg chg="modSp new mod">
        <pc:chgData name="佐藤　寛也" userId="27837c8b-abaf-4096-b544-58e4cbe7054e" providerId="ADAL" clId="{464A618C-0D32-45B2-AD9D-46CFE81533B4}" dt="2024-07-03T07:06:03.226" v="647" actId="20577"/>
        <pc:sldMkLst>
          <pc:docMk/>
          <pc:sldMk cId="650472427" sldId="1416"/>
        </pc:sldMkLst>
      </pc:sldChg>
    </pc:docChg>
  </pc:docChgLst>
  <pc:docChgLst>
    <pc:chgData name="玉造　潤史" userId="S::6912876266@utac.u-tokyo.ac.jp::0be71875-873b-465c-afd9-2857e2860bc4" providerId="AD" clId="Web-{B4F6075E-6C36-6823-0479-D5DD1C0D3C76}"/>
    <pc:docChg chg="addSld delSld modSld">
      <pc:chgData name="玉造　潤史" userId="S::6912876266@utac.u-tokyo.ac.jp::0be71875-873b-465c-afd9-2857e2860bc4" providerId="AD" clId="Web-{B4F6075E-6C36-6823-0479-D5DD1C0D3C76}" dt="2025-03-04T14:27:33.412" v="611"/>
      <pc:docMkLst>
        <pc:docMk/>
      </pc:docMkLst>
      <pc:sldChg chg="modSp">
        <pc:chgData name="玉造　潤史" userId="S::6912876266@utac.u-tokyo.ac.jp::0be71875-873b-465c-afd9-2857e2860bc4" providerId="AD" clId="Web-{B4F6075E-6C36-6823-0479-D5DD1C0D3C76}" dt="2025-03-04T14:27:33.412" v="611"/>
        <pc:sldMkLst>
          <pc:docMk/>
          <pc:sldMk cId="650472427" sldId="1416"/>
        </pc:sldMkLst>
        <pc:spChg chg="mod">
          <ac:chgData name="玉造　潤史" userId="S::6912876266@utac.u-tokyo.ac.jp::0be71875-873b-465c-afd9-2857e2860bc4" providerId="AD" clId="Web-{B4F6075E-6C36-6823-0479-D5DD1C0D3C76}" dt="2025-03-04T14:27:33.412" v="611"/>
          <ac:spMkLst>
            <pc:docMk/>
            <pc:sldMk cId="650472427" sldId="1416"/>
            <ac:spMk id="3" creationId="{B365D631-254E-EBF6-2374-D517194B6B3F}"/>
          </ac:spMkLst>
        </pc:spChg>
      </pc:sldChg>
      <pc:sldChg chg="addSp delSp modSp">
        <pc:chgData name="玉造　潤史" userId="S::6912876266@utac.u-tokyo.ac.jp::0be71875-873b-465c-afd9-2857e2860bc4" providerId="AD" clId="Web-{B4F6075E-6C36-6823-0479-D5DD1C0D3C76}" dt="2025-03-04T13:58:05.107" v="267" actId="20577"/>
        <pc:sldMkLst>
          <pc:docMk/>
          <pc:sldMk cId="1375208053" sldId="1432"/>
        </pc:sldMkLst>
        <pc:spChg chg="mod">
          <ac:chgData name="玉造　潤史" userId="S::6912876266@utac.u-tokyo.ac.jp::0be71875-873b-465c-afd9-2857e2860bc4" providerId="AD" clId="Web-{B4F6075E-6C36-6823-0479-D5DD1C0D3C76}" dt="2025-03-04T13:58:05.107" v="267" actId="20577"/>
          <ac:spMkLst>
            <pc:docMk/>
            <pc:sldMk cId="1375208053" sldId="1432"/>
            <ac:spMk id="6" creationId="{35139EF6-BF15-5B58-01D4-56A4EB5AE44C}"/>
          </ac:spMkLst>
        </pc:spChg>
        <pc:spChg chg="mod">
          <ac:chgData name="玉造　潤史" userId="S::6912876266@utac.u-tokyo.ac.jp::0be71875-873b-465c-afd9-2857e2860bc4" providerId="AD" clId="Web-{B4F6075E-6C36-6823-0479-D5DD1C0D3C76}" dt="2025-03-04T13:53:19.238" v="197" actId="1076"/>
          <ac:spMkLst>
            <pc:docMk/>
            <pc:sldMk cId="1375208053" sldId="1432"/>
            <ac:spMk id="16" creationId="{CC8EF7F7-80EF-DBB0-0BB2-3DB78FDFACF3}"/>
          </ac:spMkLst>
        </pc:spChg>
        <pc:grpChg chg="add mod">
          <ac:chgData name="玉造　潤史" userId="S::6912876266@utac.u-tokyo.ac.jp::0be71875-873b-465c-afd9-2857e2860bc4" providerId="AD" clId="Web-{B4F6075E-6C36-6823-0479-D5DD1C0D3C76}" dt="2025-03-04T13:56:37.604" v="263" actId="1076"/>
          <ac:grpSpMkLst>
            <pc:docMk/>
            <pc:sldMk cId="1375208053" sldId="1432"/>
            <ac:grpSpMk id="13" creationId="{85B35763-9481-A755-7AE3-609460C60D90}"/>
          </ac:grpSpMkLst>
        </pc:grpChg>
        <pc:picChg chg="add mod">
          <ac:chgData name="玉造　潤史" userId="S::6912876266@utac.u-tokyo.ac.jp::0be71875-873b-465c-afd9-2857e2860bc4" providerId="AD" clId="Web-{B4F6075E-6C36-6823-0479-D5DD1C0D3C76}" dt="2025-03-04T13:53:14.238" v="196" actId="1076"/>
          <ac:picMkLst>
            <pc:docMk/>
            <pc:sldMk cId="1375208053" sldId="1432"/>
            <ac:picMk id="10" creationId="{EE69AE84-3050-BFDC-F343-8BD6B96BB129}"/>
          </ac:picMkLst>
        </pc:picChg>
      </pc:sldChg>
      <pc:sldChg chg="modSp">
        <pc:chgData name="玉造　潤史" userId="S::6912876266@utac.u-tokyo.ac.jp::0be71875-873b-465c-afd9-2857e2860bc4" providerId="AD" clId="Web-{B4F6075E-6C36-6823-0479-D5DD1C0D3C76}" dt="2025-03-04T13:35:52.281" v="40" actId="20577"/>
        <pc:sldMkLst>
          <pc:docMk/>
          <pc:sldMk cId="3874856611" sldId="1435"/>
        </pc:sldMkLst>
        <pc:spChg chg="mod">
          <ac:chgData name="玉造　潤史" userId="S::6912876266@utac.u-tokyo.ac.jp::0be71875-873b-465c-afd9-2857e2860bc4" providerId="AD" clId="Web-{B4F6075E-6C36-6823-0479-D5DD1C0D3C76}" dt="2025-03-04T13:34:25.122" v="24" actId="20577"/>
          <ac:spMkLst>
            <pc:docMk/>
            <pc:sldMk cId="3874856611" sldId="1435"/>
            <ac:spMk id="3" creationId="{AEFB3048-F9CF-A807-A4F4-10547D4E3F66}"/>
          </ac:spMkLst>
        </pc:spChg>
        <pc:spChg chg="mod">
          <ac:chgData name="玉造　潤史" userId="S::6912876266@utac.u-tokyo.ac.jp::0be71875-873b-465c-afd9-2857e2860bc4" providerId="AD" clId="Web-{B4F6075E-6C36-6823-0479-D5DD1C0D3C76}" dt="2025-03-04T13:35:52.281" v="40" actId="20577"/>
          <ac:spMkLst>
            <pc:docMk/>
            <pc:sldMk cId="3874856611" sldId="1435"/>
            <ac:spMk id="9" creationId="{F8081557-03AC-2557-3A98-7BFA7F89E23F}"/>
          </ac:spMkLst>
        </pc:spChg>
      </pc:sldChg>
      <pc:sldChg chg="modSp">
        <pc:chgData name="玉造　潤史" userId="S::6912876266@utac.u-tokyo.ac.jp::0be71875-873b-465c-afd9-2857e2860bc4" providerId="AD" clId="Web-{B4F6075E-6C36-6823-0479-D5DD1C0D3C76}" dt="2025-03-04T13:47:42.992" v="183" actId="20577"/>
        <pc:sldMkLst>
          <pc:docMk/>
          <pc:sldMk cId="2546055149" sldId="1443"/>
        </pc:sldMkLst>
        <pc:spChg chg="mod">
          <ac:chgData name="玉造　潤史" userId="S::6912876266@utac.u-tokyo.ac.jp::0be71875-873b-465c-afd9-2857e2860bc4" providerId="AD" clId="Web-{B4F6075E-6C36-6823-0479-D5DD1C0D3C76}" dt="2025-03-04T13:47:42.992" v="183" actId="20577"/>
          <ac:spMkLst>
            <pc:docMk/>
            <pc:sldMk cId="2546055149" sldId="1443"/>
            <ac:spMk id="3" creationId="{A6CD1912-C062-46FC-6157-DD9D547217D3}"/>
          </ac:spMkLst>
        </pc:spChg>
      </pc:sldChg>
      <pc:sldChg chg="modSp">
        <pc:chgData name="玉造　潤史" userId="S::6912876266@utac.u-tokyo.ac.jp::0be71875-873b-465c-afd9-2857e2860bc4" providerId="AD" clId="Web-{B4F6075E-6C36-6823-0479-D5DD1C0D3C76}" dt="2025-03-04T13:48:05.915" v="184" actId="1076"/>
        <pc:sldMkLst>
          <pc:docMk/>
          <pc:sldMk cId="3411914216" sldId="1444"/>
        </pc:sldMkLst>
        <pc:spChg chg="mod">
          <ac:chgData name="玉造　潤史" userId="S::6912876266@utac.u-tokyo.ac.jp::0be71875-873b-465c-afd9-2857e2860bc4" providerId="AD" clId="Web-{B4F6075E-6C36-6823-0479-D5DD1C0D3C76}" dt="2025-03-04T13:48:05.915" v="184" actId="1076"/>
          <ac:spMkLst>
            <pc:docMk/>
            <pc:sldMk cId="3411914216" sldId="1444"/>
            <ac:spMk id="7" creationId="{218E7E53-F6A8-BEFA-0B2A-B6A76CADD368}"/>
          </ac:spMkLst>
        </pc:spChg>
      </pc:sldChg>
      <pc:sldChg chg="modSp">
        <pc:chgData name="玉造　潤史" userId="S::6912876266@utac.u-tokyo.ac.jp::0be71875-873b-465c-afd9-2857e2860bc4" providerId="AD" clId="Web-{B4F6075E-6C36-6823-0479-D5DD1C0D3C76}" dt="2025-03-04T13:49:55.091" v="188" actId="20577"/>
        <pc:sldMkLst>
          <pc:docMk/>
          <pc:sldMk cId="3111349579" sldId="1446"/>
        </pc:sldMkLst>
        <pc:spChg chg="mod">
          <ac:chgData name="玉造　潤史" userId="S::6912876266@utac.u-tokyo.ac.jp::0be71875-873b-465c-afd9-2857e2860bc4" providerId="AD" clId="Web-{B4F6075E-6C36-6823-0479-D5DD1C0D3C76}" dt="2025-03-04T13:49:55.091" v="188" actId="20577"/>
          <ac:spMkLst>
            <pc:docMk/>
            <pc:sldMk cId="3111349579" sldId="1446"/>
            <ac:spMk id="3" creationId="{A03BC531-6230-E6C0-FE52-3E6648BA9B45}"/>
          </ac:spMkLst>
        </pc:spChg>
      </pc:sldChg>
      <pc:sldChg chg="modSp">
        <pc:chgData name="玉造　潤史" userId="S::6912876266@utac.u-tokyo.ac.jp::0be71875-873b-465c-afd9-2857e2860bc4" providerId="AD" clId="Web-{B4F6075E-6C36-6823-0479-D5DD1C0D3C76}" dt="2025-03-04T14:07:32.504" v="433" actId="20577"/>
        <pc:sldMkLst>
          <pc:docMk/>
          <pc:sldMk cId="1987634002" sldId="1447"/>
        </pc:sldMkLst>
        <pc:spChg chg="mod">
          <ac:chgData name="玉造　潤史" userId="S::6912876266@utac.u-tokyo.ac.jp::0be71875-873b-465c-afd9-2857e2860bc4" providerId="AD" clId="Web-{B4F6075E-6C36-6823-0479-D5DD1C0D3C76}" dt="2025-03-04T14:07:32.504" v="433" actId="20577"/>
          <ac:spMkLst>
            <pc:docMk/>
            <pc:sldMk cId="1987634002" sldId="1447"/>
            <ac:spMk id="3" creationId="{52324FF1-1896-E47D-D5AC-9A58C306632A}"/>
          </ac:spMkLst>
        </pc:spChg>
      </pc:sldChg>
      <pc:sldChg chg="modSp">
        <pc:chgData name="玉造　潤史" userId="S::6912876266@utac.u-tokyo.ac.jp::0be71875-873b-465c-afd9-2857e2860bc4" providerId="AD" clId="Web-{B4F6075E-6C36-6823-0479-D5DD1C0D3C76}" dt="2025-03-04T13:32:00.867" v="11" actId="20577"/>
        <pc:sldMkLst>
          <pc:docMk/>
          <pc:sldMk cId="3601503161" sldId="1455"/>
        </pc:sldMkLst>
        <pc:spChg chg="mod">
          <ac:chgData name="玉造　潤史" userId="S::6912876266@utac.u-tokyo.ac.jp::0be71875-873b-465c-afd9-2857e2860bc4" providerId="AD" clId="Web-{B4F6075E-6C36-6823-0479-D5DD1C0D3C76}" dt="2025-03-04T13:32:00.867" v="11" actId="20577"/>
          <ac:spMkLst>
            <pc:docMk/>
            <pc:sldMk cId="3601503161" sldId="1455"/>
            <ac:spMk id="3" creationId="{EC169AD3-8917-2349-9414-8BCFA5C69759}"/>
          </ac:spMkLst>
        </pc:spChg>
      </pc:sldChg>
      <pc:sldChg chg="modSp">
        <pc:chgData name="玉造　潤史" userId="S::6912876266@utac.u-tokyo.ac.jp::0be71875-873b-465c-afd9-2857e2860bc4" providerId="AD" clId="Web-{B4F6075E-6C36-6823-0479-D5DD1C0D3C76}" dt="2025-03-04T13:40:34.494" v="90" actId="20577"/>
        <pc:sldMkLst>
          <pc:docMk/>
          <pc:sldMk cId="2350381716" sldId="1465"/>
        </pc:sldMkLst>
        <pc:spChg chg="mod">
          <ac:chgData name="玉造　潤史" userId="S::6912876266@utac.u-tokyo.ac.jp::0be71875-873b-465c-afd9-2857e2860bc4" providerId="AD" clId="Web-{B4F6075E-6C36-6823-0479-D5DD1C0D3C76}" dt="2025-03-04T13:40:34.494" v="90" actId="20577"/>
          <ac:spMkLst>
            <pc:docMk/>
            <pc:sldMk cId="2350381716" sldId="1465"/>
            <ac:spMk id="6" creationId="{A5E04A83-D8A3-105D-0D09-C9F89F2679E6}"/>
          </ac:spMkLst>
        </pc:spChg>
      </pc:sldChg>
      <pc:sldChg chg="modSp">
        <pc:chgData name="玉造　潤史" userId="S::6912876266@utac.u-tokyo.ac.jp::0be71875-873b-465c-afd9-2857e2860bc4" providerId="AD" clId="Web-{B4F6075E-6C36-6823-0479-D5DD1C0D3C76}" dt="2025-03-04T14:04:25.951" v="405" actId="20577"/>
        <pc:sldMkLst>
          <pc:docMk/>
          <pc:sldMk cId="3040778871" sldId="1469"/>
        </pc:sldMkLst>
        <pc:spChg chg="mod">
          <ac:chgData name="玉造　潤史" userId="S::6912876266@utac.u-tokyo.ac.jp::0be71875-873b-465c-afd9-2857e2860bc4" providerId="AD" clId="Web-{B4F6075E-6C36-6823-0479-D5DD1C0D3C76}" dt="2025-03-04T13:58:27.874" v="278" actId="20577"/>
          <ac:spMkLst>
            <pc:docMk/>
            <pc:sldMk cId="3040778871" sldId="1469"/>
            <ac:spMk id="2" creationId="{B04F80CB-55BB-4B84-EA86-CDEB54D4FF37}"/>
          </ac:spMkLst>
        </pc:spChg>
        <pc:spChg chg="mod">
          <ac:chgData name="玉造　潤史" userId="S::6912876266@utac.u-tokyo.ac.jp::0be71875-873b-465c-afd9-2857e2860bc4" providerId="AD" clId="Web-{B4F6075E-6C36-6823-0479-D5DD1C0D3C76}" dt="2025-03-04T14:04:25.951" v="405" actId="20577"/>
          <ac:spMkLst>
            <pc:docMk/>
            <pc:sldMk cId="3040778871" sldId="1469"/>
            <ac:spMk id="3" creationId="{990A6460-C78A-90CA-6076-935BD2CA37A8}"/>
          </ac:spMkLst>
        </pc:spChg>
      </pc:sldChg>
      <pc:sldChg chg="addSp modSp">
        <pc:chgData name="玉造　潤史" userId="S::6912876266@utac.u-tokyo.ac.jp::0be71875-873b-465c-afd9-2857e2860bc4" providerId="AD" clId="Web-{B4F6075E-6C36-6823-0479-D5DD1C0D3C76}" dt="2025-03-04T14:21:05.616" v="594" actId="20577"/>
        <pc:sldMkLst>
          <pc:docMk/>
          <pc:sldMk cId="2750962625" sldId="1470"/>
        </pc:sldMkLst>
        <pc:spChg chg="mod">
          <ac:chgData name="玉造　潤史" userId="S::6912876266@utac.u-tokyo.ac.jp::0be71875-873b-465c-afd9-2857e2860bc4" providerId="AD" clId="Web-{B4F6075E-6C36-6823-0479-D5DD1C0D3C76}" dt="2025-03-04T14:21:05.616" v="594" actId="20577"/>
          <ac:spMkLst>
            <pc:docMk/>
            <pc:sldMk cId="2750962625" sldId="1470"/>
            <ac:spMk id="6" creationId="{BCAB437D-5732-4ACD-BEEE-BB73FE270328}"/>
          </ac:spMkLst>
        </pc:spChg>
        <pc:picChg chg="add mod">
          <ac:chgData name="玉造　潤史" userId="S::6912876266@utac.u-tokyo.ac.jp::0be71875-873b-465c-afd9-2857e2860bc4" providerId="AD" clId="Web-{B4F6075E-6C36-6823-0479-D5DD1C0D3C76}" dt="2025-03-04T14:20:21.553" v="579" actId="1076"/>
          <ac:picMkLst>
            <pc:docMk/>
            <pc:sldMk cId="2750962625" sldId="1470"/>
            <ac:picMk id="7" creationId="{FBD4F16D-424E-CC31-AA7B-2CAEB9F2D2EC}"/>
          </ac:picMkLst>
        </pc:picChg>
      </pc:sldChg>
      <pc:sldChg chg="modSp">
        <pc:chgData name="玉造　潤史" userId="S::6912876266@utac.u-tokyo.ac.jp::0be71875-873b-465c-afd9-2857e2860bc4" providerId="AD" clId="Web-{B4F6075E-6C36-6823-0479-D5DD1C0D3C76}" dt="2025-03-04T14:13:19.500" v="493" actId="20577"/>
        <pc:sldMkLst>
          <pc:docMk/>
          <pc:sldMk cId="3982496804" sldId="1472"/>
        </pc:sldMkLst>
        <pc:spChg chg="mod">
          <ac:chgData name="玉造　潤史" userId="S::6912876266@utac.u-tokyo.ac.jp::0be71875-873b-465c-afd9-2857e2860bc4" providerId="AD" clId="Web-{B4F6075E-6C36-6823-0479-D5DD1C0D3C76}" dt="2025-03-04T14:13:19.500" v="493" actId="20577"/>
          <ac:spMkLst>
            <pc:docMk/>
            <pc:sldMk cId="3982496804" sldId="1472"/>
            <ac:spMk id="3" creationId="{37B3A86E-4D82-33C3-FBAB-4EC86EFCFD51}"/>
          </ac:spMkLst>
        </pc:spChg>
      </pc:sldChg>
      <pc:sldChg chg="modSp new del mod modClrScheme chgLayout">
        <pc:chgData name="玉造　潤史" userId="S::6912876266@utac.u-tokyo.ac.jp::0be71875-873b-465c-afd9-2857e2860bc4" providerId="AD" clId="Web-{B4F6075E-6C36-6823-0479-D5DD1C0D3C76}" dt="2025-03-04T14:25:08.126" v="601"/>
        <pc:sldMkLst>
          <pc:docMk/>
          <pc:sldMk cId="1495901819" sldId="1478"/>
        </pc:sldMkLst>
      </pc:sldChg>
    </pc:docChg>
  </pc:docChgLst>
  <pc:docChgLst>
    <pc:chgData name="園井　健太" userId="S::6833257441@utac.u-tokyo.ac.jp::75ea7d33-7e72-48fc-ae07-d944c71dc059" providerId="AD" clId="Web-{2F582C59-16F6-DA95-D013-CBE9B4CBA556}"/>
    <pc:docChg chg="modSld sldOrd">
      <pc:chgData name="園井　健太" userId="S::6833257441@utac.u-tokyo.ac.jp::75ea7d33-7e72-48fc-ae07-d944c71dc059" providerId="AD" clId="Web-{2F582C59-16F6-DA95-D013-CBE9B4CBA556}" dt="2025-03-10T06:19:52.379" v="46" actId="1076"/>
      <pc:docMkLst>
        <pc:docMk/>
      </pc:docMkLst>
      <pc:sldChg chg="addSp delSp">
        <pc:chgData name="園井　健太" userId="S::6833257441@utac.u-tokyo.ac.jp::75ea7d33-7e72-48fc-ae07-d944c71dc059" providerId="AD" clId="Web-{2F582C59-16F6-DA95-D013-CBE9B4CBA556}" dt="2025-03-10T04:16:25.909" v="36"/>
        <pc:sldMkLst>
          <pc:docMk/>
          <pc:sldMk cId="3601503161" sldId="1455"/>
        </pc:sldMkLst>
        <pc:spChg chg="add del">
          <ac:chgData name="園井　健太" userId="S::6833257441@utac.u-tokyo.ac.jp::75ea7d33-7e72-48fc-ae07-d944c71dc059" providerId="AD" clId="Web-{2F582C59-16F6-DA95-D013-CBE9B4CBA556}" dt="2025-03-10T04:07:38.140" v="20"/>
          <ac:spMkLst>
            <pc:docMk/>
            <pc:sldMk cId="3601503161" sldId="1455"/>
            <ac:spMk id="8" creationId="{C67657A7-83EB-BEB6-B4FF-F09A69489D85}"/>
          </ac:spMkLst>
        </pc:spChg>
        <pc:spChg chg="add del">
          <ac:chgData name="園井　健太" userId="S::6833257441@utac.u-tokyo.ac.jp::75ea7d33-7e72-48fc-ae07-d944c71dc059" providerId="AD" clId="Web-{2F582C59-16F6-DA95-D013-CBE9B4CBA556}" dt="2025-03-10T04:10:04.879" v="30"/>
          <ac:spMkLst>
            <pc:docMk/>
            <pc:sldMk cId="3601503161" sldId="1455"/>
            <ac:spMk id="10" creationId="{9614A5BB-B68B-9DEE-ED67-9A5DBB06EFE9}"/>
          </ac:spMkLst>
        </pc:spChg>
        <pc:spChg chg="add del">
          <ac:chgData name="園井　健太" userId="S::6833257441@utac.u-tokyo.ac.jp::75ea7d33-7e72-48fc-ae07-d944c71dc059" providerId="AD" clId="Web-{2F582C59-16F6-DA95-D013-CBE9B4CBA556}" dt="2025-03-10T04:10:04.879" v="29"/>
          <ac:spMkLst>
            <pc:docMk/>
            <pc:sldMk cId="3601503161" sldId="1455"/>
            <ac:spMk id="12" creationId="{AE757E4D-8AC0-D07D-24D8-D0567B13FF43}"/>
          </ac:spMkLst>
        </pc:spChg>
        <pc:spChg chg="add del">
          <ac:chgData name="園井　健太" userId="S::6833257441@utac.u-tokyo.ac.jp::75ea7d33-7e72-48fc-ae07-d944c71dc059" providerId="AD" clId="Web-{2F582C59-16F6-DA95-D013-CBE9B4CBA556}" dt="2025-03-10T04:07:55.765" v="26"/>
          <ac:spMkLst>
            <pc:docMk/>
            <pc:sldMk cId="3601503161" sldId="1455"/>
            <ac:spMk id="14" creationId="{1C5EB2B5-6A0D-A345-5E81-9C39F064E67B}"/>
          </ac:spMkLst>
        </pc:spChg>
        <pc:spChg chg="add del">
          <ac:chgData name="園井　健太" userId="S::6833257441@utac.u-tokyo.ac.jp::75ea7d33-7e72-48fc-ae07-d944c71dc059" providerId="AD" clId="Web-{2F582C59-16F6-DA95-D013-CBE9B4CBA556}" dt="2025-03-10T04:07:55.765" v="25"/>
          <ac:spMkLst>
            <pc:docMk/>
            <pc:sldMk cId="3601503161" sldId="1455"/>
            <ac:spMk id="16" creationId="{39602C0A-D431-9D43-1AD4-82D75DF63850}"/>
          </ac:spMkLst>
        </pc:spChg>
        <pc:spChg chg="add del">
          <ac:chgData name="園井　健太" userId="S::6833257441@utac.u-tokyo.ac.jp::75ea7d33-7e72-48fc-ae07-d944c71dc059" providerId="AD" clId="Web-{2F582C59-16F6-DA95-D013-CBE9B4CBA556}" dt="2025-03-10T04:10:04.879" v="28"/>
          <ac:spMkLst>
            <pc:docMk/>
            <pc:sldMk cId="3601503161" sldId="1455"/>
            <ac:spMk id="18" creationId="{E2E33308-CF24-09F0-F050-D5F3918E61FF}"/>
          </ac:spMkLst>
        </pc:spChg>
        <pc:spChg chg="add">
          <ac:chgData name="園井　健太" userId="S::6833257441@utac.u-tokyo.ac.jp::75ea7d33-7e72-48fc-ae07-d944c71dc059" providerId="AD" clId="Web-{2F582C59-16F6-DA95-D013-CBE9B4CBA556}" dt="2025-03-10T04:16:25.877" v="34"/>
          <ac:spMkLst>
            <pc:docMk/>
            <pc:sldMk cId="3601503161" sldId="1455"/>
            <ac:spMk id="20" creationId="{7B3FEC68-A9E5-B952-2A53-79D8D8AF0552}"/>
          </ac:spMkLst>
        </pc:spChg>
        <pc:spChg chg="add">
          <ac:chgData name="園井　健太" userId="S::6833257441@utac.u-tokyo.ac.jp::75ea7d33-7e72-48fc-ae07-d944c71dc059" providerId="AD" clId="Web-{2F582C59-16F6-DA95-D013-CBE9B4CBA556}" dt="2025-03-10T04:16:25.893" v="35"/>
          <ac:spMkLst>
            <pc:docMk/>
            <pc:sldMk cId="3601503161" sldId="1455"/>
            <ac:spMk id="22" creationId="{1804216A-6FBA-4EA5-51EB-7BF3E861805A}"/>
          </ac:spMkLst>
        </pc:spChg>
        <pc:spChg chg="add">
          <ac:chgData name="園井　健太" userId="S::6833257441@utac.u-tokyo.ac.jp::75ea7d33-7e72-48fc-ae07-d944c71dc059" providerId="AD" clId="Web-{2F582C59-16F6-DA95-D013-CBE9B4CBA556}" dt="2025-03-10T04:16:25.909" v="36"/>
          <ac:spMkLst>
            <pc:docMk/>
            <pc:sldMk cId="3601503161" sldId="1455"/>
            <ac:spMk id="24" creationId="{610CDB4B-1D34-6752-60E2-B97166FCCB88}"/>
          </ac:spMkLst>
        </pc:spChg>
      </pc:sldChg>
      <pc:sldChg chg="ord">
        <pc:chgData name="園井　健太" userId="S::6833257441@utac.u-tokyo.ac.jp::75ea7d33-7e72-48fc-ae07-d944c71dc059" providerId="AD" clId="Web-{2F582C59-16F6-DA95-D013-CBE9B4CBA556}" dt="2025-03-10T04:15:09.843" v="33"/>
        <pc:sldMkLst>
          <pc:docMk/>
          <pc:sldMk cId="3140873096" sldId="1461"/>
        </pc:sldMkLst>
      </pc:sldChg>
      <pc:sldChg chg="addSp modSp">
        <pc:chgData name="園井　健太" userId="S::6833257441@utac.u-tokyo.ac.jp::75ea7d33-7e72-48fc-ae07-d944c71dc059" providerId="AD" clId="Web-{2F582C59-16F6-DA95-D013-CBE9B4CBA556}" dt="2025-03-10T06:19:52.379" v="46" actId="1076"/>
        <pc:sldMkLst>
          <pc:docMk/>
          <pc:sldMk cId="3683820823" sldId="1476"/>
        </pc:sldMkLst>
        <pc:spChg chg="add mod">
          <ac:chgData name="園井　健太" userId="S::6833257441@utac.u-tokyo.ac.jp::75ea7d33-7e72-48fc-ae07-d944c71dc059" providerId="AD" clId="Web-{2F582C59-16F6-DA95-D013-CBE9B4CBA556}" dt="2025-03-10T06:19:52.379" v="46" actId="1076"/>
          <ac:spMkLst>
            <pc:docMk/>
            <pc:sldMk cId="3683820823" sldId="1476"/>
            <ac:spMk id="3" creationId="{7399230F-22D3-6045-045B-1A88A92F95F9}"/>
          </ac:spMkLst>
        </pc:spChg>
      </pc:sldChg>
      <pc:sldChg chg="modSp">
        <pc:chgData name="園井　健太" userId="S::6833257441@utac.u-tokyo.ac.jp::75ea7d33-7e72-48fc-ae07-d944c71dc059" providerId="AD" clId="Web-{2F582C59-16F6-DA95-D013-CBE9B4CBA556}" dt="2025-03-10T03:38:32.499" v="18" actId="20577"/>
        <pc:sldMkLst>
          <pc:docMk/>
          <pc:sldMk cId="1882349571" sldId="1485"/>
        </pc:sldMkLst>
        <pc:spChg chg="mod">
          <ac:chgData name="園井　健太" userId="S::6833257441@utac.u-tokyo.ac.jp::75ea7d33-7e72-48fc-ae07-d944c71dc059" providerId="AD" clId="Web-{2F582C59-16F6-DA95-D013-CBE9B4CBA556}" dt="2025-03-10T03:38:32.499" v="18" actId="20577"/>
          <ac:spMkLst>
            <pc:docMk/>
            <pc:sldMk cId="1882349571" sldId="1485"/>
            <ac:spMk id="3" creationId="{FC2EBAC7-2F6A-1F5E-ECC4-A99823221CC5}"/>
          </ac:spMkLst>
        </pc:spChg>
      </pc:sldChg>
    </pc:docChg>
  </pc:docChgLst>
  <pc:docChgLst>
    <pc:chgData name="玉造　潤史" userId="S::6912876266@utac.u-tokyo.ac.jp::0be71875-873b-465c-afd9-2857e2860bc4" providerId="AD" clId="Web-{E0528697-D297-B007-6354-616B41E986B4}"/>
    <pc:docChg chg="addSld delSld modSld">
      <pc:chgData name="玉造　潤史" userId="S::6912876266@utac.u-tokyo.ac.jp::0be71875-873b-465c-afd9-2857e2860bc4" providerId="AD" clId="Web-{E0528697-D297-B007-6354-616B41E986B4}" dt="2025-03-11T09:55:51.130" v="283" actId="20577"/>
      <pc:docMkLst>
        <pc:docMk/>
      </pc:docMkLst>
      <pc:sldChg chg="del">
        <pc:chgData name="玉造　潤史" userId="S::6912876266@utac.u-tokyo.ac.jp::0be71875-873b-465c-afd9-2857e2860bc4" providerId="AD" clId="Web-{E0528697-D297-B007-6354-616B41E986B4}" dt="2025-03-11T08:23:54.995" v="8"/>
        <pc:sldMkLst>
          <pc:docMk/>
          <pc:sldMk cId="200817713" sldId="1404"/>
        </pc:sldMkLst>
      </pc:sldChg>
      <pc:sldChg chg="del">
        <pc:chgData name="玉造　潤史" userId="S::6912876266@utac.u-tokyo.ac.jp::0be71875-873b-465c-afd9-2857e2860bc4" providerId="AD" clId="Web-{E0528697-D297-B007-6354-616B41E986B4}" dt="2025-03-11T08:23:54.948" v="0"/>
        <pc:sldMkLst>
          <pc:docMk/>
          <pc:sldMk cId="1383757248" sldId="1407"/>
        </pc:sldMkLst>
      </pc:sldChg>
      <pc:sldChg chg="del">
        <pc:chgData name="玉造　潤史" userId="S::6912876266@utac.u-tokyo.ac.jp::0be71875-873b-465c-afd9-2857e2860bc4" providerId="AD" clId="Web-{E0528697-D297-B007-6354-616B41E986B4}" dt="2025-03-11T08:23:54.995" v="7"/>
        <pc:sldMkLst>
          <pc:docMk/>
          <pc:sldMk cId="3676443619" sldId="1409"/>
        </pc:sldMkLst>
      </pc:sldChg>
      <pc:sldChg chg="del">
        <pc:chgData name="玉造　潤史" userId="S::6912876266@utac.u-tokyo.ac.jp::0be71875-873b-465c-afd9-2857e2860bc4" providerId="AD" clId="Web-{E0528697-D297-B007-6354-616B41E986B4}" dt="2025-03-11T08:23:54.995" v="6"/>
        <pc:sldMkLst>
          <pc:docMk/>
          <pc:sldMk cId="2058417800" sldId="1410"/>
        </pc:sldMkLst>
      </pc:sldChg>
      <pc:sldChg chg="del">
        <pc:chgData name="玉造　潤史" userId="S::6912876266@utac.u-tokyo.ac.jp::0be71875-873b-465c-afd9-2857e2860bc4" providerId="AD" clId="Web-{E0528697-D297-B007-6354-616B41E986B4}" dt="2025-03-11T08:23:54.980" v="5"/>
        <pc:sldMkLst>
          <pc:docMk/>
          <pc:sldMk cId="1800437418" sldId="1411"/>
        </pc:sldMkLst>
      </pc:sldChg>
      <pc:sldChg chg="del">
        <pc:chgData name="玉造　潤史" userId="S::6912876266@utac.u-tokyo.ac.jp::0be71875-873b-465c-afd9-2857e2860bc4" providerId="AD" clId="Web-{E0528697-D297-B007-6354-616B41E986B4}" dt="2025-03-11T08:23:54.980" v="4"/>
        <pc:sldMkLst>
          <pc:docMk/>
          <pc:sldMk cId="453319937" sldId="1412"/>
        </pc:sldMkLst>
      </pc:sldChg>
      <pc:sldChg chg="del">
        <pc:chgData name="玉造　潤史" userId="S::6912876266@utac.u-tokyo.ac.jp::0be71875-873b-465c-afd9-2857e2860bc4" providerId="AD" clId="Web-{E0528697-D297-B007-6354-616B41E986B4}" dt="2025-03-11T08:23:54.964" v="3"/>
        <pc:sldMkLst>
          <pc:docMk/>
          <pc:sldMk cId="845553891" sldId="1413"/>
        </pc:sldMkLst>
      </pc:sldChg>
      <pc:sldChg chg="del">
        <pc:chgData name="玉造　潤史" userId="S::6912876266@utac.u-tokyo.ac.jp::0be71875-873b-465c-afd9-2857e2860bc4" providerId="AD" clId="Web-{E0528697-D297-B007-6354-616B41E986B4}" dt="2025-03-11T08:23:54.964" v="2"/>
        <pc:sldMkLst>
          <pc:docMk/>
          <pc:sldMk cId="985179304" sldId="1414"/>
        </pc:sldMkLst>
      </pc:sldChg>
      <pc:sldChg chg="del">
        <pc:chgData name="玉造　潤史" userId="S::6912876266@utac.u-tokyo.ac.jp::0be71875-873b-465c-afd9-2857e2860bc4" providerId="AD" clId="Web-{E0528697-D297-B007-6354-616B41E986B4}" dt="2025-03-11T08:23:54.964" v="1"/>
        <pc:sldMkLst>
          <pc:docMk/>
          <pc:sldMk cId="519261445" sldId="1415"/>
        </pc:sldMkLst>
      </pc:sldChg>
      <pc:sldChg chg="modSp">
        <pc:chgData name="玉造　潤史" userId="S::6912876266@utac.u-tokyo.ac.jp::0be71875-873b-465c-afd9-2857e2860bc4" providerId="AD" clId="Web-{E0528697-D297-B007-6354-616B41E986B4}" dt="2025-03-11T09:52:40.920" v="260" actId="20577"/>
        <pc:sldMkLst>
          <pc:docMk/>
          <pc:sldMk cId="3111349579" sldId="1446"/>
        </pc:sldMkLst>
        <pc:spChg chg="mod">
          <ac:chgData name="玉造　潤史" userId="S::6912876266@utac.u-tokyo.ac.jp::0be71875-873b-465c-afd9-2857e2860bc4" providerId="AD" clId="Web-{E0528697-D297-B007-6354-616B41E986B4}" dt="2025-03-11T09:51:25.151" v="241" actId="20577"/>
          <ac:spMkLst>
            <pc:docMk/>
            <pc:sldMk cId="3111349579" sldId="1446"/>
            <ac:spMk id="2" creationId="{B498C85E-C363-8B08-3150-8196DF31B034}"/>
          </ac:spMkLst>
        </pc:spChg>
        <pc:spChg chg="mod">
          <ac:chgData name="玉造　潤史" userId="S::6912876266@utac.u-tokyo.ac.jp::0be71875-873b-465c-afd9-2857e2860bc4" providerId="AD" clId="Web-{E0528697-D297-B007-6354-616B41E986B4}" dt="2025-03-11T09:52:40.920" v="260" actId="20577"/>
          <ac:spMkLst>
            <pc:docMk/>
            <pc:sldMk cId="3111349579" sldId="1446"/>
            <ac:spMk id="3" creationId="{A03BC531-6230-E6C0-FE52-3E6648BA9B45}"/>
          </ac:spMkLst>
        </pc:spChg>
      </pc:sldChg>
      <pc:sldChg chg="modSp">
        <pc:chgData name="玉造　潤史" userId="S::6912876266@utac.u-tokyo.ac.jp::0be71875-873b-465c-afd9-2857e2860bc4" providerId="AD" clId="Web-{E0528697-D297-B007-6354-616B41E986B4}" dt="2025-03-11T09:46:59.844" v="223" actId="20577"/>
        <pc:sldMkLst>
          <pc:docMk/>
          <pc:sldMk cId="1987634002" sldId="1447"/>
        </pc:sldMkLst>
        <pc:spChg chg="mod">
          <ac:chgData name="玉造　潤史" userId="S::6912876266@utac.u-tokyo.ac.jp::0be71875-873b-465c-afd9-2857e2860bc4" providerId="AD" clId="Web-{E0528697-D297-B007-6354-616B41E986B4}" dt="2025-03-11T09:46:59.844" v="223" actId="20577"/>
          <ac:spMkLst>
            <pc:docMk/>
            <pc:sldMk cId="1987634002" sldId="1447"/>
            <ac:spMk id="3" creationId="{52324FF1-1896-E47D-D5AC-9A58C306632A}"/>
          </ac:spMkLst>
        </pc:spChg>
      </pc:sldChg>
      <pc:sldChg chg="modSp">
        <pc:chgData name="玉造　潤史" userId="S::6912876266@utac.u-tokyo.ac.jp::0be71875-873b-465c-afd9-2857e2860bc4" providerId="AD" clId="Web-{E0528697-D297-B007-6354-616B41E986B4}" dt="2025-03-11T08:27:41.251" v="15" actId="20577"/>
        <pc:sldMkLst>
          <pc:docMk/>
          <pc:sldMk cId="4222842021" sldId="1448"/>
        </pc:sldMkLst>
        <pc:spChg chg="mod">
          <ac:chgData name="玉造　潤史" userId="S::6912876266@utac.u-tokyo.ac.jp::0be71875-873b-465c-afd9-2857e2860bc4" providerId="AD" clId="Web-{E0528697-D297-B007-6354-616B41E986B4}" dt="2025-03-11T08:27:41.251" v="15" actId="20577"/>
          <ac:spMkLst>
            <pc:docMk/>
            <pc:sldMk cId="4222842021" sldId="1448"/>
            <ac:spMk id="3" creationId="{52324FF1-1896-E47D-D5AC-9A58C306632A}"/>
          </ac:spMkLst>
        </pc:spChg>
      </pc:sldChg>
      <pc:sldChg chg="modSp">
        <pc:chgData name="玉造　潤史" userId="S::6912876266@utac.u-tokyo.ac.jp::0be71875-873b-465c-afd9-2857e2860bc4" providerId="AD" clId="Web-{E0528697-D297-B007-6354-616B41E986B4}" dt="2025-03-11T08:24:37.793" v="12" actId="20577"/>
        <pc:sldMkLst>
          <pc:docMk/>
          <pc:sldMk cId="3364171014" sldId="1454"/>
        </pc:sldMkLst>
        <pc:spChg chg="mod">
          <ac:chgData name="玉造　潤史" userId="S::6912876266@utac.u-tokyo.ac.jp::0be71875-873b-465c-afd9-2857e2860bc4" providerId="AD" clId="Web-{E0528697-D297-B007-6354-616B41E986B4}" dt="2025-03-11T08:24:37.793" v="12" actId="20577"/>
          <ac:spMkLst>
            <pc:docMk/>
            <pc:sldMk cId="3364171014" sldId="1454"/>
            <ac:spMk id="8" creationId="{29ADE120-42C8-4ADC-7734-F8E3AB2AB446}"/>
          </ac:spMkLst>
        </pc:spChg>
      </pc:sldChg>
      <pc:sldChg chg="del">
        <pc:chgData name="玉造　潤史" userId="S::6912876266@utac.u-tokyo.ac.jp::0be71875-873b-465c-afd9-2857e2860bc4" providerId="AD" clId="Web-{E0528697-D297-B007-6354-616B41E986B4}" dt="2025-03-11T08:23:54.995" v="9"/>
        <pc:sldMkLst>
          <pc:docMk/>
          <pc:sldMk cId="3140873096" sldId="1461"/>
        </pc:sldMkLst>
      </pc:sldChg>
      <pc:sldChg chg="modSp">
        <pc:chgData name="玉造　潤史" userId="S::6912876266@utac.u-tokyo.ac.jp::0be71875-873b-465c-afd9-2857e2860bc4" providerId="AD" clId="Web-{E0528697-D297-B007-6354-616B41E986B4}" dt="2025-03-11T09:54:07.798" v="262" actId="20577"/>
        <pc:sldMkLst>
          <pc:docMk/>
          <pc:sldMk cId="2350381716" sldId="1465"/>
        </pc:sldMkLst>
        <pc:spChg chg="mod">
          <ac:chgData name="玉造　潤史" userId="S::6912876266@utac.u-tokyo.ac.jp::0be71875-873b-465c-afd9-2857e2860bc4" providerId="AD" clId="Web-{E0528697-D297-B007-6354-616B41E986B4}" dt="2025-03-11T09:54:07.798" v="262" actId="20577"/>
          <ac:spMkLst>
            <pc:docMk/>
            <pc:sldMk cId="2350381716" sldId="1465"/>
            <ac:spMk id="6" creationId="{A5E04A83-D8A3-105D-0D09-C9F89F2679E6}"/>
          </ac:spMkLst>
        </pc:spChg>
      </pc:sldChg>
      <pc:sldChg chg="modSp">
        <pc:chgData name="玉造　潤史" userId="S::6912876266@utac.u-tokyo.ac.jp::0be71875-873b-465c-afd9-2857e2860bc4" providerId="AD" clId="Web-{E0528697-D297-B007-6354-616B41E986B4}" dt="2025-03-11T08:51:28.150" v="64" actId="20577"/>
        <pc:sldMkLst>
          <pc:docMk/>
          <pc:sldMk cId="1304904957" sldId="1468"/>
        </pc:sldMkLst>
        <pc:spChg chg="mod">
          <ac:chgData name="玉造　潤史" userId="S::6912876266@utac.u-tokyo.ac.jp::0be71875-873b-465c-afd9-2857e2860bc4" providerId="AD" clId="Web-{E0528697-D297-B007-6354-616B41E986B4}" dt="2025-03-11T08:51:28.150" v="64" actId="20577"/>
          <ac:spMkLst>
            <pc:docMk/>
            <pc:sldMk cId="1304904957" sldId="1468"/>
            <ac:spMk id="3" creationId="{E25525BD-D8A4-0F43-C8BB-50EF6DD2621A}"/>
          </ac:spMkLst>
        </pc:spChg>
      </pc:sldChg>
      <pc:sldChg chg="modSp">
        <pc:chgData name="玉造　潤史" userId="S::6912876266@utac.u-tokyo.ac.jp::0be71875-873b-465c-afd9-2857e2860bc4" providerId="AD" clId="Web-{E0528697-D297-B007-6354-616B41E986B4}" dt="2025-03-11T09:47:47.846" v="227" actId="20577"/>
        <pc:sldMkLst>
          <pc:docMk/>
          <pc:sldMk cId="3040778871" sldId="1469"/>
        </pc:sldMkLst>
        <pc:spChg chg="mod">
          <ac:chgData name="玉造　潤史" userId="S::6912876266@utac.u-tokyo.ac.jp::0be71875-873b-465c-afd9-2857e2860bc4" providerId="AD" clId="Web-{E0528697-D297-B007-6354-616B41E986B4}" dt="2025-03-11T09:47:47.846" v="227" actId="20577"/>
          <ac:spMkLst>
            <pc:docMk/>
            <pc:sldMk cId="3040778871" sldId="1469"/>
            <ac:spMk id="3" creationId="{990A6460-C78A-90CA-6076-935BD2CA37A8}"/>
          </ac:spMkLst>
        </pc:spChg>
      </pc:sldChg>
      <pc:sldChg chg="modSp">
        <pc:chgData name="玉造　潤史" userId="S::6912876266@utac.u-tokyo.ac.jp::0be71875-873b-465c-afd9-2857e2860bc4" providerId="AD" clId="Web-{E0528697-D297-B007-6354-616B41E986B4}" dt="2025-03-11T08:55:41.659" v="128" actId="20577"/>
        <pc:sldMkLst>
          <pc:docMk/>
          <pc:sldMk cId="2750962625" sldId="1470"/>
        </pc:sldMkLst>
        <pc:spChg chg="mod">
          <ac:chgData name="玉造　潤史" userId="S::6912876266@utac.u-tokyo.ac.jp::0be71875-873b-465c-afd9-2857e2860bc4" providerId="AD" clId="Web-{E0528697-D297-B007-6354-616B41E986B4}" dt="2025-03-11T08:55:41.659" v="128" actId="20577"/>
          <ac:spMkLst>
            <pc:docMk/>
            <pc:sldMk cId="2750962625" sldId="1470"/>
            <ac:spMk id="6" creationId="{BCAB437D-5732-4ACD-BEEE-BB73FE270328}"/>
          </ac:spMkLst>
        </pc:spChg>
      </pc:sldChg>
      <pc:sldChg chg="modSp">
        <pc:chgData name="玉造　潤史" userId="S::6912876266@utac.u-tokyo.ac.jp::0be71875-873b-465c-afd9-2857e2860bc4" providerId="AD" clId="Web-{E0528697-D297-B007-6354-616B41E986B4}" dt="2025-03-11T09:55:51.130" v="283" actId="20577"/>
        <pc:sldMkLst>
          <pc:docMk/>
          <pc:sldMk cId="3982496804" sldId="1472"/>
        </pc:sldMkLst>
        <pc:spChg chg="mod">
          <ac:chgData name="玉造　潤史" userId="S::6912876266@utac.u-tokyo.ac.jp::0be71875-873b-465c-afd9-2857e2860bc4" providerId="AD" clId="Web-{E0528697-D297-B007-6354-616B41E986B4}" dt="2025-03-11T09:55:51.130" v="283" actId="20577"/>
          <ac:spMkLst>
            <pc:docMk/>
            <pc:sldMk cId="3982496804" sldId="1472"/>
            <ac:spMk id="3" creationId="{37B3A86E-4D82-33C3-FBAB-4EC86EFCFD51}"/>
          </ac:spMkLst>
        </pc:spChg>
      </pc:sldChg>
      <pc:sldChg chg="modSp">
        <pc:chgData name="玉造　潤史" userId="S::6912876266@utac.u-tokyo.ac.jp::0be71875-873b-465c-afd9-2857e2860bc4" providerId="AD" clId="Web-{E0528697-D297-B007-6354-616B41E986B4}" dt="2025-03-11T09:01:18.827" v="218" actId="20577"/>
        <pc:sldMkLst>
          <pc:docMk/>
          <pc:sldMk cId="592914177" sldId="1473"/>
        </pc:sldMkLst>
        <pc:spChg chg="mod">
          <ac:chgData name="玉造　潤史" userId="S::6912876266@utac.u-tokyo.ac.jp::0be71875-873b-465c-afd9-2857e2860bc4" providerId="AD" clId="Web-{E0528697-D297-B007-6354-616B41E986B4}" dt="2025-03-11T09:01:18.827" v="218" actId="20577"/>
          <ac:spMkLst>
            <pc:docMk/>
            <pc:sldMk cId="592914177" sldId="1473"/>
            <ac:spMk id="3" creationId="{0E9628DB-32DD-76A0-AFBE-6E131264E339}"/>
          </ac:spMkLst>
        </pc:spChg>
      </pc:sldChg>
      <pc:sldChg chg="del">
        <pc:chgData name="玉造　潤史" userId="S::6912876266@utac.u-tokyo.ac.jp::0be71875-873b-465c-afd9-2857e2860bc4" providerId="AD" clId="Web-{E0528697-D297-B007-6354-616B41E986B4}" dt="2025-03-11T08:23:54.995" v="10"/>
        <pc:sldMkLst>
          <pc:docMk/>
          <pc:sldMk cId="557279852" sldId="1474"/>
        </pc:sldMkLst>
      </pc:sldChg>
      <pc:sldChg chg="modSp new">
        <pc:chgData name="玉造　潤史" userId="S::6912876266@utac.u-tokyo.ac.jp::0be71875-873b-465c-afd9-2857e2860bc4" providerId="AD" clId="Web-{E0528697-D297-B007-6354-616B41E986B4}" dt="2025-03-11T08:54:35.001" v="117" actId="20577"/>
        <pc:sldMkLst>
          <pc:docMk/>
          <pc:sldMk cId="2126938077" sldId="1486"/>
        </pc:sldMkLst>
        <pc:spChg chg="mod">
          <ac:chgData name="玉造　潤史" userId="S::6912876266@utac.u-tokyo.ac.jp::0be71875-873b-465c-afd9-2857e2860bc4" providerId="AD" clId="Web-{E0528697-D297-B007-6354-616B41E986B4}" dt="2025-03-11T08:30:37.537" v="32" actId="20577"/>
          <ac:spMkLst>
            <pc:docMk/>
            <pc:sldMk cId="2126938077" sldId="1486"/>
            <ac:spMk id="2" creationId="{A5115D39-4384-DC9C-E36B-374C7C3368BB}"/>
          </ac:spMkLst>
        </pc:spChg>
        <pc:spChg chg="mod">
          <ac:chgData name="玉造　潤史" userId="S::6912876266@utac.u-tokyo.ac.jp::0be71875-873b-465c-afd9-2857e2860bc4" providerId="AD" clId="Web-{E0528697-D297-B007-6354-616B41E986B4}" dt="2025-03-11T08:54:35.001" v="117" actId="20577"/>
          <ac:spMkLst>
            <pc:docMk/>
            <pc:sldMk cId="2126938077" sldId="1486"/>
            <ac:spMk id="3" creationId="{EA8F37A2-EFDA-59E9-3273-436827B7B9F8}"/>
          </ac:spMkLst>
        </pc:spChg>
      </pc:sldChg>
    </pc:docChg>
  </pc:docChgLst>
  <pc:docChgLst>
    <pc:chgData clId="Web-{E6A1314D-89E2-BF66-BA4D-4DB5D7776776}"/>
    <pc:docChg chg="modSld">
      <pc:chgData name="" userId="" providerId="" clId="Web-{E6A1314D-89E2-BF66-BA4D-4DB5D7776776}" dt="2025-02-26T13:52:12.962" v="14" actId="20577"/>
      <pc:docMkLst>
        <pc:docMk/>
      </pc:docMkLst>
      <pc:sldChg chg="modSp">
        <pc:chgData name="" userId="" providerId="" clId="Web-{E6A1314D-89E2-BF66-BA4D-4DB5D7776776}" dt="2025-02-26T13:52:12.962" v="14" actId="20577"/>
        <pc:sldMkLst>
          <pc:docMk/>
          <pc:sldMk cId="2292264982" sldId="256"/>
        </pc:sldMkLst>
        <pc:spChg chg="mod">
          <ac:chgData name="" userId="" providerId="" clId="Web-{E6A1314D-89E2-BF66-BA4D-4DB5D7776776}" dt="2025-02-26T13:52:12.962" v="14" actId="20577"/>
          <ac:spMkLst>
            <pc:docMk/>
            <pc:sldMk cId="2292264982" sldId="256"/>
            <ac:spMk id="6" creationId="{DAF9C5F6-5967-1ECA-726E-1426D4EABB61}"/>
          </ac:spMkLst>
        </pc:spChg>
      </pc:sldChg>
    </pc:docChg>
  </pc:docChgLst>
  <pc:docChgLst>
    <pc:chgData name="園井　健太" userId="S::6833257441@utac.u-tokyo.ac.jp::75ea7d33-7e72-48fc-ae07-d944c71dc059" providerId="AD" clId="Web-{266B8770-78ED-7CC5-62D0-462D03DC152A}"/>
    <pc:docChg chg="modSld">
      <pc:chgData name="園井　健太" userId="S::6833257441@utac.u-tokyo.ac.jp::75ea7d33-7e72-48fc-ae07-d944c71dc059" providerId="AD" clId="Web-{266B8770-78ED-7CC5-62D0-462D03DC152A}" dt="2025-03-04T12:29:00.205" v="356" actId="20577"/>
      <pc:docMkLst>
        <pc:docMk/>
      </pc:docMkLst>
      <pc:sldChg chg="modSp">
        <pc:chgData name="園井　健太" userId="S::6833257441@utac.u-tokyo.ac.jp::75ea7d33-7e72-48fc-ae07-d944c71dc059" providerId="AD" clId="Web-{266B8770-78ED-7CC5-62D0-462D03DC152A}" dt="2025-03-04T11:54:40.769" v="60" actId="20577"/>
        <pc:sldMkLst>
          <pc:docMk/>
          <pc:sldMk cId="3667310586" sldId="1425"/>
        </pc:sldMkLst>
        <pc:spChg chg="mod">
          <ac:chgData name="園井　健太" userId="S::6833257441@utac.u-tokyo.ac.jp::75ea7d33-7e72-48fc-ae07-d944c71dc059" providerId="AD" clId="Web-{266B8770-78ED-7CC5-62D0-462D03DC152A}" dt="2025-03-04T11:54:40.769" v="60" actId="20577"/>
          <ac:spMkLst>
            <pc:docMk/>
            <pc:sldMk cId="3667310586" sldId="1425"/>
            <ac:spMk id="6" creationId="{C003FEEE-3EDF-D558-AABF-2FC315F44588}"/>
          </ac:spMkLst>
        </pc:spChg>
      </pc:sldChg>
      <pc:sldChg chg="modSp">
        <pc:chgData name="園井　健太" userId="S::6833257441@utac.u-tokyo.ac.jp::75ea7d33-7e72-48fc-ae07-d944c71dc059" providerId="AD" clId="Web-{266B8770-78ED-7CC5-62D0-462D03DC152A}" dt="2025-03-04T12:08:28.512" v="71" actId="1076"/>
        <pc:sldMkLst>
          <pc:docMk/>
          <pc:sldMk cId="2909231873" sldId="1426"/>
        </pc:sldMkLst>
      </pc:sldChg>
      <pc:sldChg chg="addSp delSp modSp">
        <pc:chgData name="園井　健太" userId="S::6833257441@utac.u-tokyo.ac.jp::75ea7d33-7e72-48fc-ae07-d944c71dc059" providerId="AD" clId="Web-{266B8770-78ED-7CC5-62D0-462D03DC152A}" dt="2025-03-04T12:21:58.286" v="264" actId="1076"/>
        <pc:sldMkLst>
          <pc:docMk/>
          <pc:sldMk cId="4044509172" sldId="1427"/>
        </pc:sldMkLst>
        <pc:spChg chg="mod">
          <ac:chgData name="園井　健太" userId="S::6833257441@utac.u-tokyo.ac.jp::75ea7d33-7e72-48fc-ae07-d944c71dc059" providerId="AD" clId="Web-{266B8770-78ED-7CC5-62D0-462D03DC152A}" dt="2025-03-04T12:21:58.286" v="264" actId="1076"/>
          <ac:spMkLst>
            <pc:docMk/>
            <pc:sldMk cId="4044509172" sldId="1427"/>
            <ac:spMk id="3" creationId="{6876F39A-C618-2A8E-E6AB-90EA8385536A}"/>
          </ac:spMkLst>
        </pc:spChg>
        <pc:spChg chg="mod">
          <ac:chgData name="園井　健太" userId="S::6833257441@utac.u-tokyo.ac.jp::75ea7d33-7e72-48fc-ae07-d944c71dc059" providerId="AD" clId="Web-{266B8770-78ED-7CC5-62D0-462D03DC152A}" dt="2025-03-04T12:20:02.845" v="213" actId="1076"/>
          <ac:spMkLst>
            <pc:docMk/>
            <pc:sldMk cId="4044509172" sldId="1427"/>
            <ac:spMk id="6" creationId="{85FD2CC0-3219-5C21-03F7-3A6BA9C4E833}"/>
          </ac:spMkLst>
        </pc:spChg>
        <pc:spChg chg="mod">
          <ac:chgData name="園井　健太" userId="S::6833257441@utac.u-tokyo.ac.jp::75ea7d33-7e72-48fc-ae07-d944c71dc059" providerId="AD" clId="Web-{266B8770-78ED-7CC5-62D0-462D03DC152A}" dt="2025-03-04T12:19:33.032" v="181" actId="1076"/>
          <ac:spMkLst>
            <pc:docMk/>
            <pc:sldMk cId="4044509172" sldId="1427"/>
            <ac:spMk id="8" creationId="{F29D2744-8688-AC39-1F93-AAC6306DAD5C}"/>
          </ac:spMkLst>
        </pc:spChg>
        <pc:spChg chg="mod">
          <ac:chgData name="園井　健太" userId="S::6833257441@utac.u-tokyo.ac.jp::75ea7d33-7e72-48fc-ae07-d944c71dc059" providerId="AD" clId="Web-{266B8770-78ED-7CC5-62D0-462D03DC152A}" dt="2025-03-04T12:19:33.048" v="182" actId="1076"/>
          <ac:spMkLst>
            <pc:docMk/>
            <pc:sldMk cId="4044509172" sldId="1427"/>
            <ac:spMk id="9" creationId="{48A785E3-F707-77F1-01E4-AAC55DC74365}"/>
          </ac:spMkLst>
        </pc:spChg>
        <pc:spChg chg="mod">
          <ac:chgData name="園井　健太" userId="S::6833257441@utac.u-tokyo.ac.jp::75ea7d33-7e72-48fc-ae07-d944c71dc059" providerId="AD" clId="Web-{266B8770-78ED-7CC5-62D0-462D03DC152A}" dt="2025-03-04T12:20:30.534" v="241" actId="14100"/>
          <ac:spMkLst>
            <pc:docMk/>
            <pc:sldMk cId="4044509172" sldId="1427"/>
            <ac:spMk id="10" creationId="{0B734F42-5E13-7FC4-7461-227A327D75BD}"/>
          </ac:spMkLst>
        </pc:spChg>
        <pc:spChg chg="add mod">
          <ac:chgData name="園井　健太" userId="S::6833257441@utac.u-tokyo.ac.jp::75ea7d33-7e72-48fc-ae07-d944c71dc059" providerId="AD" clId="Web-{266B8770-78ED-7CC5-62D0-462D03DC152A}" dt="2025-03-04T12:16:26.105" v="136"/>
          <ac:spMkLst>
            <pc:docMk/>
            <pc:sldMk cId="4044509172" sldId="1427"/>
            <ac:spMk id="11" creationId="{457A31BD-DB0B-7074-CB5A-23EE29CCDDDF}"/>
          </ac:spMkLst>
        </pc:spChg>
        <pc:spChg chg="add mod">
          <ac:chgData name="園井　健太" userId="S::6833257441@utac.u-tokyo.ac.jp::75ea7d33-7e72-48fc-ae07-d944c71dc059" providerId="AD" clId="Web-{266B8770-78ED-7CC5-62D0-462D03DC152A}" dt="2025-03-04T12:21:23.238" v="260" actId="20577"/>
          <ac:spMkLst>
            <pc:docMk/>
            <pc:sldMk cId="4044509172" sldId="1427"/>
            <ac:spMk id="13" creationId="{F7CD6D01-993A-D4E6-B3FB-233DBF367E77}"/>
          </ac:spMkLst>
        </pc:spChg>
        <pc:spChg chg="mod">
          <ac:chgData name="園井　健太" userId="S::6833257441@utac.u-tokyo.ac.jp::75ea7d33-7e72-48fc-ae07-d944c71dc059" providerId="AD" clId="Web-{266B8770-78ED-7CC5-62D0-462D03DC152A}" dt="2025-03-04T12:20:12.924" v="229" actId="1076"/>
          <ac:spMkLst>
            <pc:docMk/>
            <pc:sldMk cId="4044509172" sldId="1427"/>
            <ac:spMk id="14" creationId="{FA508D0C-422F-7EC7-817F-379889FF4A4F}"/>
          </ac:spMkLst>
        </pc:spChg>
        <pc:spChg chg="mod">
          <ac:chgData name="園井　健太" userId="S::6833257441@utac.u-tokyo.ac.jp::75ea7d33-7e72-48fc-ae07-d944c71dc059" providerId="AD" clId="Web-{266B8770-78ED-7CC5-62D0-462D03DC152A}" dt="2025-03-04T12:20:22.268" v="240" actId="14100"/>
          <ac:spMkLst>
            <pc:docMk/>
            <pc:sldMk cId="4044509172" sldId="1427"/>
            <ac:spMk id="15" creationId="{EEE4F312-C57D-2BD0-94EF-AC00DAEA1F84}"/>
          </ac:spMkLst>
        </pc:spChg>
        <pc:spChg chg="mod">
          <ac:chgData name="園井　健太" userId="S::6833257441@utac.u-tokyo.ac.jp::75ea7d33-7e72-48fc-ae07-d944c71dc059" providerId="AD" clId="Web-{266B8770-78ED-7CC5-62D0-462D03DC152A}" dt="2025-03-04T12:19:33.110" v="185" actId="1076"/>
          <ac:spMkLst>
            <pc:docMk/>
            <pc:sldMk cId="4044509172" sldId="1427"/>
            <ac:spMk id="20" creationId="{AEE136CD-DDD2-AED7-9834-5DB544D4CFAD}"/>
          </ac:spMkLst>
        </pc:spChg>
        <pc:spChg chg="mod">
          <ac:chgData name="園井　健太" userId="S::6833257441@utac.u-tokyo.ac.jp::75ea7d33-7e72-48fc-ae07-d944c71dc059" providerId="AD" clId="Web-{266B8770-78ED-7CC5-62D0-462D03DC152A}" dt="2025-03-04T12:19:33.126" v="186" actId="1076"/>
          <ac:spMkLst>
            <pc:docMk/>
            <pc:sldMk cId="4044509172" sldId="1427"/>
            <ac:spMk id="21" creationId="{BB2A721D-C126-8BCA-F0B3-44EFDFFE4E94}"/>
          </ac:spMkLst>
        </pc:spChg>
        <pc:spChg chg="mod">
          <ac:chgData name="園井　健太" userId="S::6833257441@utac.u-tokyo.ac.jp::75ea7d33-7e72-48fc-ae07-d944c71dc059" providerId="AD" clId="Web-{266B8770-78ED-7CC5-62D0-462D03DC152A}" dt="2025-03-04T12:19:33.157" v="187" actId="1076"/>
          <ac:spMkLst>
            <pc:docMk/>
            <pc:sldMk cId="4044509172" sldId="1427"/>
            <ac:spMk id="26" creationId="{85ED0227-467A-856D-2B98-EBEBE9444FC7}"/>
          </ac:spMkLst>
        </pc:spChg>
        <pc:spChg chg="mod">
          <ac:chgData name="園井　健太" userId="S::6833257441@utac.u-tokyo.ac.jp::75ea7d33-7e72-48fc-ae07-d944c71dc059" providerId="AD" clId="Web-{266B8770-78ED-7CC5-62D0-462D03DC152A}" dt="2025-03-04T12:19:33.173" v="188" actId="1076"/>
          <ac:spMkLst>
            <pc:docMk/>
            <pc:sldMk cId="4044509172" sldId="1427"/>
            <ac:spMk id="27" creationId="{486B6C84-DBB0-0322-9CCD-617A7474404D}"/>
          </ac:spMkLst>
        </pc:spChg>
        <pc:spChg chg="mod">
          <ac:chgData name="園井　健太" userId="S::6833257441@utac.u-tokyo.ac.jp::75ea7d33-7e72-48fc-ae07-d944c71dc059" providerId="AD" clId="Web-{266B8770-78ED-7CC5-62D0-462D03DC152A}" dt="2025-03-04T12:20:12.939" v="230" actId="1076"/>
          <ac:spMkLst>
            <pc:docMk/>
            <pc:sldMk cId="4044509172" sldId="1427"/>
            <ac:spMk id="34" creationId="{EBEEA4D6-2079-4D09-35FA-AFFBFD6835A4}"/>
          </ac:spMkLst>
        </pc:spChg>
        <pc:spChg chg="mod">
          <ac:chgData name="園井　健太" userId="S::6833257441@utac.u-tokyo.ac.jp::75ea7d33-7e72-48fc-ae07-d944c71dc059" providerId="AD" clId="Web-{266B8770-78ED-7CC5-62D0-462D03DC152A}" dt="2025-03-04T12:20:12.971" v="231" actId="1076"/>
          <ac:spMkLst>
            <pc:docMk/>
            <pc:sldMk cId="4044509172" sldId="1427"/>
            <ac:spMk id="35" creationId="{D2A18D0E-538E-AB98-29D3-9D0CBCC31022}"/>
          </ac:spMkLst>
        </pc:spChg>
        <pc:spChg chg="mod">
          <ac:chgData name="園井　健太" userId="S::6833257441@utac.u-tokyo.ac.jp::75ea7d33-7e72-48fc-ae07-d944c71dc059" providerId="AD" clId="Web-{266B8770-78ED-7CC5-62D0-462D03DC152A}" dt="2025-03-04T12:20:12.986" v="232" actId="1076"/>
          <ac:spMkLst>
            <pc:docMk/>
            <pc:sldMk cId="4044509172" sldId="1427"/>
            <ac:spMk id="36" creationId="{029B9EC7-E934-E810-7E90-AA8C5E4D5C32}"/>
          </ac:spMkLst>
        </pc:spChg>
        <pc:spChg chg="mod">
          <ac:chgData name="園井　健太" userId="S::6833257441@utac.u-tokyo.ac.jp::75ea7d33-7e72-48fc-ae07-d944c71dc059" providerId="AD" clId="Web-{266B8770-78ED-7CC5-62D0-462D03DC152A}" dt="2025-03-04T12:20:13.002" v="233" actId="1076"/>
          <ac:spMkLst>
            <pc:docMk/>
            <pc:sldMk cId="4044509172" sldId="1427"/>
            <ac:spMk id="37" creationId="{6566CC47-69B5-700B-41C5-8F0B30B251D7}"/>
          </ac:spMkLst>
        </pc:spChg>
        <pc:spChg chg="mod">
          <ac:chgData name="園井　健太" userId="S::6833257441@utac.u-tokyo.ac.jp::75ea7d33-7e72-48fc-ae07-d944c71dc059" providerId="AD" clId="Web-{266B8770-78ED-7CC5-62D0-462D03DC152A}" dt="2025-03-04T12:20:13.017" v="234" actId="1076"/>
          <ac:spMkLst>
            <pc:docMk/>
            <pc:sldMk cId="4044509172" sldId="1427"/>
            <ac:spMk id="38" creationId="{7EA7FED7-5A9E-EA66-C0A1-268A6D6323BD}"/>
          </ac:spMkLst>
        </pc:spChg>
        <pc:spChg chg="mod">
          <ac:chgData name="園井　健太" userId="S::6833257441@utac.u-tokyo.ac.jp::75ea7d33-7e72-48fc-ae07-d944c71dc059" providerId="AD" clId="Web-{266B8770-78ED-7CC5-62D0-462D03DC152A}" dt="2025-03-04T12:20:02.955" v="220" actId="1076"/>
          <ac:spMkLst>
            <pc:docMk/>
            <pc:sldMk cId="4044509172" sldId="1427"/>
            <ac:spMk id="39" creationId="{2F50DA6D-A885-44DE-4E42-C0C80AFD2130}"/>
          </ac:spMkLst>
        </pc:spChg>
        <pc:spChg chg="mod">
          <ac:chgData name="園井　健太" userId="S::6833257441@utac.u-tokyo.ac.jp::75ea7d33-7e72-48fc-ae07-d944c71dc059" providerId="AD" clId="Web-{266B8770-78ED-7CC5-62D0-462D03DC152A}" dt="2025-03-04T12:20:13.033" v="235" actId="1076"/>
          <ac:spMkLst>
            <pc:docMk/>
            <pc:sldMk cId="4044509172" sldId="1427"/>
            <ac:spMk id="40" creationId="{86340209-D64C-BE89-F3BF-DE96EC86A164}"/>
          </ac:spMkLst>
        </pc:spChg>
        <pc:spChg chg="mod">
          <ac:chgData name="園井　健太" userId="S::6833257441@utac.u-tokyo.ac.jp::75ea7d33-7e72-48fc-ae07-d944c71dc059" providerId="AD" clId="Web-{266B8770-78ED-7CC5-62D0-462D03DC152A}" dt="2025-03-04T12:20:02.986" v="222" actId="1076"/>
          <ac:spMkLst>
            <pc:docMk/>
            <pc:sldMk cId="4044509172" sldId="1427"/>
            <ac:spMk id="41" creationId="{E85B0052-F1AF-4C7E-B1D0-7C2E7E7E8CC2}"/>
          </ac:spMkLst>
        </pc:spChg>
        <pc:spChg chg="mod">
          <ac:chgData name="園井　健太" userId="S::6833257441@utac.u-tokyo.ac.jp::75ea7d33-7e72-48fc-ae07-d944c71dc059" providerId="AD" clId="Web-{266B8770-78ED-7CC5-62D0-462D03DC152A}" dt="2025-03-04T12:20:18.924" v="239" actId="1076"/>
          <ac:spMkLst>
            <pc:docMk/>
            <pc:sldMk cId="4044509172" sldId="1427"/>
            <ac:spMk id="42" creationId="{54CF62B3-22DD-E974-70D4-355D0238944D}"/>
          </ac:spMkLst>
        </pc:spChg>
        <pc:spChg chg="mod">
          <ac:chgData name="園井　健太" userId="S::6833257441@utac.u-tokyo.ac.jp::75ea7d33-7e72-48fc-ae07-d944c71dc059" providerId="AD" clId="Web-{266B8770-78ED-7CC5-62D0-462D03DC152A}" dt="2025-03-04T12:20:13.049" v="236" actId="1076"/>
          <ac:spMkLst>
            <pc:docMk/>
            <pc:sldMk cId="4044509172" sldId="1427"/>
            <ac:spMk id="43" creationId="{E24C4A60-68C5-0B7B-247E-91F67FDBE149}"/>
          </ac:spMkLst>
        </pc:spChg>
        <pc:spChg chg="mod">
          <ac:chgData name="園井　健太" userId="S::6833257441@utac.u-tokyo.ac.jp::75ea7d33-7e72-48fc-ae07-d944c71dc059" providerId="AD" clId="Web-{266B8770-78ED-7CC5-62D0-462D03DC152A}" dt="2025-03-04T12:20:13.064" v="237" actId="1076"/>
          <ac:spMkLst>
            <pc:docMk/>
            <pc:sldMk cId="4044509172" sldId="1427"/>
            <ac:spMk id="44" creationId="{97F57E9E-103A-03D6-E0C7-D2FE04B6B138}"/>
          </ac:spMkLst>
        </pc:spChg>
        <pc:spChg chg="mod">
          <ac:chgData name="園井　健太" userId="S::6833257441@utac.u-tokyo.ac.jp::75ea7d33-7e72-48fc-ae07-d944c71dc059" providerId="AD" clId="Web-{266B8770-78ED-7CC5-62D0-462D03DC152A}" dt="2025-03-04T12:21:36.879" v="261" actId="14100"/>
          <ac:spMkLst>
            <pc:docMk/>
            <pc:sldMk cId="4044509172" sldId="1427"/>
            <ac:spMk id="45" creationId="{AF77A358-C9C5-9E5A-F9CC-4CB97CCC2C1E}"/>
          </ac:spMkLst>
        </pc:spChg>
        <pc:spChg chg="mod">
          <ac:chgData name="園井　健太" userId="S::6833257441@utac.u-tokyo.ac.jp::75ea7d33-7e72-48fc-ae07-d944c71dc059" providerId="AD" clId="Web-{266B8770-78ED-7CC5-62D0-462D03DC152A}" dt="2025-03-04T12:21:46.833" v="263" actId="20577"/>
          <ac:spMkLst>
            <pc:docMk/>
            <pc:sldMk cId="4044509172" sldId="1427"/>
            <ac:spMk id="46" creationId="{59F4FA3E-A620-75FA-4775-0E368E8EB402}"/>
          </ac:spMkLst>
        </pc:spChg>
      </pc:sldChg>
      <pc:sldChg chg="addSp modSp">
        <pc:chgData name="園井　健太" userId="S::6833257441@utac.u-tokyo.ac.jp::75ea7d33-7e72-48fc-ae07-d944c71dc059" providerId="AD" clId="Web-{266B8770-78ED-7CC5-62D0-462D03DC152A}" dt="2025-03-04T12:29:00.205" v="356" actId="20577"/>
        <pc:sldMkLst>
          <pc:docMk/>
          <pc:sldMk cId="3714208880" sldId="1428"/>
        </pc:sldMkLst>
        <pc:spChg chg="mod">
          <ac:chgData name="園井　健太" userId="S::6833257441@utac.u-tokyo.ac.jp::75ea7d33-7e72-48fc-ae07-d944c71dc059" providerId="AD" clId="Web-{266B8770-78ED-7CC5-62D0-462D03DC152A}" dt="2025-03-04T12:24:32.275" v="301" actId="20577"/>
          <ac:spMkLst>
            <pc:docMk/>
            <pc:sldMk cId="3714208880" sldId="1428"/>
            <ac:spMk id="2" creationId="{06A98C56-FF85-75B2-3E99-622E41649754}"/>
          </ac:spMkLst>
        </pc:spChg>
        <pc:spChg chg="mod">
          <ac:chgData name="園井　健太" userId="S::6833257441@utac.u-tokyo.ac.jp::75ea7d33-7e72-48fc-ae07-d944c71dc059" providerId="AD" clId="Web-{266B8770-78ED-7CC5-62D0-462D03DC152A}" dt="2025-03-04T12:29:00.205" v="356" actId="20577"/>
          <ac:spMkLst>
            <pc:docMk/>
            <pc:sldMk cId="3714208880" sldId="1428"/>
            <ac:spMk id="3" creationId="{7652E8F8-0037-2433-32E3-09FAFF1B0836}"/>
          </ac:spMkLst>
        </pc:spChg>
        <pc:spChg chg="mod">
          <ac:chgData name="園井　健太" userId="S::6833257441@utac.u-tokyo.ac.jp::75ea7d33-7e72-48fc-ae07-d944c71dc059" providerId="AD" clId="Web-{266B8770-78ED-7CC5-62D0-462D03DC152A}" dt="2025-03-04T12:28:49.283" v="352" actId="1076"/>
          <ac:spMkLst>
            <pc:docMk/>
            <pc:sldMk cId="3714208880" sldId="1428"/>
            <ac:spMk id="7" creationId="{45861F9A-73F7-3710-7279-ACF70B3A2B29}"/>
          </ac:spMkLst>
        </pc:spChg>
        <pc:spChg chg="mod">
          <ac:chgData name="園井　健太" userId="S::6833257441@utac.u-tokyo.ac.jp::75ea7d33-7e72-48fc-ae07-d944c71dc059" providerId="AD" clId="Web-{266B8770-78ED-7CC5-62D0-462D03DC152A}" dt="2025-03-04T12:28:49.298" v="353" actId="1076"/>
          <ac:spMkLst>
            <pc:docMk/>
            <pc:sldMk cId="3714208880" sldId="1428"/>
            <ac:spMk id="8" creationId="{49539889-2134-F737-C80A-547BDFA26F78}"/>
          </ac:spMkLst>
        </pc:spChg>
      </pc:sldChg>
      <pc:sldChg chg="modSp">
        <pc:chgData name="園井　健太" userId="S::6833257441@utac.u-tokyo.ac.jp::75ea7d33-7e72-48fc-ae07-d944c71dc059" providerId="AD" clId="Web-{266B8770-78ED-7CC5-62D0-462D03DC152A}" dt="2025-03-04T11:57:27.587" v="70" actId="20577"/>
        <pc:sldMkLst>
          <pc:docMk/>
          <pc:sldMk cId="1478213034" sldId="1433"/>
        </pc:sldMkLst>
        <pc:spChg chg="mod">
          <ac:chgData name="園井　健太" userId="S::6833257441@utac.u-tokyo.ac.jp::75ea7d33-7e72-48fc-ae07-d944c71dc059" providerId="AD" clId="Web-{266B8770-78ED-7CC5-62D0-462D03DC152A}" dt="2025-03-04T11:57:27.587" v="70" actId="20577"/>
          <ac:spMkLst>
            <pc:docMk/>
            <pc:sldMk cId="1478213034" sldId="1433"/>
            <ac:spMk id="6" creationId="{EF77E6F7-F20E-9EF9-7665-BF93F7603ABE}"/>
          </ac:spMkLst>
        </pc:spChg>
      </pc:sldChg>
      <pc:sldChg chg="modSp">
        <pc:chgData name="園井　健太" userId="S::6833257441@utac.u-tokyo.ac.jp::75ea7d33-7e72-48fc-ae07-d944c71dc059" providerId="AD" clId="Web-{266B8770-78ED-7CC5-62D0-462D03DC152A}" dt="2025-03-04T11:54:11.706" v="45" actId="20577"/>
        <pc:sldMkLst>
          <pc:docMk/>
          <pc:sldMk cId="4077799526" sldId="1459"/>
        </pc:sldMkLst>
        <pc:spChg chg="mod">
          <ac:chgData name="園井　健太" userId="S::6833257441@utac.u-tokyo.ac.jp::75ea7d33-7e72-48fc-ae07-d944c71dc059" providerId="AD" clId="Web-{266B8770-78ED-7CC5-62D0-462D03DC152A}" dt="2025-03-04T11:54:11.706" v="45" actId="20577"/>
          <ac:spMkLst>
            <pc:docMk/>
            <pc:sldMk cId="4077799526" sldId="1459"/>
            <ac:spMk id="3" creationId="{BE7F3A78-B50A-8EE3-C3D1-83D574CF723D}"/>
          </ac:spMkLst>
        </pc:spChg>
      </pc:sldChg>
    </pc:docChg>
  </pc:docChgLst>
  <pc:docChgLst>
    <pc:chgData name="玉造　潤史" userId="S::6912876266@utac.u-tokyo.ac.jp::0be71875-873b-465c-afd9-2857e2860bc4" providerId="AD" clId="Web-{B3BF35F5-232A-1948-D996-C10EA6857849}"/>
    <pc:docChg chg="addSld modSld sldOrd">
      <pc:chgData name="玉造　潤史" userId="S::6912876266@utac.u-tokyo.ac.jp::0be71875-873b-465c-afd9-2857e2860bc4" providerId="AD" clId="Web-{B3BF35F5-232A-1948-D996-C10EA6857849}" dt="2025-03-02T15:58:37.377" v="398" actId="20577"/>
      <pc:docMkLst>
        <pc:docMk/>
      </pc:docMkLst>
      <pc:sldChg chg="modSp">
        <pc:chgData name="玉造　潤史" userId="S::6912876266@utac.u-tokyo.ac.jp::0be71875-873b-465c-afd9-2857e2860bc4" providerId="AD" clId="Web-{B3BF35F5-232A-1948-D996-C10EA6857849}" dt="2025-03-02T15:22:54.363" v="256" actId="20577"/>
        <pc:sldMkLst>
          <pc:docMk/>
          <pc:sldMk cId="1871126053" sldId="1421"/>
        </pc:sldMkLst>
        <pc:spChg chg="mod">
          <ac:chgData name="玉造　潤史" userId="S::6912876266@utac.u-tokyo.ac.jp::0be71875-873b-465c-afd9-2857e2860bc4" providerId="AD" clId="Web-{B3BF35F5-232A-1948-D996-C10EA6857849}" dt="2025-03-02T15:22:54.363" v="256" actId="20577"/>
          <ac:spMkLst>
            <pc:docMk/>
            <pc:sldMk cId="1871126053" sldId="1421"/>
            <ac:spMk id="8" creationId="{F559ACF0-37FF-A151-E0E8-C6FA9D00A6E5}"/>
          </ac:spMkLst>
        </pc:spChg>
      </pc:sldChg>
      <pc:sldChg chg="modSp">
        <pc:chgData name="玉造　潤史" userId="S::6912876266@utac.u-tokyo.ac.jp::0be71875-873b-465c-afd9-2857e2860bc4" providerId="AD" clId="Web-{B3BF35F5-232A-1948-D996-C10EA6857849}" dt="2025-03-02T15:25:09.882" v="274" actId="20577"/>
        <pc:sldMkLst>
          <pc:docMk/>
          <pc:sldMk cId="48047313" sldId="1430"/>
        </pc:sldMkLst>
        <pc:spChg chg="mod">
          <ac:chgData name="玉造　潤史" userId="S::6912876266@utac.u-tokyo.ac.jp::0be71875-873b-465c-afd9-2857e2860bc4" providerId="AD" clId="Web-{B3BF35F5-232A-1948-D996-C10EA6857849}" dt="2025-03-02T15:25:09.882" v="274" actId="20577"/>
          <ac:spMkLst>
            <pc:docMk/>
            <pc:sldMk cId="48047313" sldId="1430"/>
            <ac:spMk id="3" creationId="{FD14BA28-652C-56EB-6136-12A5FFEC79BA}"/>
          </ac:spMkLst>
        </pc:spChg>
      </pc:sldChg>
      <pc:sldChg chg="modSp ord">
        <pc:chgData name="玉造　潤史" userId="S::6912876266@utac.u-tokyo.ac.jp::0be71875-873b-465c-afd9-2857e2860bc4" providerId="AD" clId="Web-{B3BF35F5-232A-1948-D996-C10EA6857849}" dt="2025-03-02T15:27:36.776" v="293"/>
        <pc:sldMkLst>
          <pc:docMk/>
          <pc:sldMk cId="3411914216" sldId="1444"/>
        </pc:sldMkLst>
        <pc:spChg chg="mod">
          <ac:chgData name="玉造　潤史" userId="S::6912876266@utac.u-tokyo.ac.jp::0be71875-873b-465c-afd9-2857e2860bc4" providerId="AD" clId="Web-{B3BF35F5-232A-1948-D996-C10EA6857849}" dt="2025-03-02T15:27:23.948" v="292" actId="20577"/>
          <ac:spMkLst>
            <pc:docMk/>
            <pc:sldMk cId="3411914216" sldId="1444"/>
            <ac:spMk id="2" creationId="{1976CF5A-B87C-60EF-105B-250AD9607ABF}"/>
          </ac:spMkLst>
        </pc:spChg>
        <pc:spChg chg="mod">
          <ac:chgData name="玉造　潤史" userId="S::6912876266@utac.u-tokyo.ac.jp::0be71875-873b-465c-afd9-2857e2860bc4" providerId="AD" clId="Web-{B3BF35F5-232A-1948-D996-C10EA6857849}" dt="2025-03-02T15:26:55.635" v="289" actId="20577"/>
          <ac:spMkLst>
            <pc:docMk/>
            <pc:sldMk cId="3411914216" sldId="1444"/>
            <ac:spMk id="3" creationId="{EC30E113-E976-1303-4136-C076A82DEFA9}"/>
          </ac:spMkLst>
        </pc:spChg>
      </pc:sldChg>
      <pc:sldChg chg="modSp">
        <pc:chgData name="玉造　潤史" userId="S::6912876266@utac.u-tokyo.ac.jp::0be71875-873b-465c-afd9-2857e2860bc4" providerId="AD" clId="Web-{B3BF35F5-232A-1948-D996-C10EA6857849}" dt="2025-03-02T09:42:36.408" v="183" actId="20577"/>
        <pc:sldMkLst>
          <pc:docMk/>
          <pc:sldMk cId="3111349579" sldId="1446"/>
        </pc:sldMkLst>
        <pc:spChg chg="mod">
          <ac:chgData name="玉造　潤史" userId="S::6912876266@utac.u-tokyo.ac.jp::0be71875-873b-465c-afd9-2857e2860bc4" providerId="AD" clId="Web-{B3BF35F5-232A-1948-D996-C10EA6857849}" dt="2025-03-02T09:39:16.980" v="100" actId="20577"/>
          <ac:spMkLst>
            <pc:docMk/>
            <pc:sldMk cId="3111349579" sldId="1446"/>
            <ac:spMk id="2" creationId="{B498C85E-C363-8B08-3150-8196DF31B034}"/>
          </ac:spMkLst>
        </pc:spChg>
        <pc:spChg chg="mod">
          <ac:chgData name="玉造　潤史" userId="S::6912876266@utac.u-tokyo.ac.jp::0be71875-873b-465c-afd9-2857e2860bc4" providerId="AD" clId="Web-{B3BF35F5-232A-1948-D996-C10EA6857849}" dt="2025-03-02T09:42:36.408" v="183" actId="20577"/>
          <ac:spMkLst>
            <pc:docMk/>
            <pc:sldMk cId="3111349579" sldId="1446"/>
            <ac:spMk id="3" creationId="{A03BC531-6230-E6C0-FE52-3E6648BA9B45}"/>
          </ac:spMkLst>
        </pc:spChg>
      </pc:sldChg>
      <pc:sldChg chg="modSp">
        <pc:chgData name="玉造　潤史" userId="S::6912876266@utac.u-tokyo.ac.jp::0be71875-873b-465c-afd9-2857e2860bc4" providerId="AD" clId="Web-{B3BF35F5-232A-1948-D996-C10EA6857849}" dt="2025-03-02T15:34:22.302" v="358" actId="20577"/>
        <pc:sldMkLst>
          <pc:docMk/>
          <pc:sldMk cId="1987634002" sldId="1447"/>
        </pc:sldMkLst>
        <pc:spChg chg="mod">
          <ac:chgData name="玉造　潤史" userId="S::6912876266@utac.u-tokyo.ac.jp::0be71875-873b-465c-afd9-2857e2860bc4" providerId="AD" clId="Web-{B3BF35F5-232A-1948-D996-C10EA6857849}" dt="2025-03-02T15:28:14.918" v="298" actId="20577"/>
          <ac:spMkLst>
            <pc:docMk/>
            <pc:sldMk cId="1987634002" sldId="1447"/>
            <ac:spMk id="2" creationId="{98D14099-5880-5F89-EE72-D697340F5D28}"/>
          </ac:spMkLst>
        </pc:spChg>
        <pc:spChg chg="mod">
          <ac:chgData name="玉造　潤史" userId="S::6912876266@utac.u-tokyo.ac.jp::0be71875-873b-465c-afd9-2857e2860bc4" providerId="AD" clId="Web-{B3BF35F5-232A-1948-D996-C10EA6857849}" dt="2025-03-02T15:34:22.302" v="358" actId="20577"/>
          <ac:spMkLst>
            <pc:docMk/>
            <pc:sldMk cId="1987634002" sldId="1447"/>
            <ac:spMk id="3" creationId="{52324FF1-1896-E47D-D5AC-9A58C306632A}"/>
          </ac:spMkLst>
        </pc:spChg>
      </pc:sldChg>
      <pc:sldChg chg="modSp">
        <pc:chgData name="玉造　潤史" userId="S::6912876266@utac.u-tokyo.ac.jp::0be71875-873b-465c-afd9-2857e2860bc4" providerId="AD" clId="Web-{B3BF35F5-232A-1948-D996-C10EA6857849}" dt="2025-03-02T15:43:02.117" v="377" actId="20577"/>
        <pc:sldMkLst>
          <pc:docMk/>
          <pc:sldMk cId="4222842021" sldId="1448"/>
        </pc:sldMkLst>
        <pc:spChg chg="mod">
          <ac:chgData name="玉造　潤史" userId="S::6912876266@utac.u-tokyo.ac.jp::0be71875-873b-465c-afd9-2857e2860bc4" providerId="AD" clId="Web-{B3BF35F5-232A-1948-D996-C10EA6857849}" dt="2025-03-02T15:43:02.117" v="377" actId="20577"/>
          <ac:spMkLst>
            <pc:docMk/>
            <pc:sldMk cId="4222842021" sldId="1448"/>
            <ac:spMk id="3" creationId="{52324FF1-1896-E47D-D5AC-9A58C306632A}"/>
          </ac:spMkLst>
        </pc:spChg>
      </pc:sldChg>
      <pc:sldChg chg="modSp">
        <pc:chgData name="玉造　潤史" userId="S::6912876266@utac.u-tokyo.ac.jp::0be71875-873b-465c-afd9-2857e2860bc4" providerId="AD" clId="Web-{B3BF35F5-232A-1948-D996-C10EA6857849}" dt="2025-03-02T09:44:08.989" v="196" actId="20577"/>
        <pc:sldMkLst>
          <pc:docMk/>
          <pc:sldMk cId="424079452" sldId="1452"/>
        </pc:sldMkLst>
        <pc:spChg chg="mod">
          <ac:chgData name="玉造　潤史" userId="S::6912876266@utac.u-tokyo.ac.jp::0be71875-873b-465c-afd9-2857e2860bc4" providerId="AD" clId="Web-{B3BF35F5-232A-1948-D996-C10EA6857849}" dt="2025-03-02T09:44:08.989" v="196" actId="20577"/>
          <ac:spMkLst>
            <pc:docMk/>
            <pc:sldMk cId="424079452" sldId="1452"/>
            <ac:spMk id="3" creationId="{CA940E43-7C0C-8922-4227-91EBFF3F22D2}"/>
          </ac:spMkLst>
        </pc:spChg>
      </pc:sldChg>
      <pc:sldChg chg="modSp">
        <pc:chgData name="玉造　潤史" userId="S::6912876266@utac.u-tokyo.ac.jp::0be71875-873b-465c-afd9-2857e2860bc4" providerId="AD" clId="Web-{B3BF35F5-232A-1948-D996-C10EA6857849}" dt="2025-03-02T15:26:04.587" v="278" actId="20577"/>
        <pc:sldMkLst>
          <pc:docMk/>
          <pc:sldMk cId="2350381716" sldId="1465"/>
        </pc:sldMkLst>
        <pc:spChg chg="mod">
          <ac:chgData name="玉造　潤史" userId="S::6912876266@utac.u-tokyo.ac.jp::0be71875-873b-465c-afd9-2857e2860bc4" providerId="AD" clId="Web-{B3BF35F5-232A-1948-D996-C10EA6857849}" dt="2025-03-02T15:26:04.587" v="278" actId="20577"/>
          <ac:spMkLst>
            <pc:docMk/>
            <pc:sldMk cId="2350381716" sldId="1465"/>
            <ac:spMk id="6" creationId="{A5E04A83-D8A3-105D-0D09-C9F89F2679E6}"/>
          </ac:spMkLst>
        </pc:spChg>
      </pc:sldChg>
      <pc:sldChg chg="modSp new mod modClrScheme chgLayout">
        <pc:chgData name="玉造　潤史" userId="S::6912876266@utac.u-tokyo.ac.jp::0be71875-873b-465c-afd9-2857e2860bc4" providerId="AD" clId="Web-{B3BF35F5-232A-1948-D996-C10EA6857849}" dt="2025-03-02T09:47:28.494" v="242" actId="20577"/>
        <pc:sldMkLst>
          <pc:docMk/>
          <pc:sldMk cId="1304904957" sldId="1468"/>
        </pc:sldMkLst>
        <pc:spChg chg="mod ord">
          <ac:chgData name="玉造　潤史" userId="S::6912876266@utac.u-tokyo.ac.jp::0be71875-873b-465c-afd9-2857e2860bc4" providerId="AD" clId="Web-{B3BF35F5-232A-1948-D996-C10EA6857849}" dt="2025-03-02T09:45:20.522" v="201" actId="20577"/>
          <ac:spMkLst>
            <pc:docMk/>
            <pc:sldMk cId="1304904957" sldId="1468"/>
            <ac:spMk id="2" creationId="{C7E9119D-D42A-EAD0-2212-6575F154A2F1}"/>
          </ac:spMkLst>
        </pc:spChg>
        <pc:spChg chg="mod ord">
          <ac:chgData name="玉造　潤史" userId="S::6912876266@utac.u-tokyo.ac.jp::0be71875-873b-465c-afd9-2857e2860bc4" providerId="AD" clId="Web-{B3BF35F5-232A-1948-D996-C10EA6857849}" dt="2025-03-02T09:47:28.494" v="242" actId="20577"/>
          <ac:spMkLst>
            <pc:docMk/>
            <pc:sldMk cId="1304904957" sldId="1468"/>
            <ac:spMk id="3" creationId="{E25525BD-D8A4-0F43-C8BB-50EF6DD2621A}"/>
          </ac:spMkLst>
        </pc:spChg>
        <pc:spChg chg="mod ord">
          <ac:chgData name="玉造　潤史" userId="S::6912876266@utac.u-tokyo.ac.jp::0be71875-873b-465c-afd9-2857e2860bc4" providerId="AD" clId="Web-{B3BF35F5-232A-1948-D996-C10EA6857849}" dt="2025-03-02T09:45:11.803" v="198"/>
          <ac:spMkLst>
            <pc:docMk/>
            <pc:sldMk cId="1304904957" sldId="1468"/>
            <ac:spMk id="4" creationId="{112A0960-5EDD-ED46-6312-303B244B9A3F}"/>
          </ac:spMkLst>
        </pc:spChg>
        <pc:spChg chg="mod ord">
          <ac:chgData name="玉造　潤史" userId="S::6912876266@utac.u-tokyo.ac.jp::0be71875-873b-465c-afd9-2857e2860bc4" providerId="AD" clId="Web-{B3BF35F5-232A-1948-D996-C10EA6857849}" dt="2025-03-02T09:45:11.803" v="198"/>
          <ac:spMkLst>
            <pc:docMk/>
            <pc:sldMk cId="1304904957" sldId="1468"/>
            <ac:spMk id="5" creationId="{A0621502-13E0-21D6-716F-B24B65F478A2}"/>
          </ac:spMkLst>
        </pc:spChg>
        <pc:spChg chg="mod ord">
          <ac:chgData name="玉造　潤史" userId="S::6912876266@utac.u-tokyo.ac.jp::0be71875-873b-465c-afd9-2857e2860bc4" providerId="AD" clId="Web-{B3BF35F5-232A-1948-D996-C10EA6857849}" dt="2025-03-02T09:45:11.803" v="198"/>
          <ac:spMkLst>
            <pc:docMk/>
            <pc:sldMk cId="1304904957" sldId="1468"/>
            <ac:spMk id="6" creationId="{F705FE1C-8A5A-7ABC-733F-6AAC24E4FA13}"/>
          </ac:spMkLst>
        </pc:spChg>
      </pc:sldChg>
      <pc:sldChg chg="modSp new">
        <pc:chgData name="玉造　潤史" userId="S::6912876266@utac.u-tokyo.ac.jp::0be71875-873b-465c-afd9-2857e2860bc4" providerId="AD" clId="Web-{B3BF35F5-232A-1948-D996-C10EA6857849}" dt="2025-03-02T15:37:55.140" v="361" actId="20577"/>
        <pc:sldMkLst>
          <pc:docMk/>
          <pc:sldMk cId="3040778871" sldId="1469"/>
        </pc:sldMkLst>
        <pc:spChg chg="mod">
          <ac:chgData name="玉造　潤史" userId="S::6912876266@utac.u-tokyo.ac.jp::0be71875-873b-465c-afd9-2857e2860bc4" providerId="AD" clId="Web-{B3BF35F5-232A-1948-D996-C10EA6857849}" dt="2025-03-02T15:37:55.140" v="361" actId="20577"/>
          <ac:spMkLst>
            <pc:docMk/>
            <pc:sldMk cId="3040778871" sldId="1469"/>
            <ac:spMk id="2" creationId="{B04F80CB-55BB-4B84-EA86-CDEB54D4FF37}"/>
          </ac:spMkLst>
        </pc:spChg>
      </pc:sldChg>
      <pc:sldChg chg="modSp new mod modClrScheme chgLayout">
        <pc:chgData name="玉造　潤史" userId="S::6912876266@utac.u-tokyo.ac.jp::0be71875-873b-465c-afd9-2857e2860bc4" providerId="AD" clId="Web-{B3BF35F5-232A-1948-D996-C10EA6857849}" dt="2025-03-02T15:58:37.377" v="398" actId="20577"/>
        <pc:sldMkLst>
          <pc:docMk/>
          <pc:sldMk cId="2750962625" sldId="1470"/>
        </pc:sldMkLst>
        <pc:spChg chg="mod ord">
          <ac:chgData name="玉造　潤史" userId="S::6912876266@utac.u-tokyo.ac.jp::0be71875-873b-465c-afd9-2857e2860bc4" providerId="AD" clId="Web-{B3BF35F5-232A-1948-D996-C10EA6857849}" dt="2025-03-02T15:44:40.029" v="379"/>
          <ac:spMkLst>
            <pc:docMk/>
            <pc:sldMk cId="2750962625" sldId="1470"/>
            <ac:spMk id="2" creationId="{E31709E6-C015-E6BF-91CC-D5E6323A6EF9}"/>
          </ac:spMkLst>
        </pc:spChg>
        <pc:spChg chg="mod ord">
          <ac:chgData name="玉造　潤史" userId="S::6912876266@utac.u-tokyo.ac.jp::0be71875-873b-465c-afd9-2857e2860bc4" providerId="AD" clId="Web-{B3BF35F5-232A-1948-D996-C10EA6857849}" dt="2025-03-02T15:44:40.029" v="379"/>
          <ac:spMkLst>
            <pc:docMk/>
            <pc:sldMk cId="2750962625" sldId="1470"/>
            <ac:spMk id="3" creationId="{501BBF97-3150-FBED-84AA-EA04A55A85F2}"/>
          </ac:spMkLst>
        </pc:spChg>
        <pc:spChg chg="mod ord">
          <ac:chgData name="玉造　潤史" userId="S::6912876266@utac.u-tokyo.ac.jp::0be71875-873b-465c-afd9-2857e2860bc4" providerId="AD" clId="Web-{B3BF35F5-232A-1948-D996-C10EA6857849}" dt="2025-03-02T15:44:40.029" v="379"/>
          <ac:spMkLst>
            <pc:docMk/>
            <pc:sldMk cId="2750962625" sldId="1470"/>
            <ac:spMk id="4" creationId="{C91FBA69-7BBE-077D-4318-01A6452BC70D}"/>
          </ac:spMkLst>
        </pc:spChg>
        <pc:spChg chg="mod ord">
          <ac:chgData name="玉造　潤史" userId="S::6912876266@utac.u-tokyo.ac.jp::0be71875-873b-465c-afd9-2857e2860bc4" providerId="AD" clId="Web-{B3BF35F5-232A-1948-D996-C10EA6857849}" dt="2025-03-02T15:44:54.654" v="380" actId="20577"/>
          <ac:spMkLst>
            <pc:docMk/>
            <pc:sldMk cId="2750962625" sldId="1470"/>
            <ac:spMk id="5" creationId="{FFAD9300-A012-B9EB-3E7F-5965A86557F3}"/>
          </ac:spMkLst>
        </pc:spChg>
        <pc:spChg chg="mod ord">
          <ac:chgData name="玉造　潤史" userId="S::6912876266@utac.u-tokyo.ac.jp::0be71875-873b-465c-afd9-2857e2860bc4" providerId="AD" clId="Web-{B3BF35F5-232A-1948-D996-C10EA6857849}" dt="2025-03-02T15:58:37.377" v="398" actId="20577"/>
          <ac:spMkLst>
            <pc:docMk/>
            <pc:sldMk cId="2750962625" sldId="1470"/>
            <ac:spMk id="6" creationId="{BCAB437D-5732-4ACD-BEEE-BB73FE270328}"/>
          </ac:spMkLst>
        </pc:spChg>
      </pc:sldChg>
    </pc:docChg>
  </pc:docChgLst>
  <pc:docChgLst>
    <pc:chgData name="佐藤　寛也" userId="27837c8b-abaf-4096-b544-58e4cbe7054e" providerId="ADAL" clId="{98F96382-0DA0-4141-AF2F-6A30DC042B72}"/>
    <pc:docChg chg="undo redo custSel addSld delSld modSld sldOrd modMainMaster">
      <pc:chgData name="佐藤　寛也" userId="27837c8b-abaf-4096-b544-58e4cbe7054e" providerId="ADAL" clId="{98F96382-0DA0-4141-AF2F-6A30DC042B72}" dt="2024-09-04T11:35:22.346" v="18124" actId="20577"/>
      <pc:docMkLst>
        <pc:docMk/>
      </pc:docMkLst>
      <pc:sldChg chg="modSp">
        <pc:chgData name="佐藤　寛也" userId="27837c8b-abaf-4096-b544-58e4cbe7054e" providerId="ADAL" clId="{98F96382-0DA0-4141-AF2F-6A30DC042B72}" dt="2024-09-02T04:41:49.175" v="1"/>
        <pc:sldMkLst>
          <pc:docMk/>
          <pc:sldMk cId="2292264982" sldId="256"/>
        </pc:sldMkLst>
      </pc:sldChg>
      <pc:sldChg chg="modSp mod">
        <pc:chgData name="佐藤　寛也" userId="27837c8b-abaf-4096-b544-58e4cbe7054e" providerId="ADAL" clId="{98F96382-0DA0-4141-AF2F-6A30DC042B72}" dt="2024-09-02T04:42:37.097" v="4" actId="20577"/>
        <pc:sldMkLst>
          <pc:docMk/>
          <pc:sldMk cId="200817713" sldId="1404"/>
        </pc:sldMkLst>
      </pc:sldChg>
      <pc:sldChg chg="addSp delSp modSp mod ord">
        <pc:chgData name="佐藤　寛也" userId="27837c8b-abaf-4096-b544-58e4cbe7054e" providerId="ADAL" clId="{98F96382-0DA0-4141-AF2F-6A30DC042B72}" dt="2024-09-02T08:13:41.016" v="15083" actId="20577"/>
        <pc:sldMkLst>
          <pc:docMk/>
          <pc:sldMk cId="1383757248" sldId="1407"/>
        </pc:sldMkLst>
      </pc:sldChg>
      <pc:sldChg chg="modSp">
        <pc:chgData name="佐藤　寛也" userId="27837c8b-abaf-4096-b544-58e4cbe7054e" providerId="ADAL" clId="{98F96382-0DA0-4141-AF2F-6A30DC042B72}" dt="2024-09-02T04:43:00.016" v="5"/>
        <pc:sldMkLst>
          <pc:docMk/>
          <pc:sldMk cId="3676443619" sldId="1409"/>
        </pc:sldMkLst>
      </pc:sldChg>
      <pc:sldChg chg="modSp">
        <pc:chgData name="佐藤　寛也" userId="27837c8b-abaf-4096-b544-58e4cbe7054e" providerId="ADAL" clId="{98F96382-0DA0-4141-AF2F-6A30DC042B72}" dt="2024-09-02T04:43:00.016" v="5"/>
        <pc:sldMkLst>
          <pc:docMk/>
          <pc:sldMk cId="2058417800" sldId="1410"/>
        </pc:sldMkLst>
      </pc:sldChg>
      <pc:sldChg chg="modSp">
        <pc:chgData name="佐藤　寛也" userId="27837c8b-abaf-4096-b544-58e4cbe7054e" providerId="ADAL" clId="{98F96382-0DA0-4141-AF2F-6A30DC042B72}" dt="2024-09-02T04:43:00.016" v="5"/>
        <pc:sldMkLst>
          <pc:docMk/>
          <pc:sldMk cId="1800437418" sldId="1411"/>
        </pc:sldMkLst>
      </pc:sldChg>
      <pc:sldChg chg="modSp">
        <pc:chgData name="佐藤　寛也" userId="27837c8b-abaf-4096-b544-58e4cbe7054e" providerId="ADAL" clId="{98F96382-0DA0-4141-AF2F-6A30DC042B72}" dt="2024-09-02T04:43:00.016" v="5"/>
        <pc:sldMkLst>
          <pc:docMk/>
          <pc:sldMk cId="453319937" sldId="1412"/>
        </pc:sldMkLst>
      </pc:sldChg>
      <pc:sldChg chg="modSp">
        <pc:chgData name="佐藤　寛也" userId="27837c8b-abaf-4096-b544-58e4cbe7054e" providerId="ADAL" clId="{98F96382-0DA0-4141-AF2F-6A30DC042B72}" dt="2024-09-02T04:43:00.016" v="5"/>
        <pc:sldMkLst>
          <pc:docMk/>
          <pc:sldMk cId="845553891" sldId="1413"/>
        </pc:sldMkLst>
      </pc:sldChg>
      <pc:sldChg chg="modSp">
        <pc:chgData name="佐藤　寛也" userId="27837c8b-abaf-4096-b544-58e4cbe7054e" providerId="ADAL" clId="{98F96382-0DA0-4141-AF2F-6A30DC042B72}" dt="2024-09-02T04:43:00.016" v="5"/>
        <pc:sldMkLst>
          <pc:docMk/>
          <pc:sldMk cId="985179304" sldId="1414"/>
        </pc:sldMkLst>
      </pc:sldChg>
      <pc:sldChg chg="modSp">
        <pc:chgData name="佐藤　寛也" userId="27837c8b-abaf-4096-b544-58e4cbe7054e" providerId="ADAL" clId="{98F96382-0DA0-4141-AF2F-6A30DC042B72}" dt="2024-09-02T04:43:00.016" v="5"/>
        <pc:sldMkLst>
          <pc:docMk/>
          <pc:sldMk cId="519261445" sldId="1415"/>
        </pc:sldMkLst>
      </pc:sldChg>
      <pc:sldChg chg="addSp modSp mod">
        <pc:chgData name="佐藤　寛也" userId="27837c8b-abaf-4096-b544-58e4cbe7054e" providerId="ADAL" clId="{98F96382-0DA0-4141-AF2F-6A30DC042B72}" dt="2024-09-02T04:44:27.474" v="90" actId="14100"/>
        <pc:sldMkLst>
          <pc:docMk/>
          <pc:sldMk cId="650472427" sldId="1416"/>
        </pc:sldMkLst>
      </pc:sldChg>
      <pc:sldChg chg="addSp delSp modSp new mod">
        <pc:chgData name="佐藤　寛也" userId="27837c8b-abaf-4096-b544-58e4cbe7054e" providerId="ADAL" clId="{98F96382-0DA0-4141-AF2F-6A30DC042B72}" dt="2024-09-02T05:30:26.200" v="3378" actId="20577"/>
        <pc:sldMkLst>
          <pc:docMk/>
          <pc:sldMk cId="422884725" sldId="1417"/>
        </pc:sldMkLst>
      </pc:sldChg>
      <pc:sldChg chg="addSp delSp modSp add mod">
        <pc:chgData name="佐藤　寛也" userId="27837c8b-abaf-4096-b544-58e4cbe7054e" providerId="ADAL" clId="{98F96382-0DA0-4141-AF2F-6A30DC042B72}" dt="2024-09-02T05:30:19.601" v="3377" actId="20577"/>
        <pc:sldMkLst>
          <pc:docMk/>
          <pc:sldMk cId="295749716" sldId="1418"/>
        </pc:sldMkLst>
      </pc:sldChg>
      <pc:sldChg chg="add del">
        <pc:chgData name="佐藤　寛也" userId="27837c8b-abaf-4096-b544-58e4cbe7054e" providerId="ADAL" clId="{98F96382-0DA0-4141-AF2F-6A30DC042B72}" dt="2024-09-02T04:52:13.502" v="494" actId="47"/>
        <pc:sldMkLst>
          <pc:docMk/>
          <pc:sldMk cId="325262867" sldId="1419"/>
        </pc:sldMkLst>
      </pc:sldChg>
      <pc:sldChg chg="addSp delSp modSp add mod">
        <pc:chgData name="佐藤　寛也" userId="27837c8b-abaf-4096-b544-58e4cbe7054e" providerId="ADAL" clId="{98F96382-0DA0-4141-AF2F-6A30DC042B72}" dt="2024-09-02T05:30:16.557" v="3376" actId="20577"/>
        <pc:sldMkLst>
          <pc:docMk/>
          <pc:sldMk cId="2076077362" sldId="1419"/>
        </pc:sldMkLst>
      </pc:sldChg>
      <pc:sldChg chg="addSp delSp modSp add mod">
        <pc:chgData name="佐藤　寛也" userId="27837c8b-abaf-4096-b544-58e4cbe7054e" providerId="ADAL" clId="{98F96382-0DA0-4141-AF2F-6A30DC042B72}" dt="2024-09-02T05:30:14.555" v="3375" actId="20577"/>
        <pc:sldMkLst>
          <pc:docMk/>
          <pc:sldMk cId="4062808417" sldId="1420"/>
        </pc:sldMkLst>
      </pc:sldChg>
      <pc:sldChg chg="addSp delSp modSp add mod">
        <pc:chgData name="佐藤　寛也" userId="27837c8b-abaf-4096-b544-58e4cbe7054e" providerId="ADAL" clId="{98F96382-0DA0-4141-AF2F-6A30DC042B72}" dt="2024-09-02T05:30:12.956" v="3374" actId="20577"/>
        <pc:sldMkLst>
          <pc:docMk/>
          <pc:sldMk cId="1871126053" sldId="1421"/>
        </pc:sldMkLst>
      </pc:sldChg>
      <pc:sldChg chg="addSp modSp new mod">
        <pc:chgData name="佐藤　寛也" userId="27837c8b-abaf-4096-b544-58e4cbe7054e" providerId="ADAL" clId="{98F96382-0DA0-4141-AF2F-6A30DC042B72}" dt="2024-09-02T05:30:06.773" v="3373" actId="20577"/>
        <pc:sldMkLst>
          <pc:docMk/>
          <pc:sldMk cId="831887377" sldId="1422"/>
        </pc:sldMkLst>
      </pc:sldChg>
      <pc:sldChg chg="addSp delSp modSp new mod">
        <pc:chgData name="佐藤　寛也" userId="27837c8b-abaf-4096-b544-58e4cbe7054e" providerId="ADAL" clId="{98F96382-0DA0-4141-AF2F-6A30DC042B72}" dt="2024-09-02T05:30:03.118" v="3371" actId="20577"/>
        <pc:sldMkLst>
          <pc:docMk/>
          <pc:sldMk cId="2788459961" sldId="1423"/>
        </pc:sldMkLst>
      </pc:sldChg>
      <pc:sldChg chg="addSp delSp modSp add mod">
        <pc:chgData name="佐藤　寛也" userId="27837c8b-abaf-4096-b544-58e4cbe7054e" providerId="ADAL" clId="{98F96382-0DA0-4141-AF2F-6A30DC042B72}" dt="2024-09-02T05:30:00.550" v="3370" actId="20577"/>
        <pc:sldMkLst>
          <pc:docMk/>
          <pc:sldMk cId="1338483940" sldId="1424"/>
        </pc:sldMkLst>
      </pc:sldChg>
      <pc:sldChg chg="modSp add del mod">
        <pc:chgData name="佐藤　寛也" userId="27837c8b-abaf-4096-b544-58e4cbe7054e" providerId="ADAL" clId="{98F96382-0DA0-4141-AF2F-6A30DC042B72}" dt="2024-09-02T05:21:12.056" v="2607"/>
        <pc:sldMkLst>
          <pc:docMk/>
          <pc:sldMk cId="2138396656" sldId="1424"/>
        </pc:sldMkLst>
      </pc:sldChg>
      <pc:sldChg chg="modSp new mod">
        <pc:chgData name="佐藤　寛也" userId="27837c8b-abaf-4096-b544-58e4cbe7054e" providerId="ADAL" clId="{98F96382-0DA0-4141-AF2F-6A30DC042B72}" dt="2024-09-02T05:29:56.264" v="3369" actId="20577"/>
        <pc:sldMkLst>
          <pc:docMk/>
          <pc:sldMk cId="3667310586" sldId="1425"/>
        </pc:sldMkLst>
      </pc:sldChg>
      <pc:sldChg chg="addSp delSp modSp new mod">
        <pc:chgData name="佐藤　寛也" userId="27837c8b-abaf-4096-b544-58e4cbe7054e" providerId="ADAL" clId="{98F96382-0DA0-4141-AF2F-6A30DC042B72}" dt="2024-09-02T05:42:41.278" v="4615" actId="113"/>
        <pc:sldMkLst>
          <pc:docMk/>
          <pc:sldMk cId="2909231873" sldId="1426"/>
        </pc:sldMkLst>
      </pc:sldChg>
      <pc:sldChg chg="addSp delSp modSp add mod ord">
        <pc:chgData name="佐藤　寛也" userId="27837c8b-abaf-4096-b544-58e4cbe7054e" providerId="ADAL" clId="{98F96382-0DA0-4141-AF2F-6A30DC042B72}" dt="2024-09-02T06:36:23.991" v="7192"/>
        <pc:sldMkLst>
          <pc:docMk/>
          <pc:sldMk cId="4044509172" sldId="1427"/>
        </pc:sldMkLst>
      </pc:sldChg>
      <pc:sldChg chg="addSp modSp new mod ord">
        <pc:chgData name="佐藤　寛也" userId="27837c8b-abaf-4096-b544-58e4cbe7054e" providerId="ADAL" clId="{98F96382-0DA0-4141-AF2F-6A30DC042B72}" dt="2024-09-02T06:36:21.055" v="7190" actId="20578"/>
        <pc:sldMkLst>
          <pc:docMk/>
          <pc:sldMk cId="3714208880" sldId="1428"/>
        </pc:sldMkLst>
      </pc:sldChg>
      <pc:sldChg chg="addSp delSp modSp new mod">
        <pc:chgData name="佐藤　寛也" userId="27837c8b-abaf-4096-b544-58e4cbe7054e" providerId="ADAL" clId="{98F96382-0DA0-4141-AF2F-6A30DC042B72}" dt="2024-09-02T06:25:49.369" v="5774" actId="1038"/>
        <pc:sldMkLst>
          <pc:docMk/>
          <pc:sldMk cId="1092477353" sldId="1429"/>
        </pc:sldMkLst>
      </pc:sldChg>
      <pc:sldChg chg="addSp modSp new mod">
        <pc:chgData name="佐藤　寛也" userId="27837c8b-abaf-4096-b544-58e4cbe7054e" providerId="ADAL" clId="{98F96382-0DA0-4141-AF2F-6A30DC042B72}" dt="2024-09-02T06:30:45.668" v="6406" actId="20577"/>
        <pc:sldMkLst>
          <pc:docMk/>
          <pc:sldMk cId="48047313" sldId="1430"/>
        </pc:sldMkLst>
      </pc:sldChg>
      <pc:sldChg chg="modSp new mod">
        <pc:chgData name="佐藤　寛也" userId="27837c8b-abaf-4096-b544-58e4cbe7054e" providerId="ADAL" clId="{98F96382-0DA0-4141-AF2F-6A30DC042B72}" dt="2024-09-02T06:36:09.010" v="7187" actId="207"/>
        <pc:sldMkLst>
          <pc:docMk/>
          <pc:sldMk cId="3912971870" sldId="1431"/>
        </pc:sldMkLst>
      </pc:sldChg>
      <pc:sldChg chg="addSp delSp modSp new mod">
        <pc:chgData name="佐藤　寛也" userId="27837c8b-abaf-4096-b544-58e4cbe7054e" providerId="ADAL" clId="{98F96382-0DA0-4141-AF2F-6A30DC042B72}" dt="2024-09-02T06:47:00.892" v="7650" actId="1076"/>
        <pc:sldMkLst>
          <pc:docMk/>
          <pc:sldMk cId="1375208053" sldId="1432"/>
        </pc:sldMkLst>
      </pc:sldChg>
      <pc:sldChg chg="modSp new mod">
        <pc:chgData name="佐藤　寛也" userId="27837c8b-abaf-4096-b544-58e4cbe7054e" providerId="ADAL" clId="{98F96382-0DA0-4141-AF2F-6A30DC042B72}" dt="2024-09-02T06:55:36.449" v="8207" actId="20577"/>
        <pc:sldMkLst>
          <pc:docMk/>
          <pc:sldMk cId="1478213034" sldId="1433"/>
        </pc:sldMkLst>
      </pc:sldChg>
      <pc:sldChg chg="addSp modSp new mod">
        <pc:chgData name="佐藤　寛也" userId="27837c8b-abaf-4096-b544-58e4cbe7054e" providerId="ADAL" clId="{98F96382-0DA0-4141-AF2F-6A30DC042B72}" dt="2024-09-02T07:10:12.350" v="9133"/>
        <pc:sldMkLst>
          <pc:docMk/>
          <pc:sldMk cId="3955812757" sldId="1434"/>
        </pc:sldMkLst>
      </pc:sldChg>
      <pc:sldChg chg="addSp delSp modSp add mod">
        <pc:chgData name="佐藤　寛也" userId="27837c8b-abaf-4096-b544-58e4cbe7054e" providerId="ADAL" clId="{98F96382-0DA0-4141-AF2F-6A30DC042B72}" dt="2024-09-02T07:20:07.258" v="9792" actId="20577"/>
        <pc:sldMkLst>
          <pc:docMk/>
          <pc:sldMk cId="3874856611" sldId="1435"/>
        </pc:sldMkLst>
      </pc:sldChg>
      <pc:sldChg chg="addSp delSp modSp new mod">
        <pc:chgData name="佐藤　寛也" userId="27837c8b-abaf-4096-b544-58e4cbe7054e" providerId="ADAL" clId="{98F96382-0DA0-4141-AF2F-6A30DC042B72}" dt="2024-09-02T07:32:56.505" v="10034" actId="14100"/>
        <pc:sldMkLst>
          <pc:docMk/>
          <pc:sldMk cId="3712730979" sldId="1436"/>
        </pc:sldMkLst>
      </pc:sldChg>
      <pc:sldChg chg="addSp modSp new mod">
        <pc:chgData name="佐藤　寛也" userId="27837c8b-abaf-4096-b544-58e4cbe7054e" providerId="ADAL" clId="{98F96382-0DA0-4141-AF2F-6A30DC042B72}" dt="2024-09-02T07:38:30.638" v="10549" actId="1035"/>
        <pc:sldMkLst>
          <pc:docMk/>
          <pc:sldMk cId="2158136610" sldId="1437"/>
        </pc:sldMkLst>
      </pc:sldChg>
      <pc:sldChg chg="addSp delSp modSp new mod">
        <pc:chgData name="佐藤　寛也" userId="27837c8b-abaf-4096-b544-58e4cbe7054e" providerId="ADAL" clId="{98F96382-0DA0-4141-AF2F-6A30DC042B72}" dt="2024-09-02T07:45:48.105" v="11625" actId="22"/>
        <pc:sldMkLst>
          <pc:docMk/>
          <pc:sldMk cId="260413227" sldId="1438"/>
        </pc:sldMkLst>
      </pc:sldChg>
      <pc:sldChg chg="modSp add mod ord">
        <pc:chgData name="佐藤　寛也" userId="27837c8b-abaf-4096-b544-58e4cbe7054e" providerId="ADAL" clId="{98F96382-0DA0-4141-AF2F-6A30DC042B72}" dt="2024-09-02T07:43:58.944" v="11373"/>
        <pc:sldMkLst>
          <pc:docMk/>
          <pc:sldMk cId="3958801308" sldId="1439"/>
        </pc:sldMkLst>
      </pc:sldChg>
      <pc:sldChg chg="add del">
        <pc:chgData name="佐藤　寛也" userId="27837c8b-abaf-4096-b544-58e4cbe7054e" providerId="ADAL" clId="{98F96382-0DA0-4141-AF2F-6A30DC042B72}" dt="2024-09-02T07:48:28.103" v="11804" actId="47"/>
        <pc:sldMkLst>
          <pc:docMk/>
          <pc:sldMk cId="3964655101" sldId="1440"/>
        </pc:sldMkLst>
      </pc:sldChg>
      <pc:sldChg chg="modSp add mod">
        <pc:chgData name="佐藤　寛也" userId="27837c8b-abaf-4096-b544-58e4cbe7054e" providerId="ADAL" clId="{98F96382-0DA0-4141-AF2F-6A30DC042B72}" dt="2024-09-02T07:48:18.327" v="11803" actId="20577"/>
        <pc:sldMkLst>
          <pc:docMk/>
          <pc:sldMk cId="884449338" sldId="1441"/>
        </pc:sldMkLst>
      </pc:sldChg>
      <pc:sldChg chg="delSp modSp add mod">
        <pc:chgData name="佐藤　寛也" userId="27837c8b-abaf-4096-b544-58e4cbe7054e" providerId="ADAL" clId="{98F96382-0DA0-4141-AF2F-6A30DC042B72}" dt="2024-09-02T07:50:46.195" v="11936" actId="20577"/>
        <pc:sldMkLst>
          <pc:docMk/>
          <pc:sldMk cId="1627590052" sldId="1442"/>
        </pc:sldMkLst>
      </pc:sldChg>
      <pc:sldChg chg="addSp modSp new mod">
        <pc:chgData name="佐藤　寛也" userId="27837c8b-abaf-4096-b544-58e4cbe7054e" providerId="ADAL" clId="{98F96382-0DA0-4141-AF2F-6A30DC042B72}" dt="2024-09-02T07:57:00.509" v="12520" actId="20577"/>
        <pc:sldMkLst>
          <pc:docMk/>
          <pc:sldMk cId="2546055149" sldId="1443"/>
        </pc:sldMkLst>
      </pc:sldChg>
      <pc:sldChg chg="addSp modSp new mod">
        <pc:chgData name="佐藤　寛也" userId="27837c8b-abaf-4096-b544-58e4cbe7054e" providerId="ADAL" clId="{98F96382-0DA0-4141-AF2F-6A30DC042B72}" dt="2024-09-02T08:01:16.440" v="13227" actId="1036"/>
        <pc:sldMkLst>
          <pc:docMk/>
          <pc:sldMk cId="3411914216" sldId="1444"/>
        </pc:sldMkLst>
      </pc:sldChg>
      <pc:sldChg chg="delSp modSp add mod">
        <pc:chgData name="佐藤　寛也" userId="27837c8b-abaf-4096-b544-58e4cbe7054e" providerId="ADAL" clId="{98F96382-0DA0-4141-AF2F-6A30DC042B72}" dt="2024-09-02T08:07:24.657" v="14093" actId="20577"/>
        <pc:sldMkLst>
          <pc:docMk/>
          <pc:sldMk cId="1808478920" sldId="1445"/>
        </pc:sldMkLst>
      </pc:sldChg>
      <pc:sldChg chg="modSp new mod">
        <pc:chgData name="佐藤　寛也" userId="27837c8b-abaf-4096-b544-58e4cbe7054e" providerId="ADAL" clId="{98F96382-0DA0-4141-AF2F-6A30DC042B72}" dt="2024-09-04T11:35:22.346" v="18124" actId="20577"/>
        <pc:sldMkLst>
          <pc:docMk/>
          <pc:sldMk cId="3111349579" sldId="1446"/>
        </pc:sldMkLst>
      </pc:sldChg>
      <pc:sldChg chg="modSp new mod">
        <pc:chgData name="佐藤　寛也" userId="27837c8b-abaf-4096-b544-58e4cbe7054e" providerId="ADAL" clId="{98F96382-0DA0-4141-AF2F-6A30DC042B72}" dt="2024-09-04T11:32:31.668" v="18112" actId="20577"/>
        <pc:sldMkLst>
          <pc:docMk/>
          <pc:sldMk cId="1987634002" sldId="1447"/>
        </pc:sldMkLst>
      </pc:sldChg>
      <pc:sldChg chg="modSp add mod">
        <pc:chgData name="佐藤　寛也" userId="27837c8b-abaf-4096-b544-58e4cbe7054e" providerId="ADAL" clId="{98F96382-0DA0-4141-AF2F-6A30DC042B72}" dt="2024-09-04T11:15:50.914" v="17426"/>
        <pc:sldMkLst>
          <pc:docMk/>
          <pc:sldMk cId="4222842021" sldId="1448"/>
        </pc:sldMkLst>
      </pc:sldChg>
      <pc:sldChg chg="addSp modSp new mod">
        <pc:chgData name="佐藤　寛也" userId="27837c8b-abaf-4096-b544-58e4cbe7054e" providerId="ADAL" clId="{98F96382-0DA0-4141-AF2F-6A30DC042B72}" dt="2024-09-02T08:15:34.765" v="15375" actId="14100"/>
        <pc:sldMkLst>
          <pc:docMk/>
          <pc:sldMk cId="12391828" sldId="1449"/>
        </pc:sldMkLst>
      </pc:sldChg>
      <pc:sldChg chg="addSp delSp modSp new mod">
        <pc:chgData name="佐藤　寛也" userId="27837c8b-abaf-4096-b544-58e4cbe7054e" providerId="ADAL" clId="{98F96382-0DA0-4141-AF2F-6A30DC042B72}" dt="2024-09-04T10:49:31.950" v="16842" actId="1076"/>
        <pc:sldMkLst>
          <pc:docMk/>
          <pc:sldMk cId="3437132936" sldId="1450"/>
        </pc:sldMkLst>
      </pc:sldChg>
      <pc:sldChg chg="addSp modSp new mod">
        <pc:chgData name="佐藤　寛也" userId="27837c8b-abaf-4096-b544-58e4cbe7054e" providerId="ADAL" clId="{98F96382-0DA0-4141-AF2F-6A30DC042B72}" dt="2024-09-02T08:20:31.897" v="16061" actId="27636"/>
        <pc:sldMkLst>
          <pc:docMk/>
          <pc:sldMk cId="1082450645" sldId="1451"/>
        </pc:sldMkLst>
      </pc:sldChg>
      <pc:sldChg chg="modSp new mod">
        <pc:chgData name="佐藤　寛也" userId="27837c8b-abaf-4096-b544-58e4cbe7054e" providerId="ADAL" clId="{98F96382-0DA0-4141-AF2F-6A30DC042B72}" dt="2024-09-02T08:21:57.745" v="16417" actId="20577"/>
        <pc:sldMkLst>
          <pc:docMk/>
          <pc:sldMk cId="424079452" sldId="1452"/>
        </pc:sldMkLst>
      </pc:sldChg>
      <pc:sldChg chg="addSp modSp add mod">
        <pc:chgData name="佐藤　寛也" userId="27837c8b-abaf-4096-b544-58e4cbe7054e" providerId="ADAL" clId="{98F96382-0DA0-4141-AF2F-6A30DC042B72}" dt="2024-09-04T11:20:42.214" v="17636" actId="1076"/>
        <pc:sldMkLst>
          <pc:docMk/>
          <pc:sldMk cId="3721487844" sldId="1453"/>
        </pc:sldMkLst>
      </pc:sldChg>
      <pc:sldChg chg="addSp delSp modSp new mod modClrScheme chgLayout">
        <pc:chgData name="佐藤　寛也" userId="27837c8b-abaf-4096-b544-58e4cbe7054e" providerId="ADAL" clId="{98F96382-0DA0-4141-AF2F-6A30DC042B72}" dt="2024-09-02T08:24:34.625" v="16827" actId="20577"/>
        <pc:sldMkLst>
          <pc:docMk/>
          <pc:sldMk cId="3364171014" sldId="1454"/>
        </pc:sldMkLst>
      </pc:sldChg>
      <pc:sldMasterChg chg="modSp modSldLayout">
        <pc:chgData name="佐藤　寛也" userId="27837c8b-abaf-4096-b544-58e4cbe7054e" providerId="ADAL" clId="{98F96382-0DA0-4141-AF2F-6A30DC042B72}" dt="2024-09-02T04:41:49.175" v="1"/>
        <pc:sldMasterMkLst>
          <pc:docMk/>
          <pc:sldMasterMk cId="2539943305" sldId="2147483648"/>
        </pc:sldMasterMkLst>
        <pc:sldLayoutChg chg="modSp">
          <pc:chgData name="佐藤　寛也" userId="27837c8b-abaf-4096-b544-58e4cbe7054e" providerId="ADAL" clId="{98F96382-0DA0-4141-AF2F-6A30DC042B72}" dt="2024-09-02T04:41:49.175" v="1"/>
          <pc:sldLayoutMkLst>
            <pc:docMk/>
            <pc:sldMasterMk cId="2539943305" sldId="2147483648"/>
            <pc:sldLayoutMk cId="1614817101" sldId="2147483649"/>
          </pc:sldLayoutMkLst>
        </pc:sldLayoutChg>
        <pc:sldLayoutChg chg="modSp">
          <pc:chgData name="佐藤　寛也" userId="27837c8b-abaf-4096-b544-58e4cbe7054e" providerId="ADAL" clId="{98F96382-0DA0-4141-AF2F-6A30DC042B72}" dt="2024-09-02T04:41:49.175" v="1"/>
          <pc:sldLayoutMkLst>
            <pc:docMk/>
            <pc:sldMasterMk cId="2539943305" sldId="2147483648"/>
            <pc:sldLayoutMk cId="2605457433" sldId="2147483650"/>
          </pc:sldLayoutMkLst>
        </pc:sldLayoutChg>
        <pc:sldLayoutChg chg="modSp">
          <pc:chgData name="佐藤　寛也" userId="27837c8b-abaf-4096-b544-58e4cbe7054e" providerId="ADAL" clId="{98F96382-0DA0-4141-AF2F-6A30DC042B72}" dt="2024-09-02T04:41:49.175" v="1"/>
          <pc:sldLayoutMkLst>
            <pc:docMk/>
            <pc:sldMasterMk cId="2539943305" sldId="2147483648"/>
            <pc:sldLayoutMk cId="613064517" sldId="2147483651"/>
          </pc:sldLayoutMkLst>
        </pc:sldLayoutChg>
        <pc:sldLayoutChg chg="modSp">
          <pc:chgData name="佐藤　寛也" userId="27837c8b-abaf-4096-b544-58e4cbe7054e" providerId="ADAL" clId="{98F96382-0DA0-4141-AF2F-6A30DC042B72}" dt="2024-09-02T04:41:49.175" v="1"/>
          <pc:sldLayoutMkLst>
            <pc:docMk/>
            <pc:sldMasterMk cId="2539943305" sldId="2147483648"/>
            <pc:sldLayoutMk cId="1713713980" sldId="2147483654"/>
          </pc:sldLayoutMkLst>
        </pc:sldLayoutChg>
        <pc:sldLayoutChg chg="modSp">
          <pc:chgData name="佐藤　寛也" userId="27837c8b-abaf-4096-b544-58e4cbe7054e" providerId="ADAL" clId="{98F96382-0DA0-4141-AF2F-6A30DC042B72}" dt="2024-09-02T04:41:49.175" v="1"/>
          <pc:sldLayoutMkLst>
            <pc:docMk/>
            <pc:sldMasterMk cId="2539943305" sldId="2147483648"/>
            <pc:sldLayoutMk cId="1472218596" sldId="2147483655"/>
          </pc:sldLayoutMkLst>
        </pc:sldLayoutChg>
      </pc:sldMasterChg>
    </pc:docChg>
  </pc:docChgLst>
  <pc:docChgLst>
    <pc:chgData name="玉造　潤史" userId="S::6912876266@utac.u-tokyo.ac.jp::0be71875-873b-465c-afd9-2857e2860bc4" providerId="AD" clId="Web-{3F838BE4-7F75-C873-1E12-BCBEC9FFC4D0}"/>
    <pc:docChg chg="modSld sldOrd">
      <pc:chgData name="玉造　潤史" userId="S::6912876266@utac.u-tokyo.ac.jp::0be71875-873b-465c-afd9-2857e2860bc4" providerId="AD" clId="Web-{3F838BE4-7F75-C873-1E12-BCBEC9FFC4D0}" dt="2025-03-05T01:39:38.017" v="31"/>
      <pc:docMkLst>
        <pc:docMk/>
      </pc:docMkLst>
      <pc:sldChg chg="modSp">
        <pc:chgData name="玉造　潤史" userId="S::6912876266@utac.u-tokyo.ac.jp::0be71875-873b-465c-afd9-2857e2860bc4" providerId="AD" clId="Web-{3F838BE4-7F75-C873-1E12-BCBEC9FFC4D0}" dt="2025-03-05T01:34:17.447" v="3" actId="20577"/>
        <pc:sldMkLst>
          <pc:docMk/>
          <pc:sldMk cId="831887377" sldId="1422"/>
        </pc:sldMkLst>
        <pc:spChg chg="mod">
          <ac:chgData name="玉造　潤史" userId="S::6912876266@utac.u-tokyo.ac.jp::0be71875-873b-465c-afd9-2857e2860bc4" providerId="AD" clId="Web-{3F838BE4-7F75-C873-1E12-BCBEC9FFC4D0}" dt="2025-03-05T01:34:17.447" v="3" actId="20577"/>
          <ac:spMkLst>
            <pc:docMk/>
            <pc:sldMk cId="831887377" sldId="1422"/>
            <ac:spMk id="6" creationId="{CD4A0B22-6409-7CFC-AA7F-1A62DA80B38F}"/>
          </ac:spMkLst>
        </pc:spChg>
      </pc:sldChg>
      <pc:sldChg chg="modSp">
        <pc:chgData name="玉造　潤史" userId="S::6912876266@utac.u-tokyo.ac.jp::0be71875-873b-465c-afd9-2857e2860bc4" providerId="AD" clId="Web-{3F838BE4-7F75-C873-1E12-BCBEC9FFC4D0}" dt="2025-03-05T01:36:38.981" v="9" actId="20577"/>
        <pc:sldMkLst>
          <pc:docMk/>
          <pc:sldMk cId="1808478920" sldId="1445"/>
        </pc:sldMkLst>
        <pc:spChg chg="mod">
          <ac:chgData name="玉造　潤史" userId="S::6912876266@utac.u-tokyo.ac.jp::0be71875-873b-465c-afd9-2857e2860bc4" providerId="AD" clId="Web-{3F838BE4-7F75-C873-1E12-BCBEC9FFC4D0}" dt="2025-03-05T01:36:38.981" v="9" actId="20577"/>
          <ac:spMkLst>
            <pc:docMk/>
            <pc:sldMk cId="1808478920" sldId="1445"/>
            <ac:spMk id="2" creationId="{1976CF5A-B87C-60EF-105B-250AD9607ABF}"/>
          </ac:spMkLst>
        </pc:spChg>
      </pc:sldChg>
      <pc:sldChg chg="modSp">
        <pc:chgData name="玉造　潤史" userId="S::6912876266@utac.u-tokyo.ac.jp::0be71875-873b-465c-afd9-2857e2860bc4" providerId="AD" clId="Web-{3F838BE4-7F75-C873-1E12-BCBEC9FFC4D0}" dt="2025-03-05T01:37:11.170" v="17" actId="20577"/>
        <pc:sldMkLst>
          <pc:docMk/>
          <pc:sldMk cId="3111349579" sldId="1446"/>
        </pc:sldMkLst>
        <pc:spChg chg="mod">
          <ac:chgData name="玉造　潤史" userId="S::6912876266@utac.u-tokyo.ac.jp::0be71875-873b-465c-afd9-2857e2860bc4" providerId="AD" clId="Web-{3F838BE4-7F75-C873-1E12-BCBEC9FFC4D0}" dt="2025-03-05T01:37:07.107" v="14" actId="20577"/>
          <ac:spMkLst>
            <pc:docMk/>
            <pc:sldMk cId="3111349579" sldId="1446"/>
            <ac:spMk id="2" creationId="{B498C85E-C363-8B08-3150-8196DF31B034}"/>
          </ac:spMkLst>
        </pc:spChg>
        <pc:spChg chg="mod">
          <ac:chgData name="玉造　潤史" userId="S::6912876266@utac.u-tokyo.ac.jp::0be71875-873b-465c-afd9-2857e2860bc4" providerId="AD" clId="Web-{3F838BE4-7F75-C873-1E12-BCBEC9FFC4D0}" dt="2025-03-05T01:37:11.170" v="17" actId="20577"/>
          <ac:spMkLst>
            <pc:docMk/>
            <pc:sldMk cId="3111349579" sldId="1446"/>
            <ac:spMk id="3" creationId="{A03BC531-6230-E6C0-FE52-3E6648BA9B45}"/>
          </ac:spMkLst>
        </pc:spChg>
      </pc:sldChg>
      <pc:sldChg chg="modSp">
        <pc:chgData name="玉造　潤史" userId="S::6912876266@utac.u-tokyo.ac.jp::0be71875-873b-465c-afd9-2857e2860bc4" providerId="AD" clId="Web-{3F838BE4-7F75-C873-1E12-BCBEC9FFC4D0}" dt="2025-03-05T01:38:06.155" v="28" actId="20577"/>
        <pc:sldMkLst>
          <pc:docMk/>
          <pc:sldMk cId="1987634002" sldId="1447"/>
        </pc:sldMkLst>
        <pc:spChg chg="mod">
          <ac:chgData name="玉造　潤史" userId="S::6912876266@utac.u-tokyo.ac.jp::0be71875-873b-465c-afd9-2857e2860bc4" providerId="AD" clId="Web-{3F838BE4-7F75-C873-1E12-BCBEC9FFC4D0}" dt="2025-03-05T01:38:06.155" v="28" actId="20577"/>
          <ac:spMkLst>
            <pc:docMk/>
            <pc:sldMk cId="1987634002" sldId="1447"/>
            <ac:spMk id="3" creationId="{52324FF1-1896-E47D-D5AC-9A58C306632A}"/>
          </ac:spMkLst>
        </pc:spChg>
      </pc:sldChg>
      <pc:sldChg chg="modSp">
        <pc:chgData name="玉造　潤史" userId="S::6912876266@utac.u-tokyo.ac.jp::0be71875-873b-465c-afd9-2857e2860bc4" providerId="AD" clId="Web-{3F838BE4-7F75-C873-1E12-BCBEC9FFC4D0}" dt="2025-03-05T01:38:56.281" v="30" actId="20577"/>
        <pc:sldMkLst>
          <pc:docMk/>
          <pc:sldMk cId="1304904957" sldId="1468"/>
        </pc:sldMkLst>
        <pc:spChg chg="mod">
          <ac:chgData name="玉造　潤史" userId="S::6912876266@utac.u-tokyo.ac.jp::0be71875-873b-465c-afd9-2857e2860bc4" providerId="AD" clId="Web-{3F838BE4-7F75-C873-1E12-BCBEC9FFC4D0}" dt="2025-03-05T01:38:56.281" v="30" actId="20577"/>
          <ac:spMkLst>
            <pc:docMk/>
            <pc:sldMk cId="1304904957" sldId="1468"/>
            <ac:spMk id="3" creationId="{E25525BD-D8A4-0F43-C8BB-50EF6DD2621A}"/>
          </ac:spMkLst>
        </pc:spChg>
      </pc:sldChg>
      <pc:sldChg chg="modSp">
        <pc:chgData name="玉造　潤史" userId="S::6912876266@utac.u-tokyo.ac.jp::0be71875-873b-465c-afd9-2857e2860bc4" providerId="AD" clId="Web-{3F838BE4-7F75-C873-1E12-BCBEC9FFC4D0}" dt="2025-03-05T01:37:31.717" v="19" actId="20577"/>
        <pc:sldMkLst>
          <pc:docMk/>
          <pc:sldMk cId="3040778871" sldId="1469"/>
        </pc:sldMkLst>
        <pc:spChg chg="mod">
          <ac:chgData name="玉造　潤史" userId="S::6912876266@utac.u-tokyo.ac.jp::0be71875-873b-465c-afd9-2857e2860bc4" providerId="AD" clId="Web-{3F838BE4-7F75-C873-1E12-BCBEC9FFC4D0}" dt="2025-03-05T01:37:31.717" v="19" actId="20577"/>
          <ac:spMkLst>
            <pc:docMk/>
            <pc:sldMk cId="3040778871" sldId="1469"/>
            <ac:spMk id="3" creationId="{990A6460-C78A-90CA-6076-935BD2CA37A8}"/>
          </ac:spMkLst>
        </pc:spChg>
      </pc:sldChg>
      <pc:sldChg chg="ord">
        <pc:chgData name="玉造　潤史" userId="S::6912876266@utac.u-tokyo.ac.jp::0be71875-873b-465c-afd9-2857e2860bc4" providerId="AD" clId="Web-{3F838BE4-7F75-C873-1E12-BCBEC9FFC4D0}" dt="2025-03-05T01:39:38.017" v="31"/>
        <pc:sldMkLst>
          <pc:docMk/>
          <pc:sldMk cId="703712417" sldId="1484"/>
        </pc:sldMkLst>
      </pc:sldChg>
    </pc:docChg>
  </pc:docChgLst>
  <pc:docChgLst>
    <pc:chgData name="園井　健太" userId="S::6833257441@utac.u-tokyo.ac.jp::75ea7d33-7e72-48fc-ae07-d944c71dc059" providerId="AD" clId="Web-{F95318A4-0828-9974-AF15-857D69ADD6B6}"/>
    <pc:docChg chg="modSld">
      <pc:chgData name="園井　健太" userId="S::6833257441@utac.u-tokyo.ac.jp::75ea7d33-7e72-48fc-ae07-d944c71dc059" providerId="AD" clId="Web-{F95318A4-0828-9974-AF15-857D69ADD6B6}" dt="2025-02-27T02:01:13.944" v="3" actId="20577"/>
      <pc:docMkLst>
        <pc:docMk/>
      </pc:docMkLst>
      <pc:sldChg chg="modSp">
        <pc:chgData name="園井　健太" userId="S::6833257441@utac.u-tokyo.ac.jp::75ea7d33-7e72-48fc-ae07-d944c71dc059" providerId="AD" clId="Web-{F95318A4-0828-9974-AF15-857D69ADD6B6}" dt="2025-02-27T02:01:13.944" v="3" actId="20577"/>
        <pc:sldMkLst>
          <pc:docMk/>
          <pc:sldMk cId="2292264982" sldId="256"/>
        </pc:sldMkLst>
        <pc:spChg chg="mod">
          <ac:chgData name="園井　健太" userId="S::6833257441@utac.u-tokyo.ac.jp::75ea7d33-7e72-48fc-ae07-d944c71dc059" providerId="AD" clId="Web-{F95318A4-0828-9974-AF15-857D69ADD6B6}" dt="2025-02-27T02:01:13.944" v="3" actId="20577"/>
          <ac:spMkLst>
            <pc:docMk/>
            <pc:sldMk cId="2292264982" sldId="256"/>
            <ac:spMk id="3" creationId="{92A3CDA6-C2CF-9E57-ABBE-E6FF1371E360}"/>
          </ac:spMkLst>
        </pc:spChg>
      </pc:sldChg>
    </pc:docChg>
  </pc:docChgLst>
  <pc:docChgLst>
    <pc:chgData name="園井　健太" userId="75ea7d33-7e72-48fc-ae07-d944c71dc059" providerId="ADAL" clId="{AD19D9CB-18F5-8D49-A2C1-70175B2073CA}"/>
    <pc:docChg chg="undo custSel addSld modSld">
      <pc:chgData name="園井　健太" userId="75ea7d33-7e72-48fc-ae07-d944c71dc059" providerId="ADAL" clId="{AD19D9CB-18F5-8D49-A2C1-70175B2073CA}" dt="2025-03-05T00:01:54.113" v="962" actId="1076"/>
      <pc:docMkLst>
        <pc:docMk/>
      </pc:docMkLst>
      <pc:sldChg chg="modSp">
        <pc:chgData name="園井　健太" userId="75ea7d33-7e72-48fc-ae07-d944c71dc059" providerId="ADAL" clId="{AD19D9CB-18F5-8D49-A2C1-70175B2073CA}" dt="2025-03-05T00:01:54.113" v="962" actId="1076"/>
        <pc:sldMkLst>
          <pc:docMk/>
          <pc:sldMk cId="1871126053" sldId="1421"/>
        </pc:sldMkLst>
        <pc:spChg chg="mod">
          <ac:chgData name="園井　健太" userId="75ea7d33-7e72-48fc-ae07-d944c71dc059" providerId="ADAL" clId="{AD19D9CB-18F5-8D49-A2C1-70175B2073CA}" dt="2025-03-05T00:01:54.113" v="962" actId="1076"/>
          <ac:spMkLst>
            <pc:docMk/>
            <pc:sldMk cId="1871126053" sldId="1421"/>
            <ac:spMk id="8" creationId="{F559ACF0-37FF-A151-E0E8-C6FA9D00A6E5}"/>
          </ac:spMkLst>
        </pc:spChg>
      </pc:sldChg>
      <pc:sldChg chg="addSp modSp">
        <pc:chgData name="園井　健太" userId="75ea7d33-7e72-48fc-ae07-d944c71dc059" providerId="ADAL" clId="{AD19D9CB-18F5-8D49-A2C1-70175B2073CA}" dt="2025-03-01T01:54:54.615" v="307" actId="1076"/>
        <pc:sldMkLst>
          <pc:docMk/>
          <pc:sldMk cId="4044509172" sldId="1427"/>
        </pc:sldMkLst>
        <pc:spChg chg="add mod">
          <ac:chgData name="園井　健太" userId="75ea7d33-7e72-48fc-ae07-d944c71dc059" providerId="ADAL" clId="{AD19D9CB-18F5-8D49-A2C1-70175B2073CA}" dt="2025-03-01T01:54:54.615" v="307" actId="1076"/>
          <ac:spMkLst>
            <pc:docMk/>
            <pc:sldMk cId="4044509172" sldId="1427"/>
            <ac:spMk id="3" creationId="{6876F39A-C618-2A8E-E6AB-90EA8385536A}"/>
          </ac:spMkLst>
        </pc:spChg>
      </pc:sldChg>
      <pc:sldChg chg="modSp">
        <pc:chgData name="園井　健太" userId="75ea7d33-7e72-48fc-ae07-d944c71dc059" providerId="ADAL" clId="{AD19D9CB-18F5-8D49-A2C1-70175B2073CA}" dt="2025-03-01T01:31:39.056" v="22" actId="20577"/>
        <pc:sldMkLst>
          <pc:docMk/>
          <pc:sldMk cId="738344992" sldId="1456"/>
        </pc:sldMkLst>
        <pc:spChg chg="mod">
          <ac:chgData name="園井　健太" userId="75ea7d33-7e72-48fc-ae07-d944c71dc059" providerId="ADAL" clId="{AD19D9CB-18F5-8D49-A2C1-70175B2073CA}" dt="2025-03-01T01:31:39.056" v="22" actId="20577"/>
          <ac:spMkLst>
            <pc:docMk/>
            <pc:sldMk cId="738344992" sldId="1456"/>
            <ac:spMk id="8" creationId="{7F56F1AD-6622-E44C-8B62-CCE711A712E0}"/>
          </ac:spMkLst>
        </pc:spChg>
      </pc:sldChg>
      <pc:sldChg chg="modSp">
        <pc:chgData name="園井　健太" userId="75ea7d33-7e72-48fc-ae07-d944c71dc059" providerId="ADAL" clId="{AD19D9CB-18F5-8D49-A2C1-70175B2073CA}" dt="2025-03-01T01:42:24.110" v="298" actId="5793"/>
        <pc:sldMkLst>
          <pc:docMk/>
          <pc:sldMk cId="1662940378" sldId="1460"/>
        </pc:sldMkLst>
        <pc:spChg chg="mod">
          <ac:chgData name="園井　健太" userId="75ea7d33-7e72-48fc-ae07-d944c71dc059" providerId="ADAL" clId="{AD19D9CB-18F5-8D49-A2C1-70175B2073CA}" dt="2025-03-01T01:42:24.110" v="298" actId="5793"/>
          <ac:spMkLst>
            <pc:docMk/>
            <pc:sldMk cId="1662940378" sldId="1460"/>
            <ac:spMk id="3" creationId="{F3A635A7-615B-5FDA-9787-6859E59751CF}"/>
          </ac:spMkLst>
        </pc:spChg>
      </pc:sldChg>
      <pc:sldChg chg="modSp">
        <pc:chgData name="園井　健太" userId="75ea7d33-7e72-48fc-ae07-d944c71dc059" providerId="ADAL" clId="{AD19D9CB-18F5-8D49-A2C1-70175B2073CA}" dt="2025-03-01T02:27:03.697" v="961" actId="20577"/>
        <pc:sldMkLst>
          <pc:docMk/>
          <pc:sldMk cId="818020464" sldId="1463"/>
        </pc:sldMkLst>
        <pc:spChg chg="mod">
          <ac:chgData name="園井　健太" userId="75ea7d33-7e72-48fc-ae07-d944c71dc059" providerId="ADAL" clId="{AD19D9CB-18F5-8D49-A2C1-70175B2073CA}" dt="2025-03-01T02:27:03.697" v="961" actId="20577"/>
          <ac:spMkLst>
            <pc:docMk/>
            <pc:sldMk cId="818020464" sldId="1463"/>
            <ac:spMk id="3" creationId="{B0482FAC-EE2A-C953-1ADA-2492EEB0A4C4}"/>
          </ac:spMkLst>
        </pc:spChg>
      </pc:sldChg>
      <pc:sldChg chg="modSp add">
        <pc:chgData name="園井　健太" userId="75ea7d33-7e72-48fc-ae07-d944c71dc059" providerId="ADAL" clId="{AD19D9CB-18F5-8D49-A2C1-70175B2073CA}" dt="2025-03-01T01:42:10.812" v="295" actId="5793"/>
        <pc:sldMkLst>
          <pc:docMk/>
          <pc:sldMk cId="1959898796" sldId="1467"/>
        </pc:sldMkLst>
        <pc:spChg chg="mod">
          <ac:chgData name="園井　健太" userId="75ea7d33-7e72-48fc-ae07-d944c71dc059" providerId="ADAL" clId="{AD19D9CB-18F5-8D49-A2C1-70175B2073CA}" dt="2025-03-01T01:42:10.812" v="295" actId="5793"/>
          <ac:spMkLst>
            <pc:docMk/>
            <pc:sldMk cId="1959898796" sldId="1467"/>
            <ac:spMk id="3" creationId="{F3A635A7-615B-5FDA-9787-6859E59751CF}"/>
          </ac:spMkLst>
        </pc:spChg>
      </pc:sldChg>
    </pc:docChg>
  </pc:docChgLst>
  <pc:docChgLst>
    <pc:chgData name="園井　健太" userId="S::6833257441@utac.u-tokyo.ac.jp::75ea7d33-7e72-48fc-ae07-d944c71dc059" providerId="AD" clId="Web-{92AB778B-0E99-6C8C-775A-A599F9072132}"/>
    <pc:docChg chg="addSld delSld modSld">
      <pc:chgData name="園井　健太" userId="S::6833257441@utac.u-tokyo.ac.jp::75ea7d33-7e72-48fc-ae07-d944c71dc059" providerId="AD" clId="Web-{92AB778B-0E99-6C8C-775A-A599F9072132}" dt="2025-03-07T12:52:09.394" v="613" actId="20577"/>
      <pc:docMkLst>
        <pc:docMk/>
      </pc:docMkLst>
      <pc:sldChg chg="modSp">
        <pc:chgData name="園井　健太" userId="S::6833257441@utac.u-tokyo.ac.jp::75ea7d33-7e72-48fc-ae07-d944c71dc059" providerId="AD" clId="Web-{92AB778B-0E99-6C8C-775A-A599F9072132}" dt="2025-03-07T11:02:48.601" v="52" actId="20577"/>
        <pc:sldMkLst>
          <pc:docMk/>
          <pc:sldMk cId="3714208880" sldId="1428"/>
        </pc:sldMkLst>
        <pc:spChg chg="mod">
          <ac:chgData name="園井　健太" userId="S::6833257441@utac.u-tokyo.ac.jp::75ea7d33-7e72-48fc-ae07-d944c71dc059" providerId="AD" clId="Web-{92AB778B-0E99-6C8C-775A-A599F9072132}" dt="2025-03-07T11:02:48.601" v="52" actId="20577"/>
          <ac:spMkLst>
            <pc:docMk/>
            <pc:sldMk cId="3714208880" sldId="1428"/>
            <ac:spMk id="3" creationId="{7652E8F8-0037-2433-32E3-09FAFF1B0836}"/>
          </ac:spMkLst>
        </pc:spChg>
      </pc:sldChg>
      <pc:sldChg chg="modSp">
        <pc:chgData name="園井　健太" userId="S::6833257441@utac.u-tokyo.ac.jp::75ea7d33-7e72-48fc-ae07-d944c71dc059" providerId="AD" clId="Web-{92AB778B-0E99-6C8C-775A-A599F9072132}" dt="2025-03-07T11:06:45.343" v="101" actId="20577"/>
        <pc:sldMkLst>
          <pc:docMk/>
          <pc:sldMk cId="1092477353" sldId="1429"/>
        </pc:sldMkLst>
        <pc:spChg chg="mod">
          <ac:chgData name="園井　健太" userId="S::6833257441@utac.u-tokyo.ac.jp::75ea7d33-7e72-48fc-ae07-d944c71dc059" providerId="AD" clId="Web-{92AB778B-0E99-6C8C-775A-A599F9072132}" dt="2025-03-07T11:06:45.343" v="101" actId="20577"/>
          <ac:spMkLst>
            <pc:docMk/>
            <pc:sldMk cId="1092477353" sldId="1429"/>
            <ac:spMk id="16" creationId="{1ED32B2B-BB27-8F7C-CF2B-AAF9BAA667B1}"/>
          </ac:spMkLst>
        </pc:spChg>
        <pc:spChg chg="mod">
          <ac:chgData name="園井　健太" userId="S::6833257441@utac.u-tokyo.ac.jp::75ea7d33-7e72-48fc-ae07-d944c71dc059" providerId="AD" clId="Web-{92AB778B-0E99-6C8C-775A-A599F9072132}" dt="2025-03-07T11:06:36.765" v="90" actId="20577"/>
          <ac:spMkLst>
            <pc:docMk/>
            <pc:sldMk cId="1092477353" sldId="1429"/>
            <ac:spMk id="20" creationId="{3B2C4015-A099-17C2-C26F-DF557ED46154}"/>
          </ac:spMkLst>
        </pc:spChg>
      </pc:sldChg>
      <pc:sldChg chg="modSp">
        <pc:chgData name="園井　健太" userId="S::6833257441@utac.u-tokyo.ac.jp::75ea7d33-7e72-48fc-ae07-d944c71dc059" providerId="AD" clId="Web-{92AB778B-0E99-6C8C-775A-A599F9072132}" dt="2025-03-07T11:08:47.660" v="127" actId="1076"/>
        <pc:sldMkLst>
          <pc:docMk/>
          <pc:sldMk cId="48047313" sldId="1430"/>
        </pc:sldMkLst>
        <pc:spChg chg="mod">
          <ac:chgData name="園井　健太" userId="S::6833257441@utac.u-tokyo.ac.jp::75ea7d33-7e72-48fc-ae07-d944c71dc059" providerId="AD" clId="Web-{92AB778B-0E99-6C8C-775A-A599F9072132}" dt="2025-03-07T11:08:40.082" v="126" actId="20577"/>
          <ac:spMkLst>
            <pc:docMk/>
            <pc:sldMk cId="48047313" sldId="1430"/>
            <ac:spMk id="3" creationId="{FD14BA28-652C-56EB-6136-12A5FFEC79BA}"/>
          </ac:spMkLst>
        </pc:spChg>
        <pc:graphicFrameChg chg="mod modGraphic">
          <ac:chgData name="園井　健太" userId="S::6833257441@utac.u-tokyo.ac.jp::75ea7d33-7e72-48fc-ae07-d944c71dc059" providerId="AD" clId="Web-{92AB778B-0E99-6C8C-775A-A599F9072132}" dt="2025-03-07T11:08:47.660" v="127" actId="1076"/>
          <ac:graphicFrameMkLst>
            <pc:docMk/>
            <pc:sldMk cId="48047313" sldId="1430"/>
            <ac:graphicFrameMk id="7" creationId="{BB4F060D-4F99-121E-787E-6CEE6E020015}"/>
          </ac:graphicFrameMkLst>
        </pc:graphicFrameChg>
      </pc:sldChg>
      <pc:sldChg chg="modSp">
        <pc:chgData name="園井　健太" userId="S::6833257441@utac.u-tokyo.ac.jp::75ea7d33-7e72-48fc-ae07-d944c71dc059" providerId="AD" clId="Web-{92AB778B-0E99-6C8C-775A-A599F9072132}" dt="2025-03-07T12:07:21.315" v="377" actId="20577"/>
        <pc:sldMkLst>
          <pc:docMk/>
          <pc:sldMk cId="3912971870" sldId="1431"/>
        </pc:sldMkLst>
        <pc:spChg chg="mod">
          <ac:chgData name="園井　健太" userId="S::6833257441@utac.u-tokyo.ac.jp::75ea7d33-7e72-48fc-ae07-d944c71dc059" providerId="AD" clId="Web-{92AB778B-0E99-6C8C-775A-A599F9072132}" dt="2025-03-07T12:07:21.315" v="377" actId="20577"/>
          <ac:spMkLst>
            <pc:docMk/>
            <pc:sldMk cId="3912971870" sldId="1431"/>
            <ac:spMk id="3" creationId="{84303559-4756-C9A8-F41D-7CE19E912A49}"/>
          </ac:spMkLst>
        </pc:spChg>
      </pc:sldChg>
      <pc:sldChg chg="modSp">
        <pc:chgData name="園井　健太" userId="S::6833257441@utac.u-tokyo.ac.jp::75ea7d33-7e72-48fc-ae07-d944c71dc059" providerId="AD" clId="Web-{92AB778B-0E99-6C8C-775A-A599F9072132}" dt="2025-03-07T12:28:48.233" v="512" actId="14100"/>
        <pc:sldMkLst>
          <pc:docMk/>
          <pc:sldMk cId="3712730979" sldId="1436"/>
        </pc:sldMkLst>
        <pc:spChg chg="mod">
          <ac:chgData name="園井　健太" userId="S::6833257441@utac.u-tokyo.ac.jp::75ea7d33-7e72-48fc-ae07-d944c71dc059" providerId="AD" clId="Web-{92AB778B-0E99-6C8C-775A-A599F9072132}" dt="2025-03-07T12:28:39.154" v="511" actId="14100"/>
          <ac:spMkLst>
            <pc:docMk/>
            <pc:sldMk cId="3712730979" sldId="1436"/>
            <ac:spMk id="8" creationId="{9C3E3448-D760-5D5D-B3F8-29409EACDFA9}"/>
          </ac:spMkLst>
        </pc:spChg>
        <pc:spChg chg="mod">
          <ac:chgData name="園井　健太" userId="S::6833257441@utac.u-tokyo.ac.jp::75ea7d33-7e72-48fc-ae07-d944c71dc059" providerId="AD" clId="Web-{92AB778B-0E99-6C8C-775A-A599F9072132}" dt="2025-03-07T12:28:48.233" v="512" actId="14100"/>
          <ac:spMkLst>
            <pc:docMk/>
            <pc:sldMk cId="3712730979" sldId="1436"/>
            <ac:spMk id="23" creationId="{03E07CD6-ACBC-462C-8B3B-6C5B91956192}"/>
          </ac:spMkLst>
        </pc:spChg>
        <pc:picChg chg="mod">
          <ac:chgData name="園井　健太" userId="S::6833257441@utac.u-tokyo.ac.jp::75ea7d33-7e72-48fc-ae07-d944c71dc059" providerId="AD" clId="Web-{92AB778B-0E99-6C8C-775A-A599F9072132}" dt="2025-03-07T12:28:33.388" v="510" actId="1076"/>
          <ac:picMkLst>
            <pc:docMk/>
            <pc:sldMk cId="3712730979" sldId="1436"/>
            <ac:picMk id="15" creationId="{F8C0B898-2F24-6E92-6F2F-73588343D7BB}"/>
          </ac:picMkLst>
        </pc:picChg>
      </pc:sldChg>
      <pc:sldChg chg="modSp">
        <pc:chgData name="園井　健太" userId="S::6833257441@utac.u-tokyo.ac.jp::75ea7d33-7e72-48fc-ae07-d944c71dc059" providerId="AD" clId="Web-{92AB778B-0E99-6C8C-775A-A599F9072132}" dt="2025-03-07T12:10:08.868" v="379"/>
        <pc:sldMkLst>
          <pc:docMk/>
          <pc:sldMk cId="2158136610" sldId="1437"/>
        </pc:sldMkLst>
        <pc:spChg chg="mod">
          <ac:chgData name="園井　健太" userId="S::6833257441@utac.u-tokyo.ac.jp::75ea7d33-7e72-48fc-ae07-d944c71dc059" providerId="AD" clId="Web-{92AB778B-0E99-6C8C-775A-A599F9072132}" dt="2025-03-07T12:10:08.868" v="379"/>
          <ac:spMkLst>
            <pc:docMk/>
            <pc:sldMk cId="2158136610" sldId="1437"/>
            <ac:spMk id="3" creationId="{A0C2FFAC-454D-489F-1AF3-6EDFDEBD1EE9}"/>
          </ac:spMkLst>
        </pc:spChg>
      </pc:sldChg>
      <pc:sldChg chg="addSp modSp del">
        <pc:chgData name="園井　健太" userId="S::6833257441@utac.u-tokyo.ac.jp::75ea7d33-7e72-48fc-ae07-d944c71dc059" providerId="AD" clId="Web-{92AB778B-0E99-6C8C-775A-A599F9072132}" dt="2025-03-07T12:38:21.715" v="575"/>
        <pc:sldMkLst>
          <pc:docMk/>
          <pc:sldMk cId="260413227" sldId="1438"/>
        </pc:sldMkLst>
        <pc:spChg chg="mod">
          <ac:chgData name="園井　健太" userId="S::6833257441@utac.u-tokyo.ac.jp::75ea7d33-7e72-48fc-ae07-d944c71dc059" providerId="AD" clId="Web-{92AB778B-0E99-6C8C-775A-A599F9072132}" dt="2025-03-07T12:36:10.819" v="545" actId="20577"/>
          <ac:spMkLst>
            <pc:docMk/>
            <pc:sldMk cId="260413227" sldId="1438"/>
            <ac:spMk id="3" creationId="{A0B70F61-C090-46EA-705F-2BCC18834168}"/>
          </ac:spMkLst>
        </pc:spChg>
        <pc:spChg chg="add mod">
          <ac:chgData name="園井　健太" userId="S::6833257441@utac.u-tokyo.ac.jp::75ea7d33-7e72-48fc-ae07-d944c71dc059" providerId="AD" clId="Web-{92AB778B-0E99-6C8C-775A-A599F9072132}" dt="2025-03-07T12:36:29.445" v="550" actId="14100"/>
          <ac:spMkLst>
            <pc:docMk/>
            <pc:sldMk cId="260413227" sldId="1438"/>
            <ac:spMk id="8" creationId="{2ED689E4-D0D5-01EB-3233-7C480F7523D2}"/>
          </ac:spMkLst>
        </pc:spChg>
      </pc:sldChg>
      <pc:sldChg chg="modSp">
        <pc:chgData name="園井　健太" userId="S::6833257441@utac.u-tokyo.ac.jp::75ea7d33-7e72-48fc-ae07-d944c71dc059" providerId="AD" clId="Web-{92AB778B-0E99-6C8C-775A-A599F9072132}" dt="2025-03-07T12:52:09.394" v="613" actId="20577"/>
        <pc:sldMkLst>
          <pc:docMk/>
          <pc:sldMk cId="884449338" sldId="1441"/>
        </pc:sldMkLst>
        <pc:spChg chg="mod">
          <ac:chgData name="園井　健太" userId="S::6833257441@utac.u-tokyo.ac.jp::75ea7d33-7e72-48fc-ae07-d944c71dc059" providerId="AD" clId="Web-{92AB778B-0E99-6C8C-775A-A599F9072132}" dt="2025-03-07T12:52:09.394" v="613" actId="20577"/>
          <ac:spMkLst>
            <pc:docMk/>
            <pc:sldMk cId="884449338" sldId="1441"/>
            <ac:spMk id="3" creationId="{A0B70F61-C090-46EA-705F-2BCC18834168}"/>
          </ac:spMkLst>
        </pc:spChg>
      </pc:sldChg>
      <pc:sldChg chg="modSp">
        <pc:chgData name="園井　健太" userId="S::6833257441@utac.u-tokyo.ac.jp::75ea7d33-7e72-48fc-ae07-d944c71dc059" providerId="AD" clId="Web-{92AB778B-0E99-6C8C-775A-A599F9072132}" dt="2025-03-07T10:46:01.567" v="31" actId="1076"/>
        <pc:sldMkLst>
          <pc:docMk/>
          <pc:sldMk cId="738344992" sldId="1456"/>
        </pc:sldMkLst>
        <pc:spChg chg="mod">
          <ac:chgData name="園井　健太" userId="S::6833257441@utac.u-tokyo.ac.jp::75ea7d33-7e72-48fc-ae07-d944c71dc059" providerId="AD" clId="Web-{92AB778B-0E99-6C8C-775A-A599F9072132}" dt="2025-03-07T10:46:01.551" v="29" actId="1076"/>
          <ac:spMkLst>
            <pc:docMk/>
            <pc:sldMk cId="738344992" sldId="1456"/>
            <ac:spMk id="8" creationId="{7F56F1AD-6622-E44C-8B62-CCE711A712E0}"/>
          </ac:spMkLst>
        </pc:spChg>
        <pc:spChg chg="mod">
          <ac:chgData name="園井　健太" userId="S::6833257441@utac.u-tokyo.ac.jp::75ea7d33-7e72-48fc-ae07-d944c71dc059" providerId="AD" clId="Web-{92AB778B-0E99-6C8C-775A-A599F9072132}" dt="2025-03-07T10:46:01.567" v="31" actId="1076"/>
          <ac:spMkLst>
            <pc:docMk/>
            <pc:sldMk cId="738344992" sldId="1456"/>
            <ac:spMk id="9" creationId="{741C904B-A449-62E9-FB19-97CC44F06B6E}"/>
          </ac:spMkLst>
        </pc:spChg>
        <pc:picChg chg="mod">
          <ac:chgData name="園井　健太" userId="S::6833257441@utac.u-tokyo.ac.jp::75ea7d33-7e72-48fc-ae07-d944c71dc059" providerId="AD" clId="Web-{92AB778B-0E99-6C8C-775A-A599F9072132}" dt="2025-03-07T10:46:01.520" v="28" actId="1076"/>
          <ac:picMkLst>
            <pc:docMk/>
            <pc:sldMk cId="738344992" sldId="1456"/>
            <ac:picMk id="7" creationId="{3DBF3DEC-D275-0E64-BBBD-0D91C6B02FDE}"/>
          </ac:picMkLst>
        </pc:picChg>
        <pc:cxnChg chg="mod">
          <ac:chgData name="園井　健太" userId="S::6833257441@utac.u-tokyo.ac.jp::75ea7d33-7e72-48fc-ae07-d944c71dc059" providerId="AD" clId="Web-{92AB778B-0E99-6C8C-775A-A599F9072132}" dt="2025-03-07T10:46:01.551" v="30" actId="1076"/>
          <ac:cxnSpMkLst>
            <pc:docMk/>
            <pc:sldMk cId="738344992" sldId="1456"/>
            <ac:cxnSpMk id="3" creationId="{7FDDCF5D-60AF-5796-07B1-EBCD54A58D2F}"/>
          </ac:cxnSpMkLst>
        </pc:cxnChg>
      </pc:sldChg>
      <pc:sldChg chg="modSp">
        <pc:chgData name="園井　健太" userId="S::6833257441@utac.u-tokyo.ac.jp::75ea7d33-7e72-48fc-ae07-d944c71dc059" providerId="AD" clId="Web-{92AB778B-0E99-6C8C-775A-A599F9072132}" dt="2025-03-07T12:26:06.819" v="478" actId="1076"/>
        <pc:sldMkLst>
          <pc:docMk/>
          <pc:sldMk cId="3760909215" sldId="1462"/>
        </pc:sldMkLst>
        <pc:spChg chg="mod">
          <ac:chgData name="園井　健太" userId="S::6833257441@utac.u-tokyo.ac.jp::75ea7d33-7e72-48fc-ae07-d944c71dc059" providerId="AD" clId="Web-{92AB778B-0E99-6C8C-775A-A599F9072132}" dt="2025-03-07T12:26:06.819" v="478" actId="1076"/>
          <ac:spMkLst>
            <pc:docMk/>
            <pc:sldMk cId="3760909215" sldId="1462"/>
            <ac:spMk id="8" creationId="{B62D316C-FF00-EC90-079B-A8605B6D20CC}"/>
          </ac:spMkLst>
        </pc:spChg>
      </pc:sldChg>
      <pc:sldChg chg="delSp modSp">
        <pc:chgData name="園井　健太" userId="S::6833257441@utac.u-tokyo.ac.jp::75ea7d33-7e72-48fc-ae07-d944c71dc059" providerId="AD" clId="Web-{92AB778B-0E99-6C8C-775A-A599F9072132}" dt="2025-03-07T12:06:02.733" v="373" actId="14100"/>
        <pc:sldMkLst>
          <pc:docMk/>
          <pc:sldMk cId="818020464" sldId="1463"/>
        </pc:sldMkLst>
        <pc:spChg chg="mod">
          <ac:chgData name="園井　健太" userId="S::6833257441@utac.u-tokyo.ac.jp::75ea7d33-7e72-48fc-ae07-d944c71dc059" providerId="AD" clId="Web-{92AB778B-0E99-6C8C-775A-A599F9072132}" dt="2025-03-07T12:06:02.733" v="373" actId="14100"/>
          <ac:spMkLst>
            <pc:docMk/>
            <pc:sldMk cId="818020464" sldId="1463"/>
            <ac:spMk id="3" creationId="{B0482FAC-EE2A-C953-1ADA-2492EEB0A4C4}"/>
          </ac:spMkLst>
        </pc:spChg>
        <pc:spChg chg="del">
          <ac:chgData name="園井　健太" userId="S::6833257441@utac.u-tokyo.ac.jp::75ea7d33-7e72-48fc-ae07-d944c71dc059" providerId="AD" clId="Web-{92AB778B-0E99-6C8C-775A-A599F9072132}" dt="2025-03-07T12:00:57.408" v="297"/>
          <ac:spMkLst>
            <pc:docMk/>
            <pc:sldMk cId="818020464" sldId="1463"/>
            <ac:spMk id="8" creationId="{C017C5A0-56E4-E20F-E21E-84B2BAC703D2}"/>
          </ac:spMkLst>
        </pc:spChg>
      </pc:sldChg>
      <pc:sldChg chg="addSp delSp modSp">
        <pc:chgData name="園井　健太" userId="S::6833257441@utac.u-tokyo.ac.jp::75ea7d33-7e72-48fc-ae07-d944c71dc059" providerId="AD" clId="Web-{92AB778B-0E99-6C8C-775A-A599F9072132}" dt="2025-03-07T12:40:59.706" v="608" actId="1076"/>
        <pc:sldMkLst>
          <pc:docMk/>
          <pc:sldMk cId="1248816343" sldId="1464"/>
        </pc:sldMkLst>
        <pc:spChg chg="mod">
          <ac:chgData name="園井　健太" userId="S::6833257441@utac.u-tokyo.ac.jp::75ea7d33-7e72-48fc-ae07-d944c71dc059" providerId="AD" clId="Web-{92AB778B-0E99-6C8C-775A-A599F9072132}" dt="2025-03-07T12:39:30.093" v="587" actId="1076"/>
          <ac:spMkLst>
            <pc:docMk/>
            <pc:sldMk cId="1248816343" sldId="1464"/>
            <ac:spMk id="3" creationId="{41A60793-3B26-7023-7744-6BF1A94B3AA6}"/>
          </ac:spMkLst>
        </pc:spChg>
        <pc:spChg chg="del">
          <ac:chgData name="園井　健太" userId="S::6833257441@utac.u-tokyo.ac.jp::75ea7d33-7e72-48fc-ae07-d944c71dc059" providerId="AD" clId="Web-{92AB778B-0E99-6C8C-775A-A599F9072132}" dt="2025-03-07T12:17:15.701" v="391"/>
          <ac:spMkLst>
            <pc:docMk/>
            <pc:sldMk cId="1248816343" sldId="1464"/>
            <ac:spMk id="10" creationId="{3452C4A1-48D8-904F-7B03-3747B0D599AA}"/>
          </ac:spMkLst>
        </pc:spChg>
        <pc:spChg chg="add mod">
          <ac:chgData name="園井　健太" userId="S::6833257441@utac.u-tokyo.ac.jp::75ea7d33-7e72-48fc-ae07-d944c71dc059" providerId="AD" clId="Web-{92AB778B-0E99-6C8C-775A-A599F9072132}" dt="2025-03-07T12:37:54.870" v="572" actId="1076"/>
          <ac:spMkLst>
            <pc:docMk/>
            <pc:sldMk cId="1248816343" sldId="1464"/>
            <ac:spMk id="11" creationId="{AE13B4A2-848B-7352-CB6F-BB1AFD4E1FBA}"/>
          </ac:spMkLst>
        </pc:spChg>
        <pc:spChg chg="add mod">
          <ac:chgData name="園井　健太" userId="S::6833257441@utac.u-tokyo.ac.jp::75ea7d33-7e72-48fc-ae07-d944c71dc059" providerId="AD" clId="Web-{92AB778B-0E99-6C8C-775A-A599F9072132}" dt="2025-03-07T12:38:44.200" v="579" actId="20577"/>
          <ac:spMkLst>
            <pc:docMk/>
            <pc:sldMk cId="1248816343" sldId="1464"/>
            <ac:spMk id="13" creationId="{C70D3120-A3AE-A894-FA26-39D9DEA85867}"/>
          </ac:spMkLst>
        </pc:spChg>
        <pc:spChg chg="add mod">
          <ac:chgData name="園井　健太" userId="S::6833257441@utac.u-tokyo.ac.jp::75ea7d33-7e72-48fc-ae07-d944c71dc059" providerId="AD" clId="Web-{92AB778B-0E99-6C8C-775A-A599F9072132}" dt="2025-03-07T12:40:59.690" v="607" actId="1076"/>
          <ac:spMkLst>
            <pc:docMk/>
            <pc:sldMk cId="1248816343" sldId="1464"/>
            <ac:spMk id="15" creationId="{909FE363-E169-553A-2762-4021924515A8}"/>
          </ac:spMkLst>
        </pc:spChg>
        <pc:spChg chg="add mod">
          <ac:chgData name="園井　健太" userId="S::6833257441@utac.u-tokyo.ac.jp::75ea7d33-7e72-48fc-ae07-d944c71dc059" providerId="AD" clId="Web-{92AB778B-0E99-6C8C-775A-A599F9072132}" dt="2025-03-07T12:40:59.706" v="608" actId="1076"/>
          <ac:spMkLst>
            <pc:docMk/>
            <pc:sldMk cId="1248816343" sldId="1464"/>
            <ac:spMk id="16" creationId="{EC9FED9B-B61A-E1F8-5D30-A88FC3DAD4DD}"/>
          </ac:spMkLst>
        </pc:spChg>
        <pc:spChg chg="add mod">
          <ac:chgData name="園井　健太" userId="S::6833257441@utac.u-tokyo.ac.jp::75ea7d33-7e72-48fc-ae07-d944c71dc059" providerId="AD" clId="Web-{92AB778B-0E99-6C8C-775A-A599F9072132}" dt="2025-03-07T12:40:10.407" v="600" actId="1076"/>
          <ac:spMkLst>
            <pc:docMk/>
            <pc:sldMk cId="1248816343" sldId="1464"/>
            <ac:spMk id="17" creationId="{F4768E50-1C51-A349-C841-856134F2BCF7}"/>
          </ac:spMkLst>
        </pc:spChg>
        <pc:spChg chg="add mod">
          <ac:chgData name="園井　健太" userId="S::6833257441@utac.u-tokyo.ac.jp::75ea7d33-7e72-48fc-ae07-d944c71dc059" providerId="AD" clId="Web-{92AB778B-0E99-6C8C-775A-A599F9072132}" dt="2025-03-07T12:40:29.579" v="603" actId="1076"/>
          <ac:spMkLst>
            <pc:docMk/>
            <pc:sldMk cId="1248816343" sldId="1464"/>
            <ac:spMk id="18" creationId="{E859FD72-6848-B914-82CC-811B08AA65BA}"/>
          </ac:spMkLst>
        </pc:spChg>
        <pc:spChg chg="add del">
          <ac:chgData name="園井　健太" userId="S::6833257441@utac.u-tokyo.ac.jp::75ea7d33-7e72-48fc-ae07-d944c71dc059" providerId="AD" clId="Web-{92AB778B-0E99-6C8C-775A-A599F9072132}" dt="2025-03-07T12:36:35.664" v="552"/>
          <ac:spMkLst>
            <pc:docMk/>
            <pc:sldMk cId="1248816343" sldId="1464"/>
            <ac:spMk id="19" creationId="{A0B70F61-C090-46EA-705F-2BCC18834168}"/>
          </ac:spMkLst>
        </pc:spChg>
        <pc:spChg chg="add mod">
          <ac:chgData name="園井　健太" userId="S::6833257441@utac.u-tokyo.ac.jp::75ea7d33-7e72-48fc-ae07-d944c71dc059" providerId="AD" clId="Web-{92AB778B-0E99-6C8C-775A-A599F9072132}" dt="2025-03-07T12:40:43.955" v="605" actId="1076"/>
          <ac:spMkLst>
            <pc:docMk/>
            <pc:sldMk cId="1248816343" sldId="1464"/>
            <ac:spMk id="21" creationId="{D6A60693-BD6E-4C1D-3E0E-7B2959E5621C}"/>
          </ac:spMkLst>
        </pc:spChg>
        <pc:picChg chg="del mod">
          <ac:chgData name="園井　健太" userId="S::6833257441@utac.u-tokyo.ac.jp::75ea7d33-7e72-48fc-ae07-d944c71dc059" providerId="AD" clId="Web-{92AB778B-0E99-6C8C-775A-A599F9072132}" dt="2025-03-07T12:23:22.044" v="444"/>
          <ac:picMkLst>
            <pc:docMk/>
            <pc:sldMk cId="1248816343" sldId="1464"/>
            <ac:picMk id="7" creationId="{5A63C78D-AB51-19E6-C7BE-A8E9FE47CA08}"/>
          </ac:picMkLst>
        </pc:picChg>
        <pc:picChg chg="mod ord">
          <ac:chgData name="園井　健太" userId="S::6833257441@utac.u-tokyo.ac.jp::75ea7d33-7e72-48fc-ae07-d944c71dc059" providerId="AD" clId="Web-{92AB778B-0E99-6C8C-775A-A599F9072132}" dt="2025-03-07T12:40:10.391" v="599" actId="1076"/>
          <ac:picMkLst>
            <pc:docMk/>
            <pc:sldMk cId="1248816343" sldId="1464"/>
            <ac:picMk id="8" creationId="{3D1BAF60-A9A1-29D2-77CB-DA35EA9B1DCF}"/>
          </ac:picMkLst>
        </pc:picChg>
        <pc:picChg chg="add mod">
          <ac:chgData name="園井　健太" userId="S::6833257441@utac.u-tokyo.ac.jp::75ea7d33-7e72-48fc-ae07-d944c71dc059" providerId="AD" clId="Web-{92AB778B-0E99-6C8C-775A-A599F9072132}" dt="2025-03-07T12:40:59.674" v="606" actId="1076"/>
          <ac:picMkLst>
            <pc:docMk/>
            <pc:sldMk cId="1248816343" sldId="1464"/>
            <ac:picMk id="12" creationId="{87ECB609-CEB3-F8E6-6AD8-924DBBCC99A6}"/>
          </ac:picMkLst>
        </pc:picChg>
      </pc:sldChg>
      <pc:sldChg chg="modSp">
        <pc:chgData name="園井　健太" userId="S::6833257441@utac.u-tokyo.ac.jp::75ea7d33-7e72-48fc-ae07-d944c71dc059" providerId="AD" clId="Web-{92AB778B-0E99-6C8C-775A-A599F9072132}" dt="2025-03-07T10:48:02.524" v="37" actId="20577"/>
        <pc:sldMkLst>
          <pc:docMk/>
          <pc:sldMk cId="1959898796" sldId="1467"/>
        </pc:sldMkLst>
        <pc:spChg chg="mod">
          <ac:chgData name="園井　健太" userId="S::6833257441@utac.u-tokyo.ac.jp::75ea7d33-7e72-48fc-ae07-d944c71dc059" providerId="AD" clId="Web-{92AB778B-0E99-6C8C-775A-A599F9072132}" dt="2025-03-07T10:48:02.524" v="37" actId="20577"/>
          <ac:spMkLst>
            <pc:docMk/>
            <pc:sldMk cId="1959898796" sldId="1467"/>
            <ac:spMk id="3" creationId="{F3A635A7-615B-5FDA-9787-6859E59751CF}"/>
          </ac:spMkLst>
        </pc:spChg>
      </pc:sldChg>
      <pc:sldChg chg="modSp">
        <pc:chgData name="園井　健太" userId="S::6833257441@utac.u-tokyo.ac.jp::75ea7d33-7e72-48fc-ae07-d944c71dc059" providerId="AD" clId="Web-{92AB778B-0E99-6C8C-775A-A599F9072132}" dt="2025-03-07T11:03:22.899" v="69" actId="20577"/>
        <pc:sldMkLst>
          <pc:docMk/>
          <pc:sldMk cId="2483565780" sldId="1471"/>
        </pc:sldMkLst>
        <pc:spChg chg="mod">
          <ac:chgData name="園井　健太" userId="S::6833257441@utac.u-tokyo.ac.jp::75ea7d33-7e72-48fc-ae07-d944c71dc059" providerId="AD" clId="Web-{92AB778B-0E99-6C8C-775A-A599F9072132}" dt="2025-03-07T11:03:22.899" v="69" actId="20577"/>
          <ac:spMkLst>
            <pc:docMk/>
            <pc:sldMk cId="2483565780" sldId="1471"/>
            <ac:spMk id="3" creationId="{00CC113E-2B20-1327-424B-CDED18958F4A}"/>
          </ac:spMkLst>
        </pc:spChg>
      </pc:sldChg>
      <pc:sldChg chg="modSp add del">
        <pc:chgData name="園井　健太" userId="S::6833257441@utac.u-tokyo.ac.jp::75ea7d33-7e72-48fc-ae07-d944c71dc059" providerId="AD" clId="Web-{92AB778B-0E99-6C8C-775A-A599F9072132}" dt="2025-03-07T11:11:57.934" v="158" actId="14100"/>
        <pc:sldMkLst>
          <pc:docMk/>
          <pc:sldMk cId="1882349571" sldId="1485"/>
        </pc:sldMkLst>
        <pc:spChg chg="mod">
          <ac:chgData name="園井　健太" userId="S::6833257441@utac.u-tokyo.ac.jp::75ea7d33-7e72-48fc-ae07-d944c71dc059" providerId="AD" clId="Web-{92AB778B-0E99-6C8C-775A-A599F9072132}" dt="2025-03-07T11:10:30.054" v="141" actId="20577"/>
          <ac:spMkLst>
            <pc:docMk/>
            <pc:sldMk cId="1882349571" sldId="1485"/>
            <ac:spMk id="3" creationId="{FC2EBAC7-2F6A-1F5E-ECC4-A99823221CC5}"/>
          </ac:spMkLst>
        </pc:spChg>
        <pc:spChg chg="mod">
          <ac:chgData name="園井　健太" userId="S::6833257441@utac.u-tokyo.ac.jp::75ea7d33-7e72-48fc-ae07-d944c71dc059" providerId="AD" clId="Web-{92AB778B-0E99-6C8C-775A-A599F9072132}" dt="2025-03-07T11:11:51.372" v="156" actId="1076"/>
          <ac:spMkLst>
            <pc:docMk/>
            <pc:sldMk cId="1882349571" sldId="1485"/>
            <ac:spMk id="13" creationId="{ED7B300E-E283-AF72-ABA2-988A98F782D0}"/>
          </ac:spMkLst>
        </pc:spChg>
        <pc:spChg chg="mod">
          <ac:chgData name="園井　健太" userId="S::6833257441@utac.u-tokyo.ac.jp::75ea7d33-7e72-48fc-ae07-d944c71dc059" providerId="AD" clId="Web-{92AB778B-0E99-6C8C-775A-A599F9072132}" dt="2025-03-07T11:11:57.934" v="158" actId="14100"/>
          <ac:spMkLst>
            <pc:docMk/>
            <pc:sldMk cId="1882349571" sldId="1485"/>
            <ac:spMk id="14" creationId="{61E625D4-B4C5-F355-01E6-F26052184EAB}"/>
          </ac:spMkLst>
        </pc:spChg>
      </pc:sldChg>
    </pc:docChg>
  </pc:docChgLst>
  <pc:docChgLst>
    <pc:chgData name="園井　健太" userId="75ea7d33-7e72-48fc-ae07-d944c71dc059" providerId="ADAL" clId="{5B9AD6AD-5468-4640-838E-A86DFE6ACCD9}"/>
    <pc:docChg chg="modSld">
      <pc:chgData name="園井　健太" userId="75ea7d33-7e72-48fc-ae07-d944c71dc059" providerId="ADAL" clId="{5B9AD6AD-5468-4640-838E-A86DFE6ACCD9}" dt="2025-03-04T11:51:27.706" v="0" actId="14"/>
      <pc:docMkLst>
        <pc:docMk/>
      </pc:docMkLst>
      <pc:sldChg chg="modSp mod">
        <pc:chgData name="園井　健太" userId="75ea7d33-7e72-48fc-ae07-d944c71dc059" providerId="ADAL" clId="{5B9AD6AD-5468-4640-838E-A86DFE6ACCD9}" dt="2025-03-04T11:51:27.706" v="0" actId="14"/>
        <pc:sldMkLst>
          <pc:docMk/>
          <pc:sldMk cId="4077799526" sldId="1459"/>
        </pc:sldMkLst>
        <pc:spChg chg="mod">
          <ac:chgData name="園井　健太" userId="75ea7d33-7e72-48fc-ae07-d944c71dc059" providerId="ADAL" clId="{5B9AD6AD-5468-4640-838E-A86DFE6ACCD9}" dt="2025-03-04T11:51:27.706" v="0" actId="14"/>
          <ac:spMkLst>
            <pc:docMk/>
            <pc:sldMk cId="4077799526" sldId="1459"/>
            <ac:spMk id="3" creationId="{BE7F3A78-B50A-8EE3-C3D1-83D574CF723D}"/>
          </ac:spMkLst>
        </pc:spChg>
      </pc:sldChg>
    </pc:docChg>
  </pc:docChgLst>
  <pc:docChgLst>
    <pc:chgData name="園井　健太" userId="S::6833257441@utac.u-tokyo.ac.jp::75ea7d33-7e72-48fc-ae07-d944c71dc059" providerId="AD" clId="Web-{27725249-931F-3AD1-C63C-A54076FB7A01}"/>
    <pc:docChg chg="addSld modSld">
      <pc:chgData name="園井　健太" userId="S::6833257441@utac.u-tokyo.ac.jp::75ea7d33-7e72-48fc-ae07-d944c71dc059" providerId="AD" clId="Web-{27725249-931F-3AD1-C63C-A54076FB7A01}" dt="2025-02-28T14:45:16.316" v="279" actId="20577"/>
      <pc:docMkLst>
        <pc:docMk/>
      </pc:docMkLst>
      <pc:sldChg chg="modSp">
        <pc:chgData name="園井　健太" userId="S::6833257441@utac.u-tokyo.ac.jp::75ea7d33-7e72-48fc-ae07-d944c71dc059" providerId="AD" clId="Web-{27725249-931F-3AD1-C63C-A54076FB7A01}" dt="2025-02-28T06:20:42.516" v="1" actId="14100"/>
        <pc:sldMkLst>
          <pc:docMk/>
          <pc:sldMk cId="422884725" sldId="1417"/>
        </pc:sldMkLst>
        <pc:spChg chg="mod">
          <ac:chgData name="園井　健太" userId="S::6833257441@utac.u-tokyo.ac.jp::75ea7d33-7e72-48fc-ae07-d944c71dc059" providerId="AD" clId="Web-{27725249-931F-3AD1-C63C-A54076FB7A01}" dt="2025-02-28T06:20:42.516" v="1" actId="14100"/>
          <ac:spMkLst>
            <pc:docMk/>
            <pc:sldMk cId="422884725" sldId="1417"/>
            <ac:spMk id="13" creationId="{D6A0FF97-43FB-0797-69C6-F800E2275607}"/>
          </ac:spMkLst>
        </pc:spChg>
      </pc:sldChg>
      <pc:sldChg chg="addSp delSp modSp">
        <pc:chgData name="園井　健太" userId="S::6833257441@utac.u-tokyo.ac.jp::75ea7d33-7e72-48fc-ae07-d944c71dc059" providerId="AD" clId="Web-{27725249-931F-3AD1-C63C-A54076FB7A01}" dt="2025-02-28T09:44:02.995" v="160" actId="20577"/>
        <pc:sldMkLst>
          <pc:docMk/>
          <pc:sldMk cId="4062808417" sldId="1420"/>
        </pc:sldMkLst>
        <pc:spChg chg="mod">
          <ac:chgData name="園井　健太" userId="S::6833257441@utac.u-tokyo.ac.jp::75ea7d33-7e72-48fc-ae07-d944c71dc059" providerId="AD" clId="Web-{27725249-931F-3AD1-C63C-A54076FB7A01}" dt="2025-02-28T09:44:02.995" v="160" actId="20577"/>
          <ac:spMkLst>
            <pc:docMk/>
            <pc:sldMk cId="4062808417" sldId="1420"/>
            <ac:spMk id="8" creationId="{F559ACF0-37FF-A151-E0E8-C6FA9D00A6E5}"/>
          </ac:spMkLst>
        </pc:spChg>
      </pc:sldChg>
      <pc:sldChg chg="addSp modSp">
        <pc:chgData name="園井　健太" userId="S::6833257441@utac.u-tokyo.ac.jp::75ea7d33-7e72-48fc-ae07-d944c71dc059" providerId="AD" clId="Web-{27725249-931F-3AD1-C63C-A54076FB7A01}" dt="2025-02-28T14:45:16.316" v="279" actId="20577"/>
        <pc:sldMkLst>
          <pc:docMk/>
          <pc:sldMk cId="46743701" sldId="1458"/>
        </pc:sldMkLst>
      </pc:sldChg>
      <pc:sldChg chg="modSp">
        <pc:chgData name="園井　健太" userId="S::6833257441@utac.u-tokyo.ac.jp::75ea7d33-7e72-48fc-ae07-d944c71dc059" providerId="AD" clId="Web-{27725249-931F-3AD1-C63C-A54076FB7A01}" dt="2025-02-28T11:58:14.572" v="263" actId="20577"/>
        <pc:sldMkLst>
          <pc:docMk/>
          <pc:sldMk cId="4077799526" sldId="1459"/>
        </pc:sldMkLst>
        <pc:spChg chg="mod">
          <ac:chgData name="園井　健太" userId="S::6833257441@utac.u-tokyo.ac.jp::75ea7d33-7e72-48fc-ae07-d944c71dc059" providerId="AD" clId="Web-{27725249-931F-3AD1-C63C-A54076FB7A01}" dt="2025-02-28T11:58:14.572" v="263" actId="20577"/>
          <ac:spMkLst>
            <pc:docMk/>
            <pc:sldMk cId="4077799526" sldId="1459"/>
            <ac:spMk id="3" creationId="{BE7F3A78-B50A-8EE3-C3D1-83D574CF723D}"/>
          </ac:spMkLst>
        </pc:spChg>
      </pc:sldChg>
      <pc:sldChg chg="addSp delSp modSp">
        <pc:chgData name="園井　健太" userId="S::6833257441@utac.u-tokyo.ac.jp::75ea7d33-7e72-48fc-ae07-d944c71dc059" providerId="AD" clId="Web-{27725249-931F-3AD1-C63C-A54076FB7A01}" dt="2025-02-28T12:14:24.067" v="274"/>
        <pc:sldMkLst>
          <pc:docMk/>
          <pc:sldMk cId="3760909215" sldId="1462"/>
        </pc:sldMkLst>
        <pc:spChg chg="mod">
          <ac:chgData name="園井　健太" userId="S::6833257441@utac.u-tokyo.ac.jp::75ea7d33-7e72-48fc-ae07-d944c71dc059" providerId="AD" clId="Web-{27725249-931F-3AD1-C63C-A54076FB7A01}" dt="2025-02-28T12:05:07.587" v="268" actId="20577"/>
          <ac:spMkLst>
            <pc:docMk/>
            <pc:sldMk cId="3760909215" sldId="1462"/>
            <ac:spMk id="3" creationId="{E2E88F8F-2129-60D0-D04A-E30ED6151BC0}"/>
          </ac:spMkLst>
        </pc:spChg>
      </pc:sldChg>
      <pc:sldChg chg="delSp modSp add replId">
        <pc:chgData name="園井　健太" userId="S::6833257441@utac.u-tokyo.ac.jp::75ea7d33-7e72-48fc-ae07-d944c71dc059" providerId="AD" clId="Web-{27725249-931F-3AD1-C63C-A54076FB7A01}" dt="2025-02-28T10:23:23.264" v="173"/>
        <pc:sldMkLst>
          <pc:docMk/>
          <pc:sldMk cId="4280893624" sldId="146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3-02T16:45:28.132" idx="5">
    <p:pos x="6845" y="2791"/>
    <p:text>この認識でよいか
</p:text>
    <p:extLst>
      <p:ext uri="{C676402C-5697-4E1C-873F-D02D1690AC5C}">
        <p15:threadingInfo xmlns:p15="http://schemas.microsoft.com/office/powerpoint/2012/main" timeZoneBias="480"/>
      </p:ext>
    </p:extLst>
  </p:cm>
  <p:cm authorId="4" dt="2025-03-05T17:32:21.113" idx="1">
    <p:pos x="6845" y="2887"/>
    <p:text>横から申し訳ありません。
授業に限って言えば、このページの内容が一応おすすめということになっています。
https://utelecon.adm.u-tokyo.ac.jp/faculty_members/zoom_access_control
</p:text>
    <p:extLst>
      <p:ext uri="{C676402C-5697-4E1C-873F-D02D1690AC5C}">
        <p15:threadingInfo xmlns:p15="http://schemas.microsoft.com/office/powerpoint/2012/main" timeZoneBias="480">
          <p15:parentCm authorId="1" idx="5"/>
        </p15:threadingInfo>
      </p:ext>
    </p:extLst>
  </p:cm>
  <p:cm authorId="1" dt="2025-03-05T21:09:00.415" idx="14">
    <p:pos x="6845" y="2983"/>
    <p:text>ありがとうございます。Aについてはここ（共有展開時）で説明したいと思います。リンクもあとで足したいと思います。
A）Zoom上では制限をかけず，誰でも会議室に直接入れるようにする．URLを東大構成員のみが閲覧できる場所（UTOLなど）に書くことでアクセスを制限する．
</p:text>
    <p:extLst>
      <p:ext uri="{C676402C-5697-4E1C-873F-D02D1690AC5C}">
        <p15:threadingInfo xmlns:p15="http://schemas.microsoft.com/office/powerpoint/2012/main" timeZoneBias="48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02T17:09:33.463" idx="6">
    <p:pos x="10" y="10"/>
    <p:text>おすすめの設定を伝える。
待機室ON+u-tokyoドメインはパス。認証までは。
MTロック機能とどちらか。
https://www.zoom.com/ja/blog/keep-uninvited-guests-out-of-your-zoom-meeting/?cms_guid=false&amp;lang=jp-JP#:~:text=%E3%83%9F%E3%83%BC%E3%83%86%E3%82%A3%E3%83%B3%E3%82%B0%E3%82%92%E9%96%8B%E5%A7%8B%E3%81%97%E3%81%9F%E5%BE%8C,%E3%83%9C%E3%82%BF%E3%83%B3%E3%82%92%E3%82%AF%E3%83%AA%E3%83%83%E3%82%AF%E3%81%97%E3%81%BE%E3%81%99%E3%80%82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3-01T10:49:52.092" idx="1">
    <p:pos x="7152" y="788"/>
    <p:text>半永久的という書き方でいいか？2026年度からはプラン変更がある。</p:text>
    <p:extLst>
      <p:ext uri="{C676402C-5697-4E1C-873F-D02D1690AC5C}">
        <p15:threadingInfo xmlns:p15="http://schemas.microsoft.com/office/powerpoint/2012/main" timeZoneBias="-540"/>
      </p:ext>
    </p:extLst>
  </p:cm>
  <p:cm authorId="2" dt="2025-02-28T20:43:06.631" idx="1">
    <p:pos x="7152" y="924"/>
    <p:text>あまりいい書き方ではないことは同意なので、どう表現するかは考えましょう。
</p:text>
    <p:extLst>
      <p:ext uri="{C676402C-5697-4E1C-873F-D02D1690AC5C}">
        <p15:threadingInfo xmlns:p15="http://schemas.microsoft.com/office/powerpoint/2012/main" timeZoneBias="480">
          <p15:parentCm authorId="1" idx="1"/>
        </p15:threadingInfo>
      </p:ext>
    </p:extLst>
  </p:cm>
  <p:cm authorId="1" dt="2025-03-02T17:12:43.735" idx="7">
    <p:pos x="7100" y="3097"/>
    <p:text>削除方法URL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5-03-05T00:46:00.556" idx="1">
    <p:pos x="4694" y="1538"/>
    <p:text>なんのこと?
</p:text>
    <p:extLst>
      <p:ext uri="{C676402C-5697-4E1C-873F-D02D1690AC5C}">
        <p15:threadingInfo xmlns:p15="http://schemas.microsoft.com/office/powerpoint/2012/main" timeZoneBias="480"/>
      </p:ext>
    </p:extLst>
  </p:cm>
  <p:cm authorId="1" dt="2025-03-07T03:01:24.801" idx="15">
    <p:pos x="4694" y="1634"/>
    <p:text>”参加登録画面、招待状、画面レイアウトなどのカスタマイズ機能”
これらの機能からそのように表現されています。Zoomはそういった点はまだ足りないようです。
参考：https://utelecon.adm.u-tokyo.ac.jp/webex/pdf/20230525_Seminar.pdf
</p:text>
    <p:extLst>
      <p:ext uri="{C676402C-5697-4E1C-873F-D02D1690AC5C}">
        <p15:threadingInfo xmlns:p15="http://schemas.microsoft.com/office/powerpoint/2012/main" timeZoneBias="480">
          <p15:parentCm authorId="3"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3-07T03:03:50.072" idx="16">
    <p:pos x="2087" y="2780"/>
    <p:text>この説明を強化することになった？
</p:text>
    <p:extLst>
      <p:ext uri="{C676402C-5697-4E1C-873F-D02D1690AC5C}">
        <p15:threadingInfo xmlns:p15="http://schemas.microsoft.com/office/powerpoint/2012/main" timeZoneBias="480"/>
      </p:ext>
    </p:extLst>
  </p:cm>
  <p:cm authorId="5" dt="2025-03-11T00:45:00.364" idx="1">
    <p:pos x="2087" y="2876"/>
    <p:text>PartIIIで少し触れます
</p:text>
    <p:extLst>
      <p:ext uri="{C676402C-5697-4E1C-873F-D02D1690AC5C}">
        <p15:threadingInfo xmlns:p15="http://schemas.microsoft.com/office/powerpoint/2012/main" timeZoneBias="420">
          <p15:parentCm authorId="1" idx="16"/>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3-02T17:29:56.708" idx="10">
    <p:pos x="10" y="10"/>
    <p:text>変更前の10桁@g.eccだと入れない。メールアドレスを設定していない場合は10桁でもいけるか確認？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2025/3/11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1BB88-FC6C-D068-FD9C-9DF2B7903DA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17DB8D1-11BC-C965-D383-33E66B69F8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6C64468-D101-8F3E-D247-AF7C77E2576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0E398DB-A0F4-56F0-39D0-60ADCBB785BB}"/>
              </a:ext>
            </a:extLst>
          </p:cNvPr>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77679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8</a:t>
            </a:fld>
            <a:endParaRPr kumimoji="1" lang="ja-JP" altLang="en-US"/>
          </a:p>
        </p:txBody>
      </p:sp>
    </p:spTree>
    <p:extLst>
      <p:ext uri="{BB962C8B-B14F-4D97-AF65-F5344CB8AC3E}">
        <p14:creationId xmlns:p14="http://schemas.microsoft.com/office/powerpoint/2010/main" val="278776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11</a:t>
            </a:fld>
            <a:endParaRPr kumimoji="1" lang="ja-JP" altLang="en-US"/>
          </a:p>
        </p:txBody>
      </p:sp>
    </p:spTree>
    <p:extLst>
      <p:ext uri="{BB962C8B-B14F-4D97-AF65-F5344CB8AC3E}">
        <p14:creationId xmlns:p14="http://schemas.microsoft.com/office/powerpoint/2010/main" val="795384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702FB1-9DC3-6C99-CDE2-E00CD8FB19C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2A1A7E0-2A0A-DC3E-64B7-A4C551C9B91C}"/>
              </a:ext>
            </a:extLst>
          </p:cNvPr>
          <p:cNvSpPr>
            <a:spLocks noGrp="1"/>
          </p:cNvSpPr>
          <p:nvPr>
            <p:ph type="dt" sz="half" idx="10"/>
          </p:nvPr>
        </p:nvSpPr>
        <p:spPr/>
        <p:txBody>
          <a:bodyPr/>
          <a:lstStyle/>
          <a:p>
            <a:r>
              <a:rPr lang="en-US" altLang="ja-JP"/>
              <a:t>2025/03/12</a:t>
            </a:r>
            <a:endParaRPr lang="ja-JP" altLang="en-US"/>
          </a:p>
        </p:txBody>
      </p:sp>
      <p:sp>
        <p:nvSpPr>
          <p:cNvPr id="4" name="フッター プレースホルダー 3">
            <a:extLst>
              <a:ext uri="{FF2B5EF4-FFF2-40B4-BE49-F238E27FC236}">
                <a16:creationId xmlns:a16="http://schemas.microsoft.com/office/drawing/2014/main" id="{4A5DF146-4FBC-5E2F-6438-D3354044774C}"/>
              </a:ext>
            </a:extLst>
          </p:cNvPr>
          <p:cNvSpPr>
            <a:spLocks noGrp="1"/>
          </p:cNvSpPr>
          <p:nvPr>
            <p:ph type="ftr" sz="quarter" idx="11"/>
          </p:nvPr>
        </p:nvSpPr>
        <p:spPr/>
        <p:txBody>
          <a:bodyPr/>
          <a:lstStyle/>
          <a:p>
            <a:r>
              <a:rPr lang="en-US" altLang="ja-JP"/>
              <a:t>2025 S</a:t>
            </a:r>
            <a:r>
              <a:rPr lang="ja-JP" altLang="en-US"/>
              <a:t>セメスター　</a:t>
            </a:r>
            <a:r>
              <a:rPr lang="en-US" altLang="ja-JP"/>
              <a:t>utelecon</a:t>
            </a:r>
            <a:r>
              <a:rPr lang="ja-JP" altLang="en-US"/>
              <a:t>説明会</a:t>
            </a:r>
          </a:p>
        </p:txBody>
      </p:sp>
      <p:sp>
        <p:nvSpPr>
          <p:cNvPr id="5" name="スライド番号プレースホルダー 4">
            <a:extLst>
              <a:ext uri="{FF2B5EF4-FFF2-40B4-BE49-F238E27FC236}">
                <a16:creationId xmlns:a16="http://schemas.microsoft.com/office/drawing/2014/main" id="{F91F34F6-F16C-0A55-956E-1D4025FCD3AC}"/>
              </a:ext>
            </a:extLst>
          </p:cNvPr>
          <p:cNvSpPr>
            <a:spLocks noGrp="1"/>
          </p:cNvSpPr>
          <p:nvPr>
            <p:ph type="sldNum" sz="quarter" idx="12"/>
          </p:nvPr>
        </p:nvSpPr>
        <p:spPr/>
        <p:txBody>
          <a:bodyPr/>
          <a:lstStyle/>
          <a:p>
            <a:fld id="{238D974C-B194-4AA9-B594-062E052A82EF}" type="slidenum">
              <a:rPr lang="ja-JP" altLang="en-US" smtClean="0"/>
              <a:pPr/>
              <a:t>‹#›</a:t>
            </a:fld>
            <a:endParaRPr lang="ja-JP" altLang="en-US"/>
          </a:p>
        </p:txBody>
      </p:sp>
    </p:spTree>
    <p:extLst>
      <p:ext uri="{BB962C8B-B14F-4D97-AF65-F5344CB8AC3E}">
        <p14:creationId xmlns:p14="http://schemas.microsoft.com/office/powerpoint/2010/main" val="2035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hasCustomPrompt="1"/>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a:t>セクション 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79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2025/03/12</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9"/>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2025/03/12</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2025 S</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9"/>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1" r:id="rId5"/>
    <p:sldLayoutId id="2147483654" r:id="rId6"/>
    <p:sldLayoutId id="2147483655" r:id="rId7"/>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li.d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telecon.adm.u-tokyo.ac.jp/zoom/ai-companion/" TargetMode="External"/><Relationship Id="rId2" Type="http://schemas.openxmlformats.org/officeDocument/2006/relationships/hyperlink" Target="https://u-tokyo-ac-jp.zoom.u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utelecon.adm.u-tokyo.ac.jp/zoom/licen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hyperlink" Target="https://utelecon.adm.u-tokyo.ac.jp/notice/2023/12-zoom-cloud-recording/" TargetMode="External"/><Relationship Id="rId4" Type="http://schemas.openxmlformats.org/officeDocument/2006/relationships/hyperlink" Target="https://utelecon.adm.u-tokyo.ac.jp/suppor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hyperlink" Target="https://utelecon.adm.u-tokyo.ac.jp/webex/"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signin.webex.com/signi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dmin.sli.do/event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utelecon.adm.u-tokyo.ac.jp/slid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utelecon.adm.u-tokyo.ac.jp/slack/" TargetMode="External"/><Relationship Id="rId2" Type="http://schemas.openxmlformats.org/officeDocument/2006/relationships/hyperlink" Target="https://utokyo.enterprise.slack.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li.d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utelecon.adm.u-tokyo.ac.jp/slack/workspac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telecon.adm.u-tokyo.ac.jp/slack/details#gues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utelecon.adm.u-tokyo.ac.jp/slack/details#mwsc" TargetMode="External"/><Relationship Id="rId2" Type="http://schemas.openxmlformats.org/officeDocument/2006/relationships/hyperlink" Target="https://utelecon.adm.u-tokyo.ac.jp/slack/workspace/connec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utacm.adm.u-tokyo.ac.jp/UserMenu/LoginServl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33.xml.rels><?xml version="1.0" encoding="UTF-8" standalone="yes"?>
<Relationships xmlns="http://schemas.openxmlformats.org/package/2006/relationships"><Relationship Id="rId3" Type="http://schemas.openxmlformats.org/officeDocument/2006/relationships/hyperlink" Target="https://utelecon.adm.u-tokyo.ac.jp/googl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utelecon.adm.u-tokyo.ac.jp/google/drive/storage/#how-to-increase-storage-limi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torage-mgt.ecc.u-tokyo.ac.jp/" TargetMode="External"/><Relationship Id="rId1" Type="http://schemas.openxmlformats.org/officeDocument/2006/relationships/slideLayout" Target="../slideLayouts/slideLayout2.xml"/><Relationship Id="rId5" Type="http://schemas.openxmlformats.org/officeDocument/2006/relationships/hyperlink" Target="https://utelecon.adm.u-tokyo.ac.jp/google/drive/storage/" TargetMode="Externa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login.adm.u-tokyo.ac.jp/my" TargetMode="External"/><Relationship Id="rId2" Type="http://schemas.openxmlformats.org/officeDocument/2006/relationships/hyperlink" Target="https://utelecon.adm.u-tokyo.ac.jp/microsoft/" TargetMode="Externa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www.office.com/login" TargetMode="External"/><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univtokyo.sharepoint.com/sites/utokyoportal/wiki/d/Email_System_for_staff.asp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utelecon.adm.u-tokyo.ac.jp/microsoft/teams_team_folder" TargetMode="External"/><Relationship Id="rId2" Type="http://schemas.openxmlformats.org/officeDocument/2006/relationships/hyperlink" Target="https://utelecon.adm.u-tokyo.ac.jp/microsoft/onedriv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eams.microsoft.com/" TargetMode="External"/><Relationship Id="rId2" Type="http://schemas.openxmlformats.org/officeDocument/2006/relationships/hyperlink" Target="https://univtokyo.sharepoint.com/sites/utokyoportal/wiki/d/IT_Tool.aspx" TargetMode="Externa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utelecon.adm.u-tokyo.ac.jp/microsoft/adt4t" TargetMode="External"/><Relationship Id="rId2" Type="http://schemas.openxmlformats.org/officeDocument/2006/relationships/hyperlink" Target="https://utelecon.adm.u-tokyo.ac.jp/microsoft/#shared_pc"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utelecon.adm.u-tokyo.ac.jp/notice/2025/device_initial_setup_guide.pdf"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u-tokyo-ac-jp.zoom.u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utelecon.adm.u-tokyo.ac.jp/online/topics/generative-ai"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s://notebooklm.google.com/" TargetMode="External"/><Relationship Id="rId2" Type="http://schemas.openxmlformats.org/officeDocument/2006/relationships/hyperlink" Target="https://gemini.google.com/"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hyperlink" Target="https://utelecon.adm.u-tokyo.ac.jp/notice/2024/03-microsoft-copilot" TargetMode="External"/><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 Id="rId6" Type="http://schemas.openxmlformats.org/officeDocument/2006/relationships/hyperlink" Target="https://utelecon.adm.u-tokyo.ac.jp/" TargetMode="External"/><Relationship Id="rId5" Type="http://schemas.openxmlformats.org/officeDocument/2006/relationships/image" Target="../media/image24.pn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hyperlink" Target="https://www.nc.u-tokyo.ac.jp/UTnet/tanto.html" TargetMode="External"/><Relationship Id="rId2" Type="http://schemas.openxmlformats.org/officeDocument/2006/relationships/hyperlink" Target="https://univtokyo.sharepoint.com/sites/utokyoaccount/SitePages/utokyo_wifi_department_contact.aspx"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univtokyo.sharepoint.com/sites/utokyoportal/wiki/d/IT_Tool.aspx"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utelecon.adm.u-tokyo.ac.jp/"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s://utelecon.adm.u-tokyo.ac.jp/faculty_members/zoom_access_control" TargetMode="External"/><Relationship Id="rId4" Type="http://schemas.openxmlformats.org/officeDocument/2006/relationships/hyperlink" Target="https://utelecon.adm.u-tokyo.ac.jp/zo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hyperlink" Target="https://utelecon.adm.u-tokyo.ac.jp/zoom/create_room/waiting_ro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ja-JP" altLang="en-US"/>
              <a:t>東京大学で利用可能な</a:t>
            </a:r>
            <a:br>
              <a:rPr kumimoji="1" lang="en-US" altLang="ja-JP"/>
            </a:br>
            <a:r>
              <a:rPr kumimoji="1" lang="ja-JP" altLang="en-US"/>
              <a:t>コミュニケーションツールとクラウドサービス</a:t>
            </a:r>
            <a:endParaRPr kumimoji="1" lang="en-US" altLang="ja-JP"/>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vert="horz" lIns="91440" tIns="45720" rIns="91440" bIns="45720" rtlCol="0" anchor="t">
            <a:normAutofit/>
          </a:bodyPr>
          <a:lstStyle/>
          <a:p>
            <a:r>
              <a:rPr kumimoji="1" lang="ja-JP" altLang="en-US"/>
              <a:t>説明者：</a:t>
            </a:r>
            <a:r>
              <a:rPr kumimoji="1" lang="en-US" altLang="ja-JP"/>
              <a:t>	</a:t>
            </a:r>
            <a:r>
              <a:rPr lang="en-US" altLang="ja-JP" err="1"/>
              <a:t>園井</a:t>
            </a:r>
            <a:r>
              <a:rPr lang="en-US" altLang="ja-JP"/>
              <a:t>　</a:t>
            </a:r>
            <a:r>
              <a:rPr lang="en-US" altLang="ja-JP" err="1"/>
              <a:t>健太</a:t>
            </a:r>
            <a:r>
              <a:rPr lang="en-US" altLang="ja-JP"/>
              <a:t>　</a:t>
            </a:r>
            <a:r>
              <a:rPr lang="en-US" altLang="ja-JP" err="1"/>
              <a:t>情報戦略課</a:t>
            </a:r>
          </a:p>
          <a:p>
            <a:r>
              <a:rPr lang="en-US" altLang="ja-JP"/>
              <a:t>　　　　　 </a:t>
            </a:r>
            <a:r>
              <a:rPr lang="en-US" altLang="ja-JP" err="1"/>
              <a:t>玉造</a:t>
            </a:r>
            <a:r>
              <a:rPr lang="en-US" altLang="ja-JP"/>
              <a:t>　</a:t>
            </a:r>
            <a:r>
              <a:rPr lang="en-US" altLang="ja-JP" err="1"/>
              <a:t>潤史</a:t>
            </a:r>
            <a:r>
              <a:rPr lang="en-US" altLang="ja-JP"/>
              <a:t>　</a:t>
            </a:r>
            <a:r>
              <a:rPr lang="en-US" altLang="ja-JP" err="1"/>
              <a:t>情報システム本部</a:t>
            </a:r>
            <a:endParaRPr lang="en-US" altLang="ja-JP"/>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7911028" y="248445"/>
            <a:ext cx="3968151" cy="87938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b="1"/>
              <a:t>説明会資料</a:t>
            </a:r>
            <a:endParaRPr lang="en-US" altLang="ja-JP" b="1"/>
          </a:p>
        </p:txBody>
      </p:sp>
      <p:sp>
        <p:nvSpPr>
          <p:cNvPr id="4" name="四角形: 角を丸くする 3">
            <a:extLst>
              <a:ext uri="{FF2B5EF4-FFF2-40B4-BE49-F238E27FC236}">
                <a16:creationId xmlns:a16="http://schemas.microsoft.com/office/drawing/2014/main" id="{F344C087-39E4-19E5-0D5A-A7862192225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BE9E360-99DE-27F6-A722-921D7800BB8D}"/>
              </a:ext>
            </a:extLst>
          </p:cNvPr>
          <p:cNvSpPr txBox="1"/>
          <p:nvPr/>
        </p:nvSpPr>
        <p:spPr>
          <a:xfrm>
            <a:off x="8524465" y="4680622"/>
            <a:ext cx="3582191" cy="1673535"/>
          </a:xfrm>
          <a:prstGeom prst="rect">
            <a:avLst/>
          </a:prstGeom>
          <a:noFill/>
        </p:spPr>
        <p:txBody>
          <a:bodyPr wrap="square" lIns="91440" tIns="45720" rIns="91440" bIns="45720" anchor="t">
            <a:spAutoFit/>
          </a:bodyPr>
          <a:lstStyle/>
          <a:p>
            <a:r>
              <a:rPr lang="ja-JP" altLang="en-US"/>
              <a:t>このリンクにアクセスするか、</a:t>
            </a:r>
            <a:endParaRPr lang="en-US" altLang="ja-JP"/>
          </a:p>
          <a:p>
            <a:r>
              <a:rPr lang="en-US" altLang="ja-JP">
                <a:hlinkClick r:id="rId2"/>
              </a:rPr>
              <a:t>https://sli.do/</a:t>
            </a:r>
            <a:r>
              <a:rPr lang="en-US" altLang="ja-JP"/>
              <a:t> </a:t>
            </a:r>
            <a:r>
              <a:rPr lang="ja-JP" altLang="en-US"/>
              <a:t>からアクセス</a:t>
            </a:r>
            <a:br>
              <a:rPr lang="en-US" altLang="ja-JP"/>
            </a:br>
            <a:r>
              <a:rPr lang="ja-JP" altLang="en-US"/>
              <a:t>して以下のコードを入力</a:t>
            </a:r>
            <a:endParaRPr lang="en-US" altLang="ja-JP" b="1">
              <a:latin typeface="Courier New" panose="02070309020205020404" pitchFamily="49" charset="0"/>
              <a:cs typeface="Courier New" panose="02070309020205020404" pitchFamily="49" charset="0"/>
            </a:endParaRPr>
          </a:p>
          <a:p>
            <a:r>
              <a:rPr lang="en-US" altLang="ja-JP" b="1">
                <a:solidFill>
                  <a:srgbClr val="107B30"/>
                </a:solidFill>
                <a:latin typeface="Consolas"/>
                <a:cs typeface="Courier New"/>
              </a:rPr>
              <a:t> </a:t>
            </a:r>
            <a:r>
              <a:rPr lang="en-US" altLang="ja-JP" sz="2400" b="1">
                <a:solidFill>
                  <a:srgbClr val="107B30"/>
                </a:solidFill>
                <a:latin typeface="Consolas"/>
                <a:cs typeface="Courier New"/>
              </a:rPr>
              <a:t>utelecon20250312</a:t>
            </a:r>
            <a:endParaRPr lang="en-US" altLang="ja-JP" sz="2400" b="1">
              <a:solidFill>
                <a:srgbClr val="107B30"/>
              </a:solidFill>
              <a:latin typeface="Consolas" panose="020B0609020204030204" pitchFamily="49" charset="0"/>
              <a:cs typeface="Courier New" panose="02070309020205020404" pitchFamily="49" charset="0"/>
            </a:endParaRPr>
          </a:p>
          <a:p>
            <a:pPr>
              <a:lnSpc>
                <a:spcPct val="150000"/>
              </a:lnSpc>
            </a:pPr>
            <a:r>
              <a:rPr lang="ja-JP" altLang="en-US">
                <a:latin typeface="Consolas" panose="020B0609020204030204" pitchFamily="49" charset="0"/>
                <a:cs typeface="Courier New" panose="02070309020205020404" pitchFamily="49" charset="0"/>
              </a:rPr>
              <a:t>事前質問も歓迎します！</a:t>
            </a:r>
            <a:endParaRPr lang="en-US" altLang="ja-JP" sz="1600">
              <a:latin typeface="Consolas" panose="020B0609020204030204" pitchFamily="49" charset="0"/>
              <a:cs typeface="Courier New" panose="02070309020205020404" pitchFamily="49" charset="0"/>
            </a:endParaRPr>
          </a:p>
        </p:txBody>
      </p:sp>
      <p:sp>
        <p:nvSpPr>
          <p:cNvPr id="7" name="テキスト ボックス 6">
            <a:extLst>
              <a:ext uri="{FF2B5EF4-FFF2-40B4-BE49-F238E27FC236}">
                <a16:creationId xmlns:a16="http://schemas.microsoft.com/office/drawing/2014/main" id="{6DA5E00E-A1F5-8736-5AE8-B2E6B116E45E}"/>
              </a:ext>
            </a:extLst>
          </p:cNvPr>
          <p:cNvSpPr txBox="1"/>
          <p:nvPr/>
        </p:nvSpPr>
        <p:spPr>
          <a:xfrm>
            <a:off x="8452899" y="4302220"/>
            <a:ext cx="3653758" cy="400110"/>
          </a:xfrm>
          <a:prstGeom prst="rect">
            <a:avLst/>
          </a:prstGeom>
          <a:noFill/>
        </p:spPr>
        <p:txBody>
          <a:bodyPr wrap="square">
            <a:spAutoFit/>
          </a:bodyPr>
          <a:lstStyle/>
          <a:p>
            <a:r>
              <a:rPr lang="ja-JP" altLang="en-US" sz="2000" b="1"/>
              <a:t>質問を</a:t>
            </a:r>
            <a:r>
              <a:rPr lang="en-US" altLang="ja-JP" sz="2000" b="1" err="1">
                <a:solidFill>
                  <a:srgbClr val="127C32"/>
                </a:solidFill>
              </a:rPr>
              <a:t>slido</a:t>
            </a:r>
            <a:r>
              <a:rPr lang="ja-JP" altLang="en-US" sz="2000" b="1"/>
              <a:t>でお寄せください</a:t>
            </a:r>
            <a:endParaRPr lang="en-US" altLang="ja-JP" sz="2000" b="1"/>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400C-F619-8F9B-3BBC-969F39FB26AF}"/>
              </a:ext>
            </a:extLst>
          </p:cNvPr>
          <p:cNvSpPr>
            <a:spLocks noGrp="1"/>
          </p:cNvSpPr>
          <p:nvPr>
            <p:ph type="title"/>
          </p:nvPr>
        </p:nvSpPr>
        <p:spPr/>
        <p:txBody>
          <a:bodyPr/>
          <a:lstStyle/>
          <a:p>
            <a:r>
              <a:rPr lang="en-US"/>
              <a:t>AI Companion </a:t>
            </a:r>
            <a:r>
              <a:rPr lang="ja-JP" altLang="en-US"/>
              <a:t>の有効化</a:t>
            </a:r>
            <a:endParaRPr lang="en-US" altLang="ja-JP"/>
          </a:p>
        </p:txBody>
      </p:sp>
      <p:sp>
        <p:nvSpPr>
          <p:cNvPr id="3" name="Content Placeholder 2">
            <a:extLst>
              <a:ext uri="{FF2B5EF4-FFF2-40B4-BE49-F238E27FC236}">
                <a16:creationId xmlns:a16="http://schemas.microsoft.com/office/drawing/2014/main" id="{F3A635A7-615B-5FDA-9787-6859E59751CF}"/>
              </a:ext>
            </a:extLst>
          </p:cNvPr>
          <p:cNvSpPr>
            <a:spLocks noGrp="1"/>
          </p:cNvSpPr>
          <p:nvPr>
            <p:ph idx="1"/>
          </p:nvPr>
        </p:nvSpPr>
        <p:spPr>
          <a:xfrm>
            <a:off x="838200" y="1241308"/>
            <a:ext cx="6931378" cy="5075939"/>
          </a:xfrm>
        </p:spPr>
        <p:txBody>
          <a:bodyPr vert="horz" lIns="91440" tIns="45720" rIns="91440" bIns="45720" rtlCol="0" anchor="t">
            <a:noAutofit/>
          </a:bodyPr>
          <a:lstStyle/>
          <a:p>
            <a:pPr>
              <a:lnSpc>
                <a:spcPct val="150000"/>
              </a:lnSpc>
            </a:pPr>
            <a:r>
              <a:rPr lang="en-US" altLang="ja-JP" sz="2400"/>
              <a:t>AI Companion </a:t>
            </a:r>
            <a:r>
              <a:rPr lang="ja-JP" altLang="en-US" sz="2400"/>
              <a:t>機能を利用するには、ミーティング前に</a:t>
            </a:r>
            <a:r>
              <a:rPr lang="ja-JP" altLang="en-US" sz="2400" b="1"/>
              <a:t>あらかじめ有効化</a:t>
            </a:r>
            <a:r>
              <a:rPr lang="ja-JP" altLang="en-US" sz="2400"/>
              <a:t>する必要があります</a:t>
            </a:r>
            <a:endParaRPr lang="en-US" altLang="ja-JP" sz="2400"/>
          </a:p>
          <a:p>
            <a:pPr lvl="1">
              <a:lnSpc>
                <a:spcPct val="150000"/>
              </a:lnSpc>
              <a:buFont typeface="Courier New" panose="020B0604020202020204" pitchFamily="34" charset="0"/>
              <a:buChar char="o"/>
            </a:pPr>
            <a:r>
              <a:rPr lang="ja-JP" altLang="en-US" sz="2000"/>
              <a:t>ブラウザから</a:t>
            </a:r>
            <a:r>
              <a:rPr lang="en-US" altLang="ja-JP" sz="2000"/>
              <a:t>Zoom</a:t>
            </a:r>
            <a:r>
              <a:rPr lang="ja-JP" altLang="en-US" sz="2000"/>
              <a:t>にサインイン</a:t>
            </a:r>
            <a:br>
              <a:rPr lang="ja-JP" altLang="en-US" sz="2000">
                <a:ea typeface="+mn-lt"/>
                <a:cs typeface="+mn-lt"/>
              </a:rPr>
            </a:br>
            <a:r>
              <a:rPr lang="ja-JP" sz="2000">
                <a:ea typeface="+mn-lt"/>
                <a:cs typeface="+mn-lt"/>
                <a:hlinkClick r:id="rId2"/>
              </a:rPr>
              <a:t>https://u-tokyo-ac-jp.zoom.us</a:t>
            </a:r>
            <a:endParaRPr lang="ja-JP" altLang="en-US" sz="2000"/>
          </a:p>
          <a:p>
            <a:pPr lvl="1">
              <a:lnSpc>
                <a:spcPct val="150000"/>
              </a:lnSpc>
              <a:buFont typeface="Courier New" panose="020B0604020202020204" pitchFamily="34" charset="0"/>
              <a:buChar char="o"/>
            </a:pPr>
            <a:r>
              <a:rPr lang="ja-JP" altLang="en-US" sz="2000"/>
              <a:t>「設定」タブを開く</a:t>
            </a:r>
            <a:endParaRPr lang="en-US" altLang="ja-JP" sz="2000"/>
          </a:p>
          <a:p>
            <a:pPr lvl="1">
              <a:lnSpc>
                <a:spcPct val="150000"/>
              </a:lnSpc>
              <a:buFont typeface="Courier New" panose="020B0604020202020204" pitchFamily="34" charset="0"/>
              <a:buChar char="o"/>
            </a:pPr>
            <a:r>
              <a:rPr lang="ja-JP" altLang="en-US" sz="2000"/>
              <a:t>「</a:t>
            </a:r>
            <a:r>
              <a:rPr lang="en-US" altLang="ja-JP" sz="2000"/>
              <a:t>AI Companion</a:t>
            </a:r>
            <a:r>
              <a:rPr lang="ja-JP" altLang="en-US" sz="2000"/>
              <a:t>」タブを開く</a:t>
            </a:r>
            <a:endParaRPr lang="en-US" altLang="ja-JP" sz="2000"/>
          </a:p>
          <a:p>
            <a:pPr lvl="1">
              <a:lnSpc>
                <a:spcPct val="150000"/>
              </a:lnSpc>
              <a:buFont typeface="Courier New" panose="020B0604020202020204" pitchFamily="34" charset="0"/>
              <a:buChar char="o"/>
            </a:pPr>
            <a:r>
              <a:rPr lang="ja-JP" altLang="en-US" sz="2000"/>
              <a:t>使用したい機能について、有効化・設定</a:t>
            </a:r>
            <a:endParaRPr lang="en-US" altLang="ja-JP" sz="2000"/>
          </a:p>
          <a:p>
            <a:pPr marL="457200" lvl="1" indent="0">
              <a:lnSpc>
                <a:spcPct val="100000"/>
              </a:lnSpc>
              <a:buNone/>
            </a:pPr>
            <a:r>
              <a:rPr lang="ja-JP" altLang="en-US" sz="1400"/>
              <a:t>​</a:t>
            </a:r>
            <a:br>
              <a:rPr lang="ja-JP" altLang="en-US" sz="1400"/>
            </a:br>
            <a:r>
              <a:rPr lang="ja-JP" altLang="en-US" sz="1400"/>
              <a:t>一部の機能は「管理者によりロック済み」と表示され、</a:t>
            </a:r>
            <a:br>
              <a:rPr lang="ja-JP" altLang="en-US" sz="1400"/>
            </a:br>
            <a:r>
              <a:rPr lang="ja-JP" altLang="en-US" sz="1400"/>
              <a:t>設定を変更できなくなっています</a:t>
            </a:r>
            <a:endParaRPr lang="en-US" altLang="ja-JP" sz="1400"/>
          </a:p>
          <a:p>
            <a:pPr marL="0" indent="0">
              <a:buNone/>
            </a:pPr>
            <a:r>
              <a:rPr lang="en-US" altLang="ja-JP" sz="1800">
                <a:hlinkClick r:id="rId3"/>
              </a:rPr>
              <a:t>https://utelecon.adm.u-tokyo.ac.jp/zoom/ai-companion/</a:t>
            </a:r>
            <a:endParaRPr lang="en-US" altLang="ja-JP" sz="1800"/>
          </a:p>
          <a:p>
            <a:endParaRPr lang="en-US" altLang="ja-JP" sz="1800"/>
          </a:p>
          <a:p>
            <a:pPr marL="0" indent="0">
              <a:buNone/>
            </a:pPr>
            <a:endParaRPr lang="en-US" altLang="ja-JP" sz="2400"/>
          </a:p>
        </p:txBody>
      </p:sp>
      <p:sp>
        <p:nvSpPr>
          <p:cNvPr id="4" name="Date Placeholder 3">
            <a:extLst>
              <a:ext uri="{FF2B5EF4-FFF2-40B4-BE49-F238E27FC236}">
                <a16:creationId xmlns:a16="http://schemas.microsoft.com/office/drawing/2014/main" id="{78ED5336-0A2C-273A-A6EC-64F9E160F4B4}"/>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3B116824-0E33-BFD2-D787-CB4AFFEDD8CF}"/>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4CEFEF2D-7C0C-59A6-05A7-1F39F326261C}"/>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pic>
        <p:nvPicPr>
          <p:cNvPr id="7" name="図 6"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E1359F38-7340-BFAE-B9AF-D7C0E895C568}"/>
              </a:ext>
            </a:extLst>
          </p:cNvPr>
          <p:cNvPicPr>
            <a:picLocks noChangeAspect="1"/>
          </p:cNvPicPr>
          <p:nvPr/>
        </p:nvPicPr>
        <p:blipFill>
          <a:blip r:embed="rId4"/>
          <a:stretch>
            <a:fillRect/>
          </a:stretch>
        </p:blipFill>
        <p:spPr>
          <a:xfrm>
            <a:off x="7841544" y="1241955"/>
            <a:ext cx="4178300" cy="5083175"/>
          </a:xfrm>
          <a:prstGeom prst="rect">
            <a:avLst/>
          </a:prstGeom>
        </p:spPr>
      </p:pic>
      <p:sp>
        <p:nvSpPr>
          <p:cNvPr id="9" name="四角形: 角を丸くする 8">
            <a:extLst>
              <a:ext uri="{FF2B5EF4-FFF2-40B4-BE49-F238E27FC236}">
                <a16:creationId xmlns:a16="http://schemas.microsoft.com/office/drawing/2014/main" id="{7759221A-FF53-F2D3-3C75-F311541D5E14}"/>
              </a:ext>
            </a:extLst>
          </p:cNvPr>
          <p:cNvSpPr/>
          <p:nvPr/>
        </p:nvSpPr>
        <p:spPr>
          <a:xfrm>
            <a:off x="7846702" y="5746899"/>
            <a:ext cx="2083405" cy="30597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B121E010-14BF-525A-0EB6-D656BECEEE6B}"/>
              </a:ext>
            </a:extLst>
          </p:cNvPr>
          <p:cNvSpPr/>
          <p:nvPr/>
        </p:nvSpPr>
        <p:spPr>
          <a:xfrm>
            <a:off x="10524284" y="2339065"/>
            <a:ext cx="1046239" cy="43297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989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a:t>Zoom </a:t>
            </a:r>
            <a:r>
              <a:rPr lang="ja-JP">
                <a:latin typeface="Meiryo"/>
                <a:ea typeface="Meiryo"/>
              </a:rPr>
              <a:t>その他</a:t>
            </a:r>
            <a:r>
              <a:rPr kumimoji="1" lang="ja-JP" altLang="en-US"/>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7073"/>
            <a:ext cx="11076517" cy="5294927"/>
          </a:xfrm>
        </p:spPr>
        <p:txBody>
          <a:bodyPr vert="horz" lIns="91440" tIns="45720" rIns="91440" bIns="45720" rtlCol="0" anchor="t">
            <a:noAutofit/>
          </a:bodyPr>
          <a:lstStyle/>
          <a:p>
            <a:pPr>
              <a:lnSpc>
                <a:spcPct val="150000"/>
              </a:lnSpc>
              <a:spcBef>
                <a:spcPts val="0"/>
              </a:spcBef>
            </a:pPr>
            <a:r>
              <a:rPr lang="ja-JP" altLang="en-US"/>
              <a:t>以下の場合には個別の</a:t>
            </a:r>
            <a:r>
              <a:rPr lang="ja-JP" altLang="en-US">
                <a:hlinkClick r:id="rId3"/>
              </a:rPr>
              <a:t>利用申請</a:t>
            </a:r>
            <a:r>
              <a:rPr lang="ja-JP" altLang="en-US"/>
              <a:t>が必要</a:t>
            </a:r>
            <a:endParaRPr lang="en-US" altLang="ja-JP"/>
          </a:p>
          <a:p>
            <a:pPr lvl="1">
              <a:lnSpc>
                <a:spcPct val="150000"/>
              </a:lnSpc>
              <a:spcBef>
                <a:spcPts val="0"/>
              </a:spcBef>
            </a:pPr>
            <a:r>
              <a:rPr lang="ja-JP" altLang="en-US"/>
              <a:t>参加者が</a:t>
            </a:r>
            <a:r>
              <a:rPr lang="en-US" altLang="ja-JP"/>
              <a:t>300</a:t>
            </a:r>
            <a:r>
              <a:rPr lang="ja-JP" altLang="en-US"/>
              <a:t>名を超えるオンライン会議を開催するとき</a:t>
            </a:r>
            <a:endParaRPr lang="en-US" altLang="ja-JP"/>
          </a:p>
          <a:p>
            <a:pPr lvl="1">
              <a:lnSpc>
                <a:spcPct val="150000"/>
              </a:lnSpc>
              <a:spcBef>
                <a:spcPts val="0"/>
              </a:spcBef>
            </a:pPr>
            <a:r>
              <a:rPr lang="ja-JP" altLang="en-US"/>
              <a:t>ウェビナーを開催するとき</a:t>
            </a:r>
            <a:endParaRPr lang="en-US" altLang="ja-JP"/>
          </a:p>
          <a:p>
            <a:pPr marL="457200" lvl="1" indent="0">
              <a:lnSpc>
                <a:spcPct val="150000"/>
              </a:lnSpc>
              <a:spcBef>
                <a:spcPts val="0"/>
              </a:spcBef>
              <a:buNone/>
            </a:pPr>
            <a:r>
              <a:rPr lang="ja-JP" altLang="en-US"/>
              <a:t>→ 利用方法については</a:t>
            </a:r>
            <a:r>
              <a:rPr lang="ja-JP" altLang="en-US">
                <a:hlinkClick r:id="rId4"/>
              </a:rPr>
              <a:t>サポート窓口</a:t>
            </a:r>
            <a:r>
              <a:rPr lang="ja-JP" altLang="en-US"/>
              <a:t>に相談してください</a:t>
            </a:r>
            <a:endParaRPr lang="en-US" altLang="ja-JP"/>
          </a:p>
          <a:p>
            <a:pPr marL="457200" lvl="1" indent="0">
              <a:lnSpc>
                <a:spcPct val="150000"/>
              </a:lnSpc>
              <a:spcBef>
                <a:spcPts val="0"/>
              </a:spcBef>
              <a:buNone/>
            </a:pPr>
            <a:r>
              <a:rPr lang="ja-JP" sz="2000">
                <a:ea typeface="+mn-lt"/>
                <a:cs typeface="+mn-lt"/>
                <a:hlinkClick r:id="rId3"/>
              </a:rPr>
              <a:t>https://utelecon.adm.u-tokyo.ac.jp/zoom/license</a:t>
            </a:r>
            <a:endParaRPr lang="ja-JP" sz="2000"/>
          </a:p>
          <a:p>
            <a:pPr>
              <a:lnSpc>
                <a:spcPct val="150000"/>
              </a:lnSpc>
              <a:spcBef>
                <a:spcPts val="0"/>
              </a:spcBef>
            </a:pPr>
            <a:r>
              <a:rPr lang="ja-JP" altLang="en-US"/>
              <a:t>クラウドレコーディングは現状では削除されるまで保存されます</a:t>
            </a:r>
            <a:endParaRPr lang="en-US" altLang="ja-JP"/>
          </a:p>
        </p:txBody>
      </p:sp>
      <p:sp>
        <p:nvSpPr>
          <p:cNvPr id="7" name="四角形: 角を丸くする 6">
            <a:extLst>
              <a:ext uri="{FF2B5EF4-FFF2-40B4-BE49-F238E27FC236}">
                <a16:creationId xmlns:a16="http://schemas.microsoft.com/office/drawing/2014/main" id="{E6841908-A8E9-6215-5025-B1EDCB9F35AE}"/>
              </a:ext>
            </a:extLst>
          </p:cNvPr>
          <p:cNvSpPr/>
          <p:nvPr/>
        </p:nvSpPr>
        <p:spPr>
          <a:xfrm>
            <a:off x="1194098" y="4692413"/>
            <a:ext cx="10079915" cy="1743940"/>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F413330-3DA6-3C15-D442-525E6FC45241}"/>
              </a:ext>
            </a:extLst>
          </p:cNvPr>
          <p:cNvSpPr txBox="1"/>
          <p:nvPr/>
        </p:nvSpPr>
        <p:spPr>
          <a:xfrm>
            <a:off x="1435014" y="4691969"/>
            <a:ext cx="9680984" cy="1623521"/>
          </a:xfrm>
          <a:prstGeom prst="rect">
            <a:avLst/>
          </a:prstGeom>
          <a:noFill/>
        </p:spPr>
        <p:txBody>
          <a:bodyPr wrap="none" lIns="91440" tIns="45720" rIns="91440" bIns="45720" rtlCol="0" anchor="t">
            <a:spAutoFit/>
          </a:bodyPr>
          <a:lstStyle/>
          <a:p>
            <a:pPr>
              <a:lnSpc>
                <a:spcPct val="150000"/>
              </a:lnSpc>
            </a:pPr>
            <a:r>
              <a:rPr lang="ja-JP" altLang="en-US" sz="2400"/>
              <a:t>大学全体のストレージ容量には限りがあります</a:t>
            </a:r>
            <a:endParaRPr lang="en-US" altLang="ja-JP" sz="2400"/>
          </a:p>
          <a:p>
            <a:pPr>
              <a:lnSpc>
                <a:spcPct val="150000"/>
              </a:lnSpc>
            </a:pPr>
            <a:r>
              <a:rPr kumimoji="1" lang="ja-JP" altLang="en-US" sz="2400" b="1">
                <a:solidFill>
                  <a:srgbClr val="FF0000"/>
                </a:solidFill>
              </a:rPr>
              <a:t>参照しなくなった</a:t>
            </a:r>
            <a:r>
              <a:rPr lang="ja-JP" altLang="en-US" sz="2400" b="1">
                <a:solidFill>
                  <a:srgbClr val="FF0000"/>
                </a:solidFill>
              </a:rPr>
              <a:t>クラウド</a:t>
            </a:r>
            <a:r>
              <a:rPr kumimoji="1" lang="ja-JP" altLang="en-US" sz="2400" b="1">
                <a:solidFill>
                  <a:srgbClr val="FF0000"/>
                </a:solidFill>
              </a:rPr>
              <a:t>レコ</a:t>
            </a:r>
            <a:r>
              <a:rPr lang="ja-JP" altLang="en-US" sz="2400" b="1">
                <a:solidFill>
                  <a:srgbClr val="FF0000"/>
                </a:solidFill>
              </a:rPr>
              <a:t>ー</a:t>
            </a:r>
            <a:r>
              <a:rPr kumimoji="1" lang="ja-JP" altLang="en-US" sz="2400" b="1">
                <a:solidFill>
                  <a:srgbClr val="FF0000"/>
                </a:solidFill>
              </a:rPr>
              <a:t>ディングは削除してください！</a:t>
            </a:r>
          </a:p>
          <a:p>
            <a:pPr>
              <a:lnSpc>
                <a:spcPct val="150000"/>
              </a:lnSpc>
            </a:pPr>
            <a:r>
              <a:rPr lang="ja-JP" sz="2000">
                <a:ea typeface="+mn-lt"/>
                <a:cs typeface="+mn-lt"/>
                <a:hlinkClick r:id="rId5"/>
              </a:rPr>
              <a:t>https://utelecon.adm.u-tokyo.ac.jp/notice/2023/12-zoom-cloud-recording/</a:t>
            </a:r>
            <a:endParaRPr lang="ja-JP" sz="2000">
              <a:ea typeface="+mn-lt"/>
              <a:cs typeface="+mn-lt"/>
            </a:endParaRPr>
          </a:p>
        </p:txBody>
      </p:sp>
    </p:spTree>
    <p:extLst>
      <p:ext uri="{BB962C8B-B14F-4D97-AF65-F5344CB8AC3E}">
        <p14:creationId xmlns:p14="http://schemas.microsoft.com/office/powerpoint/2010/main" val="187112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161FA59B-587A-3333-9DDA-B640116AE73A}"/>
              </a:ext>
            </a:extLst>
          </p:cNvPr>
          <p:cNvSpPr>
            <a:spLocks noGrp="1"/>
          </p:cNvSpPr>
          <p:nvPr>
            <p:ph type="ctrTitle"/>
          </p:nvPr>
        </p:nvSpPr>
        <p:spPr/>
        <p:txBody>
          <a:bodyPr/>
          <a:lstStyle/>
          <a:p>
            <a:r>
              <a:rPr lang="en-US" altLang="ja-JP"/>
              <a:t>Webex </a:t>
            </a:r>
            <a:r>
              <a:rPr lang="ja-JP" altLang="en-US"/>
              <a:t>と</a:t>
            </a:r>
            <a:r>
              <a:rPr lang="en-US" altLang="ja-JP"/>
              <a:t> </a:t>
            </a:r>
            <a:r>
              <a:rPr lang="en-US" altLang="ja-JP" err="1"/>
              <a:t>Slido</a:t>
            </a:r>
            <a:endParaRPr lang="ja-JP" altLang="en-US"/>
          </a:p>
        </p:txBody>
      </p:sp>
      <p:sp>
        <p:nvSpPr>
          <p:cNvPr id="4" name="日付プレースホルダー 3">
            <a:extLst>
              <a:ext uri="{FF2B5EF4-FFF2-40B4-BE49-F238E27FC236}">
                <a16:creationId xmlns:a16="http://schemas.microsoft.com/office/drawing/2014/main" id="{B2649429-4888-404D-23F3-A8CE9BB04670}"/>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659B5576-15E7-7325-EDE1-EFDD61026E47}"/>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92CF93B-2E73-305F-0EEF-78CE7108C6CA}"/>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Tree>
    <p:extLst>
      <p:ext uri="{BB962C8B-B14F-4D97-AF65-F5344CB8AC3E}">
        <p14:creationId xmlns:p14="http://schemas.microsoft.com/office/powerpoint/2010/main" val="177714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err="1"/>
              <a:t>webex</a:t>
            </a:r>
            <a:r>
              <a:rPr kumimoji="1" lang="en-US" altLang="ja-JP"/>
              <a:t> </a:t>
            </a:r>
            <a:r>
              <a:rPr kumimoji="1" lang="ja-JP" altLang="en-US"/>
              <a:t>と </a:t>
            </a:r>
            <a:r>
              <a:rPr kumimoji="1" lang="en-US" altLang="ja-JP" err="1"/>
              <a:t>S</a:t>
            </a:r>
            <a:r>
              <a:rPr lang="en-US" altLang="ja-JP" err="1"/>
              <a:t>lido</a:t>
            </a:r>
            <a:endParaRPr kumimoji="1" lang="ja-JP" altLang="en-US"/>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vert="horz" lIns="91440" tIns="45720" rIns="91440" bIns="45720" rtlCol="0" anchor="t">
            <a:noAutofit/>
          </a:bodyPr>
          <a:lstStyle/>
          <a:p>
            <a:pPr>
              <a:lnSpc>
                <a:spcPct val="150000"/>
              </a:lnSpc>
            </a:pPr>
            <a:r>
              <a:rPr lang="en-US" altLang="ja-JP" sz="2400"/>
              <a:t>Webex</a:t>
            </a:r>
            <a:r>
              <a:rPr lang="ja-JP" altLang="en-US" sz="2400"/>
              <a:t>：オンライン会議ツール　</a:t>
            </a:r>
            <a:r>
              <a:rPr lang="en-US" sz="2000">
                <a:latin typeface="Arial"/>
                <a:cs typeface="Arial"/>
                <a:hlinkClick r:id="rId2"/>
              </a:rPr>
              <a:t>https://utelecon.adm.u-tokyo.ac.jp/webex/</a:t>
            </a:r>
            <a:endParaRPr lang="en-US" altLang="ja-JP" sz="2000"/>
          </a:p>
          <a:p>
            <a:pPr lvl="1">
              <a:lnSpc>
                <a:spcPct val="150000"/>
              </a:lnSpc>
            </a:pPr>
            <a:r>
              <a:rPr lang="en-US" altLang="ja-JP" sz="2000"/>
              <a:t>Zoom</a:t>
            </a:r>
            <a:r>
              <a:rPr lang="ja-JP" altLang="en-US" sz="2000"/>
              <a:t>よりも大人数（最大1,000名）でのオンライン会議等を開催可能</a:t>
            </a:r>
            <a:endParaRPr lang="en-US" altLang="ja-JP" sz="2000"/>
          </a:p>
          <a:p>
            <a:pPr lvl="1">
              <a:lnSpc>
                <a:spcPct val="150000"/>
              </a:lnSpc>
            </a:pPr>
            <a:r>
              <a:rPr lang="ja-JP" altLang="en-US" sz="2000"/>
              <a:t>大規模なオンラインイベントやウェビナー開催に適した機能が充実</a:t>
            </a:r>
            <a:endParaRPr lang="en-US" altLang="ja-JP" sz="1800"/>
          </a:p>
          <a:p>
            <a:pPr marL="1200150" lvl="2" indent="-285750">
              <a:lnSpc>
                <a:spcPct val="150000"/>
              </a:lnSpc>
              <a:buFont typeface="Courier New" panose="020B0604020202020204" pitchFamily="34" charset="0"/>
              <a:buChar char="o"/>
            </a:pPr>
            <a:r>
              <a:rPr lang="ja-JP" altLang="en-US" sz="1800"/>
              <a:t>参加登録画面、招待状、画面レイアウトなどのカスタマイズ機能</a:t>
            </a:r>
            <a:endParaRPr lang="en-US" altLang="ja-JP" sz="1800"/>
          </a:p>
          <a:p>
            <a:pPr lvl="1">
              <a:lnSpc>
                <a:spcPct val="150000"/>
              </a:lnSpc>
            </a:pPr>
            <a:r>
              <a:rPr lang="ja-JP" sz="2000">
                <a:latin typeface="Meiryo"/>
                <a:ea typeface="Meiryo"/>
              </a:rPr>
              <a:t>ゼロトラストのコンセプトで設計されたセキュリティ機能</a:t>
            </a:r>
          </a:p>
          <a:p>
            <a:pPr>
              <a:lnSpc>
                <a:spcPct val="150000"/>
              </a:lnSpc>
            </a:pPr>
            <a:r>
              <a:rPr kumimoji="1" lang="en-US" altLang="ja-JP" sz="2400" err="1"/>
              <a:t>Slido</a:t>
            </a:r>
            <a:r>
              <a:rPr kumimoji="1" lang="ja-JP" altLang="en-US" sz="2400"/>
              <a:t>：会議やイベントで質疑応答や投票をおこなうツール</a:t>
            </a:r>
            <a:endParaRPr kumimoji="1" lang="en-US" altLang="ja-JP" sz="2400"/>
          </a:p>
          <a:p>
            <a:pPr lvl="1">
              <a:lnSpc>
                <a:spcPct val="150000"/>
              </a:lnSpc>
            </a:pPr>
            <a:r>
              <a:rPr lang="en-US" altLang="ja-JP" sz="2000" err="1"/>
              <a:t>webex</a:t>
            </a:r>
            <a:r>
              <a:rPr lang="ja-JP" altLang="en-US" sz="2000"/>
              <a:t>にライセンスが付属</a:t>
            </a:r>
            <a:endParaRPr lang="en-US" altLang="ja-JP" sz="2000"/>
          </a:p>
          <a:p>
            <a:pPr lvl="1">
              <a:lnSpc>
                <a:spcPct val="150000"/>
              </a:lnSpc>
            </a:pPr>
            <a:r>
              <a:rPr kumimoji="1" lang="ja-JP" altLang="en-US" sz="2000"/>
              <a:t>匿名で</a:t>
            </a:r>
            <a:r>
              <a:rPr lang="ja-JP" altLang="en-US" sz="2000"/>
              <a:t>質問を寄せてもらったうえ、モデレータから回答することができる</a:t>
            </a:r>
            <a:endParaRPr lang="en-US" altLang="ja-JP" sz="2000"/>
          </a:p>
          <a:p>
            <a:pPr lvl="1">
              <a:lnSpc>
                <a:spcPct val="150000"/>
              </a:lnSpc>
            </a:pPr>
            <a:r>
              <a:rPr kumimoji="1" lang="ja-JP" altLang="en-US" sz="2000"/>
              <a:t>本日の説明会でも利用しています</a:t>
            </a:r>
            <a:r>
              <a:rPr lang="ja-JP" altLang="en-US" sz="2000"/>
              <a:t>！</a:t>
            </a:r>
            <a:endParaRPr kumimoji="1" lang="ja-JP" altLang="en-US" sz="2000"/>
          </a:p>
        </p:txBody>
      </p:sp>
    </p:spTree>
    <p:extLst>
      <p:ext uri="{BB962C8B-B14F-4D97-AF65-F5344CB8AC3E}">
        <p14:creationId xmlns:p14="http://schemas.microsoft.com/office/powerpoint/2010/main" val="83188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3802D5EB-F15F-3305-45B0-D407EFBC0139}"/>
              </a:ext>
            </a:extLst>
          </p:cNvPr>
          <p:cNvPicPr>
            <a:picLocks noChangeAspect="1"/>
          </p:cNvPicPr>
          <p:nvPr/>
        </p:nvPicPr>
        <p:blipFill>
          <a:blip r:embed="rId2"/>
          <a:stretch>
            <a:fillRect/>
          </a:stretch>
        </p:blipFill>
        <p:spPr>
          <a:xfrm>
            <a:off x="7633229" y="1190096"/>
            <a:ext cx="4376209" cy="5165725"/>
          </a:xfrm>
          <a:prstGeom prst="rect">
            <a:avLst/>
          </a:prstGeom>
        </p:spPr>
      </p:pic>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err="1"/>
              <a:t>webex</a:t>
            </a:r>
            <a:r>
              <a:rPr kumimoji="1" lang="en-US" altLang="ja-JP"/>
              <a:t> </a:t>
            </a:r>
            <a:r>
              <a:rPr kumimoji="1" lang="ja-JP" altLang="en-US"/>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a:xfrm>
            <a:off x="838200" y="1187784"/>
            <a:ext cx="6292850" cy="5174716"/>
          </a:xfrm>
        </p:spPr>
        <p:txBody>
          <a:bodyPr vert="horz" lIns="91440" tIns="45720" rIns="91440" bIns="45720" rtlCol="0" anchor="t">
            <a:normAutofit/>
          </a:bodyPr>
          <a:lstStyle/>
          <a:p>
            <a:pPr>
              <a:lnSpc>
                <a:spcPct val="150000"/>
              </a:lnSpc>
            </a:pPr>
            <a:r>
              <a:rPr lang="en-US" altLang="ja-JP" err="1"/>
              <a:t>メールアドレス</a:t>
            </a:r>
            <a:r>
              <a:rPr kumimoji="1" lang="ja-JP" altLang="en-US"/>
              <a:t>欄に</a:t>
            </a:r>
            <a:br>
              <a:rPr lang="en-US" altLang="ja-JP"/>
            </a:br>
            <a:r>
              <a:rPr kumimoji="1" lang="en-US" altLang="ja-JP"/>
              <a:t>UTokyo</a:t>
            </a:r>
            <a:r>
              <a:rPr lang="en-US" altLang="ja-JP"/>
              <a:t> Account </a:t>
            </a:r>
            <a:r>
              <a:rPr lang="ja-JP" altLang="en-US"/>
              <a:t>を入力して次へ</a:t>
            </a:r>
            <a:endParaRPr kumimoji="1" lang="ja-JP" altLang="en-US"/>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a:solidFill>
                  <a:srgbClr val="FFC000"/>
                </a:solidFill>
              </a:rPr>
              <a:t>10桁の数字 </a:t>
            </a:r>
            <a:r>
              <a:rPr lang="en-US" altLang="ja-JP" sz="2000" b="1">
                <a:solidFill>
                  <a:srgbClr val="FFC000"/>
                </a:solidFill>
              </a:rPr>
              <a:t>+ “@utac.u-tokyo.ac.jp”</a:t>
            </a:r>
            <a:endParaRPr lang="en-US" altLang="ja-JP" sz="2000" b="1">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134682" y="3933315"/>
            <a:ext cx="5524501" cy="923330"/>
          </a:xfrm>
          <a:prstGeom prst="rect">
            <a:avLst/>
          </a:prstGeom>
          <a:noFill/>
        </p:spPr>
        <p:txBody>
          <a:bodyPr wrap="square" lIns="91440" tIns="45720" rIns="91440" bIns="45720" anchor="t">
            <a:spAutoFit/>
          </a:bodyPr>
          <a:lstStyle/>
          <a:p>
            <a:r>
              <a:rPr lang="en-US" altLang="ja-JP" b="0" i="0">
                <a:solidFill>
                  <a:srgbClr val="155F90"/>
                </a:solidFill>
                <a:effectLst/>
                <a:latin typeface="Open Sans Variable"/>
              </a:rPr>
              <a:t>UTokyo Account </a:t>
            </a:r>
            <a:r>
              <a:rPr lang="ja-JP" altLang="en-US" b="0" i="0">
                <a:solidFill>
                  <a:srgbClr val="155F90"/>
                </a:solidFill>
                <a:effectLst/>
                <a:latin typeface="Open Sans Variable"/>
              </a:rPr>
              <a:t>にサインインした状態でない場合には、サインイン画面に移ります。</a:t>
            </a:r>
            <a:endParaRPr lang="ja-JP" altLang="en-US">
              <a:solidFill>
                <a:srgbClr val="155F90"/>
              </a:solidFill>
              <a:latin typeface="メイリオ"/>
            </a:endParaRPr>
          </a:p>
          <a:p>
            <a:r>
              <a:rPr lang="ja-JP" altLang="en-US" b="0" i="0">
                <a:solidFill>
                  <a:srgbClr val="155F90"/>
                </a:solidFill>
                <a:effectLst/>
                <a:latin typeface="Open Sans Variable"/>
              </a:rPr>
              <a:t>サインインしてください。</a:t>
            </a:r>
            <a:endParaRPr lang="ja-JP" altLang="en-US">
              <a:solidFill>
                <a:srgbClr val="155F90"/>
              </a:solidFill>
            </a:endParaRPr>
          </a:p>
        </p:txBody>
      </p:sp>
      <p:sp>
        <p:nvSpPr>
          <p:cNvPr id="14" name="四角形: 角を丸くする 13">
            <a:extLst>
              <a:ext uri="{FF2B5EF4-FFF2-40B4-BE49-F238E27FC236}">
                <a16:creationId xmlns:a16="http://schemas.microsoft.com/office/drawing/2014/main" id="{B0BBBD74-6C04-C737-D4B0-EC23AC367E32}"/>
              </a:ext>
            </a:extLst>
          </p:cNvPr>
          <p:cNvSpPr/>
          <p:nvPr/>
        </p:nvSpPr>
        <p:spPr>
          <a:xfrm>
            <a:off x="8161493" y="3979329"/>
            <a:ext cx="3329192" cy="70042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flipV="1">
            <a:off x="1129728" y="1783824"/>
            <a:ext cx="2881356" cy="3175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FA338B97-2CFB-8119-910F-160ECC2ED104}"/>
              </a:ext>
            </a:extLst>
          </p:cNvPr>
          <p:cNvSpPr txBox="1"/>
          <p:nvPr/>
        </p:nvSpPr>
        <p:spPr>
          <a:xfrm>
            <a:off x="2036446" y="5255040"/>
            <a:ext cx="5091495" cy="461665"/>
          </a:xfrm>
          <a:prstGeom prst="rect">
            <a:avLst/>
          </a:prstGeom>
          <a:noFill/>
        </p:spPr>
        <p:txBody>
          <a:bodyPr wrap="square">
            <a:spAutoFit/>
          </a:bodyPr>
          <a:lstStyle/>
          <a:p>
            <a:r>
              <a:rPr lang="ja-JP" altLang="en-US" sz="2400">
                <a:hlinkClick r:id="rId3"/>
              </a:rPr>
              <a:t>https://signin.webex.com/signin</a:t>
            </a:r>
            <a:endParaRPr lang="en-US" altLang="ja-JP" sz="2400"/>
          </a:p>
        </p:txBody>
      </p:sp>
    </p:spTree>
    <p:extLst>
      <p:ext uri="{BB962C8B-B14F-4D97-AF65-F5344CB8AC3E}">
        <p14:creationId xmlns:p14="http://schemas.microsoft.com/office/powerpoint/2010/main" val="2788459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C8E1D-9EA5-DB9C-281D-A23C65216C18}"/>
            </a:ext>
          </a:extLst>
        </p:cNvPr>
        <p:cNvGrpSpPr/>
        <p:nvPr/>
      </p:nvGrpSpPr>
      <p:grpSpPr>
        <a:xfrm>
          <a:off x="0" y="0"/>
          <a:ext cx="0" cy="0"/>
          <a:chOff x="0" y="0"/>
          <a:chExt cx="0" cy="0"/>
        </a:xfrm>
      </p:grpSpPr>
      <p:pic>
        <p:nvPicPr>
          <p:cNvPr id="11" name="図 10"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F9380CB2-6FB8-27D9-4B57-D335453F26F0}"/>
              </a:ext>
            </a:extLst>
          </p:cNvPr>
          <p:cNvPicPr>
            <a:picLocks noChangeAspect="1"/>
          </p:cNvPicPr>
          <p:nvPr/>
        </p:nvPicPr>
        <p:blipFill>
          <a:blip r:embed="rId2"/>
          <a:stretch>
            <a:fillRect/>
          </a:stretch>
        </p:blipFill>
        <p:spPr>
          <a:xfrm>
            <a:off x="7483928" y="1282474"/>
            <a:ext cx="4615542" cy="5076825"/>
          </a:xfrm>
          <a:prstGeom prst="rect">
            <a:avLst/>
          </a:prstGeom>
        </p:spPr>
      </p:pic>
      <p:sp>
        <p:nvSpPr>
          <p:cNvPr id="2" name="タイトル 1">
            <a:extLst>
              <a:ext uri="{FF2B5EF4-FFF2-40B4-BE49-F238E27FC236}">
                <a16:creationId xmlns:a16="http://schemas.microsoft.com/office/drawing/2014/main" id="{71000A5A-7756-7D66-0C14-FD8997A77CD1}"/>
              </a:ext>
            </a:extLst>
          </p:cNvPr>
          <p:cNvSpPr>
            <a:spLocks noGrp="1"/>
          </p:cNvSpPr>
          <p:nvPr>
            <p:ph type="title"/>
          </p:nvPr>
        </p:nvSpPr>
        <p:spPr/>
        <p:txBody>
          <a:bodyPr/>
          <a:lstStyle/>
          <a:p>
            <a:r>
              <a:rPr lang="en-US" err="1">
                <a:latin typeface="Meiryo"/>
                <a:ea typeface="+mj-lt"/>
              </a:rPr>
              <a:t>Slido</a:t>
            </a:r>
            <a:r>
              <a:rPr lang="en-US">
                <a:latin typeface="Meiryo"/>
                <a:ea typeface="+mj-lt"/>
              </a:rPr>
              <a:t> </a:t>
            </a:r>
            <a:r>
              <a:rPr kumimoji="1" lang="ja-JP">
                <a:latin typeface="Meiryo"/>
                <a:ea typeface="Meiryo"/>
              </a:rPr>
              <a:t>へのサインイン</a:t>
            </a:r>
            <a:endParaRPr lang="ja-JP">
              <a:latin typeface="Meiryo"/>
              <a:ea typeface="Meiryo"/>
            </a:endParaRPr>
          </a:p>
        </p:txBody>
      </p:sp>
      <p:sp>
        <p:nvSpPr>
          <p:cNvPr id="3" name="コンテンツ プレースホルダー 2">
            <a:extLst>
              <a:ext uri="{FF2B5EF4-FFF2-40B4-BE49-F238E27FC236}">
                <a16:creationId xmlns:a16="http://schemas.microsoft.com/office/drawing/2014/main" id="{2C6C5D23-B586-6592-0F98-90AD494AF861}"/>
              </a:ext>
            </a:extLst>
          </p:cNvPr>
          <p:cNvSpPr>
            <a:spLocks noGrp="1"/>
          </p:cNvSpPr>
          <p:nvPr>
            <p:ph idx="1"/>
          </p:nvPr>
        </p:nvSpPr>
        <p:spPr>
          <a:xfrm>
            <a:off x="838200" y="1187784"/>
            <a:ext cx="6292850" cy="5174716"/>
          </a:xfrm>
        </p:spPr>
        <p:txBody>
          <a:bodyPr vert="horz" lIns="91440" tIns="45720" rIns="91440" bIns="45720" rtlCol="0" anchor="t">
            <a:normAutofit/>
          </a:bodyPr>
          <a:lstStyle/>
          <a:p>
            <a:pPr>
              <a:lnSpc>
                <a:spcPct val="150000"/>
              </a:lnSpc>
            </a:pPr>
            <a:r>
              <a:rPr lang="en-US" altLang="ja-JP" err="1"/>
              <a:t>メールアドレス</a:t>
            </a:r>
            <a:r>
              <a:rPr kumimoji="1" lang="ja-JP" altLang="en-US"/>
              <a:t>欄に</a:t>
            </a:r>
            <a:br>
              <a:rPr lang="en-US" altLang="ja-JP"/>
            </a:br>
            <a:r>
              <a:rPr kumimoji="1" lang="en-US" altLang="ja-JP"/>
              <a:t>UTokyo</a:t>
            </a:r>
            <a:r>
              <a:rPr lang="en-US" altLang="ja-JP"/>
              <a:t> Account </a:t>
            </a:r>
            <a:r>
              <a:rPr lang="ja-JP" altLang="en-US"/>
              <a:t>を入力して次へ</a:t>
            </a:r>
            <a:endParaRPr kumimoji="1" lang="ja-JP" altLang="en-US"/>
          </a:p>
        </p:txBody>
      </p:sp>
      <p:sp>
        <p:nvSpPr>
          <p:cNvPr id="4" name="日付プレースホルダー 3">
            <a:extLst>
              <a:ext uri="{FF2B5EF4-FFF2-40B4-BE49-F238E27FC236}">
                <a16:creationId xmlns:a16="http://schemas.microsoft.com/office/drawing/2014/main" id="{7939A6AA-001A-50D3-A260-6E1A978FD627}"/>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55AD49BB-29FB-2877-7432-BEF7C1CEE138}"/>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F1E4B0D-BBDF-2499-EB7D-ACA86E0FB61F}"/>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cxnSp>
        <p:nvCxnSpPr>
          <p:cNvPr id="7" name="直線コネクタ 6">
            <a:extLst>
              <a:ext uri="{FF2B5EF4-FFF2-40B4-BE49-F238E27FC236}">
                <a16:creationId xmlns:a16="http://schemas.microsoft.com/office/drawing/2014/main" id="{1B1B0B93-A8B0-FF3D-B203-9F3C9E4F521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09426A0-7C98-0549-AD5D-48D54CD2DC1C}"/>
              </a:ext>
            </a:extLst>
          </p:cNvPr>
          <p:cNvSpPr txBox="1"/>
          <p:nvPr/>
        </p:nvSpPr>
        <p:spPr>
          <a:xfrm>
            <a:off x="534343" y="2513167"/>
            <a:ext cx="5890918" cy="400110"/>
          </a:xfrm>
          <a:prstGeom prst="rect">
            <a:avLst/>
          </a:prstGeom>
          <a:noFill/>
        </p:spPr>
        <p:txBody>
          <a:bodyPr wrap="square">
            <a:spAutoFit/>
          </a:bodyPr>
          <a:lstStyle/>
          <a:p>
            <a:pPr algn="ctr"/>
            <a:r>
              <a:rPr lang="ja-JP" altLang="en-US" sz="2000" b="1">
                <a:solidFill>
                  <a:srgbClr val="FFC000"/>
                </a:solidFill>
              </a:rPr>
              <a:t>10桁の数字 </a:t>
            </a:r>
            <a:r>
              <a:rPr lang="en-US" altLang="ja-JP" sz="2000" b="1">
                <a:solidFill>
                  <a:srgbClr val="FFC000"/>
                </a:solidFill>
              </a:rPr>
              <a:t>+ “@utac.u-tokyo.ac.jp”</a:t>
            </a:r>
            <a:endParaRPr lang="en-US" altLang="ja-JP" sz="2000" b="1">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DDFC7DC5-9649-EC4B-B232-937BFF811F34}"/>
              </a:ext>
            </a:extLst>
          </p:cNvPr>
          <p:cNvSpPr txBox="1"/>
          <p:nvPr/>
        </p:nvSpPr>
        <p:spPr>
          <a:xfrm>
            <a:off x="1134682" y="3955087"/>
            <a:ext cx="5524501" cy="923330"/>
          </a:xfrm>
          <a:prstGeom prst="rect">
            <a:avLst/>
          </a:prstGeom>
          <a:noFill/>
        </p:spPr>
        <p:txBody>
          <a:bodyPr wrap="square" lIns="91440" tIns="45720" rIns="91440" bIns="45720" anchor="t">
            <a:spAutoFit/>
          </a:bodyPr>
          <a:lstStyle/>
          <a:p>
            <a:r>
              <a:rPr lang="en-US" altLang="ja-JP" b="0" i="0">
                <a:solidFill>
                  <a:srgbClr val="155F90"/>
                </a:solidFill>
                <a:effectLst/>
                <a:latin typeface="Open Sans Variable"/>
              </a:rPr>
              <a:t>UTokyo Account </a:t>
            </a:r>
            <a:r>
              <a:rPr lang="ja-JP" altLang="en-US" b="0" i="0">
                <a:solidFill>
                  <a:srgbClr val="155F90"/>
                </a:solidFill>
                <a:effectLst/>
                <a:latin typeface="Open Sans Variable"/>
              </a:rPr>
              <a:t>にサインインした状態でない場合には、サインイン画面に移ります。</a:t>
            </a:r>
            <a:endParaRPr lang="ja-JP" altLang="en-US">
              <a:solidFill>
                <a:srgbClr val="155F90"/>
              </a:solidFill>
              <a:latin typeface="メイリオ"/>
            </a:endParaRPr>
          </a:p>
          <a:p>
            <a:r>
              <a:rPr lang="ja-JP" altLang="en-US" b="0" i="0">
                <a:solidFill>
                  <a:srgbClr val="155F90"/>
                </a:solidFill>
                <a:effectLst/>
                <a:latin typeface="Open Sans Variable"/>
              </a:rPr>
              <a:t>サインインしてください。</a:t>
            </a:r>
            <a:endParaRPr lang="ja-JP" altLang="en-US">
              <a:solidFill>
                <a:srgbClr val="155F90"/>
              </a:solidFill>
            </a:endParaRPr>
          </a:p>
        </p:txBody>
      </p:sp>
      <p:sp>
        <p:nvSpPr>
          <p:cNvPr id="14" name="四角形: 角を丸くする 13">
            <a:extLst>
              <a:ext uri="{FF2B5EF4-FFF2-40B4-BE49-F238E27FC236}">
                <a16:creationId xmlns:a16="http://schemas.microsoft.com/office/drawing/2014/main" id="{69087BE4-5142-5C3C-0A1D-5C236BEA4E83}"/>
              </a:ext>
            </a:extLst>
          </p:cNvPr>
          <p:cNvSpPr/>
          <p:nvPr/>
        </p:nvSpPr>
        <p:spPr>
          <a:xfrm>
            <a:off x="7660750" y="4643357"/>
            <a:ext cx="4112963" cy="613338"/>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C48D240F-8C53-44D0-457E-F969A3689A5F}"/>
              </a:ext>
            </a:extLst>
          </p:cNvPr>
          <p:cNvCxnSpPr>
            <a:cxnSpLocks/>
          </p:cNvCxnSpPr>
          <p:nvPr/>
        </p:nvCxnSpPr>
        <p:spPr>
          <a:xfrm flipV="1">
            <a:off x="1129728" y="1762052"/>
            <a:ext cx="2881356" cy="3175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11EED0D4-3F48-353B-C09C-49EDEAF703DB}"/>
              </a:ext>
            </a:extLst>
          </p:cNvPr>
          <p:cNvSpPr txBox="1"/>
          <p:nvPr/>
        </p:nvSpPr>
        <p:spPr>
          <a:xfrm>
            <a:off x="2036446" y="5255040"/>
            <a:ext cx="5091495" cy="461665"/>
          </a:xfrm>
          <a:prstGeom prst="rect">
            <a:avLst/>
          </a:prstGeom>
          <a:noFill/>
        </p:spPr>
        <p:txBody>
          <a:bodyPr wrap="square" lIns="91440" tIns="45720" rIns="91440" bIns="45720" anchor="t">
            <a:spAutoFit/>
          </a:bodyPr>
          <a:lstStyle/>
          <a:p>
            <a:r>
              <a:rPr lang="ja-JP" sz="2400">
                <a:latin typeface="Meiryo"/>
                <a:ea typeface="Meiryo"/>
                <a:hlinkClick r:id="rId3"/>
              </a:rPr>
              <a:t>https://admin.sli.do/events</a:t>
            </a:r>
            <a:endParaRPr lang="ja-JP">
              <a:latin typeface="Meiryo"/>
              <a:ea typeface="Meiryo"/>
              <a:hlinkClick r:id="rId3"/>
            </a:endParaRPr>
          </a:p>
        </p:txBody>
      </p:sp>
      <p:sp>
        <p:nvSpPr>
          <p:cNvPr id="13" name="テキスト ボックス 12">
            <a:extLst>
              <a:ext uri="{FF2B5EF4-FFF2-40B4-BE49-F238E27FC236}">
                <a16:creationId xmlns:a16="http://schemas.microsoft.com/office/drawing/2014/main" id="{C177CA6D-55BC-137E-308E-A999A3A364F2}"/>
              </a:ext>
            </a:extLst>
          </p:cNvPr>
          <p:cNvSpPr txBox="1"/>
          <p:nvPr/>
        </p:nvSpPr>
        <p:spPr>
          <a:xfrm>
            <a:off x="3867454" y="3319002"/>
            <a:ext cx="2723823" cy="369332"/>
          </a:xfrm>
          <a:prstGeom prst="rect">
            <a:avLst/>
          </a:prstGeom>
          <a:noFill/>
          <a:ln>
            <a:noFill/>
          </a:ln>
        </p:spPr>
        <p:txBody>
          <a:bodyPr wrap="none" rtlCol="0">
            <a:spAutoFit/>
          </a:bodyPr>
          <a:lstStyle/>
          <a:p>
            <a:r>
              <a:rPr kumimoji="1" lang="ja-JP" altLang="en-US">
                <a:solidFill>
                  <a:srgbClr val="155F90"/>
                </a:solidFill>
              </a:rPr>
              <a:t>ここからもログイン可能</a:t>
            </a:r>
          </a:p>
        </p:txBody>
      </p:sp>
      <p:cxnSp>
        <p:nvCxnSpPr>
          <p:cNvPr id="18" name="直線コネクタ 17">
            <a:extLst>
              <a:ext uri="{FF2B5EF4-FFF2-40B4-BE49-F238E27FC236}">
                <a16:creationId xmlns:a16="http://schemas.microsoft.com/office/drawing/2014/main" id="{CFD8CF84-9118-3DFE-77B2-470A1F51A01C}"/>
              </a:ext>
            </a:extLst>
          </p:cNvPr>
          <p:cNvCxnSpPr>
            <a:cxnSpLocks/>
          </p:cNvCxnSpPr>
          <p:nvPr/>
        </p:nvCxnSpPr>
        <p:spPr>
          <a:xfrm>
            <a:off x="6591277" y="3454306"/>
            <a:ext cx="2019323" cy="0"/>
          </a:xfrm>
          <a:prstGeom prst="line">
            <a:avLst/>
          </a:prstGeom>
          <a:ln w="19050">
            <a:solidFill>
              <a:srgbClr val="155F90"/>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89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89725-6C65-20E8-FB15-0F870919B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39174-776C-6C71-B378-8610B91A57B8}"/>
              </a:ext>
            </a:extLst>
          </p:cNvPr>
          <p:cNvSpPr>
            <a:spLocks noGrp="1"/>
          </p:cNvSpPr>
          <p:nvPr>
            <p:ph type="title"/>
          </p:nvPr>
        </p:nvSpPr>
        <p:spPr/>
        <p:txBody>
          <a:bodyPr/>
          <a:lstStyle/>
          <a:p>
            <a:r>
              <a:rPr lang="en-US" altLang="ja-JP" err="1"/>
              <a:t>Slido</a:t>
            </a:r>
            <a:r>
              <a:rPr lang="en-US" altLang="ja-JP"/>
              <a:t> </a:t>
            </a:r>
            <a:r>
              <a:rPr lang="en-US" err="1">
                <a:ea typeface="+mj-lt"/>
                <a:cs typeface="+mj-lt"/>
              </a:rPr>
              <a:t>利用のポイント</a:t>
            </a:r>
            <a:r>
              <a:rPr lang="en-US">
                <a:ea typeface="+mj-lt"/>
                <a:cs typeface="+mj-lt"/>
              </a:rPr>
              <a:t> </a:t>
            </a:r>
            <a:endParaRPr lang="en-US" altLang="ja-JP" err="1"/>
          </a:p>
        </p:txBody>
      </p:sp>
      <p:sp>
        <p:nvSpPr>
          <p:cNvPr id="3" name="Content Placeholder 2">
            <a:extLst>
              <a:ext uri="{FF2B5EF4-FFF2-40B4-BE49-F238E27FC236}">
                <a16:creationId xmlns:a16="http://schemas.microsoft.com/office/drawing/2014/main" id="{BE7F3A78-B50A-8EE3-C3D1-83D574CF723D}"/>
              </a:ext>
            </a:extLst>
          </p:cNvPr>
          <p:cNvSpPr>
            <a:spLocks noGrp="1"/>
          </p:cNvSpPr>
          <p:nvPr>
            <p:ph idx="1"/>
          </p:nvPr>
        </p:nvSpPr>
        <p:spPr/>
        <p:txBody>
          <a:bodyPr vert="horz" lIns="91440" tIns="45720" rIns="91440" bIns="45720" rtlCol="0" anchor="t">
            <a:noAutofit/>
          </a:bodyPr>
          <a:lstStyle/>
          <a:p>
            <a:pPr>
              <a:lnSpc>
                <a:spcPct val="100000"/>
              </a:lnSpc>
            </a:pPr>
            <a:r>
              <a:rPr lang="ja-JP" altLang="en-US"/>
              <a:t>無償のSlidoとの違い：</a:t>
            </a:r>
            <a:endParaRPr lang="ja-JP" altLang="en-US" sz="2400">
              <a:ea typeface="+mn-lt"/>
              <a:cs typeface="+mn-lt"/>
            </a:endParaRPr>
          </a:p>
          <a:p>
            <a:pPr marL="457200" lvl="1" indent="0">
              <a:lnSpc>
                <a:spcPct val="100000"/>
              </a:lnSpc>
              <a:buNone/>
            </a:pPr>
            <a:r>
              <a:rPr lang="ja-JP" sz="2000">
                <a:ea typeface="+mn-lt"/>
                <a:cs typeface="+mn-lt"/>
              </a:rPr>
              <a:t>Slidoは無料でも使うことができますが</a:t>
            </a:r>
            <a:r>
              <a:rPr lang="ja-JP" altLang="en-US" sz="2000">
                <a:ea typeface="+mn-lt"/>
                <a:cs typeface="+mn-lt"/>
              </a:rPr>
              <a:t>、</a:t>
            </a:r>
            <a:r>
              <a:rPr lang="ja-JP" sz="2000">
                <a:ea typeface="+mn-lt"/>
                <a:cs typeface="+mn-lt"/>
              </a:rPr>
              <a:t>Webexと連携しているため</a:t>
            </a:r>
            <a:r>
              <a:rPr lang="ja-JP" altLang="en-US" sz="2000">
                <a:ea typeface="+mn-lt"/>
                <a:cs typeface="+mn-lt"/>
              </a:rPr>
              <a:t>、</a:t>
            </a:r>
            <a:r>
              <a:rPr lang="ja-JP" sz="2000">
                <a:ea typeface="+mn-lt"/>
                <a:cs typeface="+mn-lt"/>
              </a:rPr>
              <a:t>東京大学のWebexアカウントでサインインすると有料機能を利用することができます</a:t>
            </a:r>
            <a:endParaRPr lang="ja-JP" altLang="en-US" sz="2000"/>
          </a:p>
          <a:p>
            <a:pPr lvl="1">
              <a:lnSpc>
                <a:spcPct val="100000"/>
              </a:lnSpc>
              <a:buFont typeface="Courier New" panose="020B0604020202020204" pitchFamily="34" charset="0"/>
              <a:buChar char="o"/>
            </a:pPr>
            <a:r>
              <a:rPr lang="ja-JP" sz="2000" b="1">
                <a:ea typeface="+mn-lt"/>
                <a:cs typeface="+mn-lt"/>
              </a:rPr>
              <a:t>モデレーション</a:t>
            </a:r>
            <a:r>
              <a:rPr lang="ja-JP" sz="2000">
                <a:ea typeface="+mn-lt"/>
                <a:cs typeface="+mn-lt"/>
              </a:rPr>
              <a:t>：</a:t>
            </a:r>
            <a:br>
              <a:rPr lang="ja-JP" altLang="en-US" sz="2000">
                <a:ea typeface="+mn-lt"/>
                <a:cs typeface="+mn-lt"/>
              </a:rPr>
            </a:br>
            <a:r>
              <a:rPr lang="ja-JP" altLang="en-US" sz="2000">
                <a:ea typeface="+mn-lt"/>
                <a:cs typeface="+mn-lt"/>
              </a:rPr>
              <a:t>参加</a:t>
            </a:r>
            <a:r>
              <a:rPr lang="ja-JP" sz="2000">
                <a:ea typeface="+mn-lt"/>
                <a:cs typeface="+mn-lt"/>
              </a:rPr>
              <a:t>者から質問が投稿された後</a:t>
            </a:r>
            <a:r>
              <a:rPr lang="ja-JP" altLang="en-US" sz="2000">
                <a:ea typeface="+mn-lt"/>
                <a:cs typeface="+mn-lt"/>
              </a:rPr>
              <a:t>、</a:t>
            </a:r>
            <a:r>
              <a:rPr lang="ja-JP" sz="2000">
                <a:ea typeface="+mn-lt"/>
                <a:cs typeface="+mn-lt"/>
              </a:rPr>
              <a:t>すぐに他の</a:t>
            </a:r>
            <a:r>
              <a:rPr lang="ja-JP" altLang="en-US" sz="2000">
                <a:ea typeface="+mn-lt"/>
                <a:cs typeface="+mn-lt"/>
              </a:rPr>
              <a:t>参加</a:t>
            </a:r>
            <a:r>
              <a:rPr lang="ja-JP" sz="2000">
                <a:ea typeface="+mn-lt"/>
                <a:cs typeface="+mn-lt"/>
              </a:rPr>
              <a:t>者にも見えるようにするか</a:t>
            </a:r>
            <a:r>
              <a:rPr lang="ja-JP" altLang="en-US" sz="2000">
                <a:ea typeface="+mn-lt"/>
                <a:cs typeface="+mn-lt"/>
              </a:rPr>
              <a:t>、</a:t>
            </a:r>
            <a:r>
              <a:rPr lang="ja-JP" sz="2000">
                <a:ea typeface="+mn-lt"/>
                <a:cs typeface="+mn-lt"/>
              </a:rPr>
              <a:t>主催者が内容を確認してからでないと他の受講者には見えないようにするか</a:t>
            </a:r>
            <a:r>
              <a:rPr lang="ja-JP" altLang="en-US" sz="2000">
                <a:ea typeface="+mn-lt"/>
                <a:cs typeface="+mn-lt"/>
              </a:rPr>
              <a:t>、</a:t>
            </a:r>
            <a:r>
              <a:rPr lang="ja-JP" sz="2000">
                <a:ea typeface="+mn-lt"/>
                <a:cs typeface="+mn-lt"/>
              </a:rPr>
              <a:t>設定できる</a:t>
            </a:r>
            <a:endParaRPr lang="ja-JP" altLang="en-US" sz="2000"/>
          </a:p>
          <a:p>
            <a:pPr lvl="1">
              <a:lnSpc>
                <a:spcPct val="100000"/>
              </a:lnSpc>
              <a:buFont typeface="Courier New" panose="020B0604020202020204" pitchFamily="34" charset="0"/>
              <a:buChar char="o"/>
            </a:pPr>
            <a:r>
              <a:rPr lang="ja-JP" sz="2000" b="1">
                <a:ea typeface="+mn-lt"/>
                <a:cs typeface="+mn-lt"/>
              </a:rPr>
              <a:t>返信</a:t>
            </a:r>
            <a:r>
              <a:rPr lang="ja-JP" sz="2000">
                <a:ea typeface="+mn-lt"/>
                <a:cs typeface="+mn-lt"/>
              </a:rPr>
              <a:t>：</a:t>
            </a:r>
            <a:br>
              <a:rPr lang="ja-JP" altLang="en-US" sz="2000">
                <a:ea typeface="+mn-lt"/>
                <a:cs typeface="+mn-lt"/>
              </a:rPr>
            </a:br>
            <a:r>
              <a:rPr lang="ja-JP" sz="2000">
                <a:ea typeface="+mn-lt"/>
                <a:cs typeface="+mn-lt"/>
              </a:rPr>
              <a:t>投稿された質問に返信（回答）を付けることができる人の範囲を主催者だけにするか</a:t>
            </a:r>
            <a:r>
              <a:rPr lang="ja-JP" altLang="en-US" sz="2000">
                <a:ea typeface="+mn-lt"/>
                <a:cs typeface="+mn-lt"/>
              </a:rPr>
              <a:t>、</a:t>
            </a:r>
            <a:r>
              <a:rPr lang="ja-JP" sz="2000">
                <a:ea typeface="+mn-lt"/>
                <a:cs typeface="+mn-lt"/>
              </a:rPr>
              <a:t>主催者と</a:t>
            </a:r>
            <a:r>
              <a:rPr lang="ja-JP" altLang="en-US" sz="2000">
                <a:ea typeface="+mn-lt"/>
                <a:cs typeface="+mn-lt"/>
              </a:rPr>
              <a:t>参加</a:t>
            </a:r>
            <a:r>
              <a:rPr lang="ja-JP" sz="2000">
                <a:ea typeface="+mn-lt"/>
                <a:cs typeface="+mn-lt"/>
              </a:rPr>
              <a:t>者の</a:t>
            </a:r>
            <a:r>
              <a:rPr lang="ja-JP" sz="2000" b="1">
                <a:ea typeface="+mn-lt"/>
                <a:cs typeface="+mn-lt"/>
              </a:rPr>
              <a:t>双方</a:t>
            </a:r>
            <a:r>
              <a:rPr lang="ja-JP" sz="2000">
                <a:ea typeface="+mn-lt"/>
                <a:cs typeface="+mn-lt"/>
              </a:rPr>
              <a:t>にするか設定できる</a:t>
            </a:r>
            <a:endParaRPr lang="ja-JP" altLang="en-US" sz="2000">
              <a:ea typeface="+mn-lt"/>
              <a:cs typeface="+mn-lt"/>
            </a:endParaRPr>
          </a:p>
          <a:p>
            <a:pPr lvl="1">
              <a:lnSpc>
                <a:spcPct val="100000"/>
              </a:lnSpc>
              <a:buFont typeface="Courier New" panose="020B0604020202020204" pitchFamily="34" charset="0"/>
              <a:buChar char="o"/>
            </a:pPr>
            <a:r>
              <a:rPr lang="ja-JP" sz="2000" b="1">
                <a:ea typeface="+mn-lt"/>
                <a:cs typeface="+mn-lt"/>
              </a:rPr>
              <a:t>エクスポート</a:t>
            </a:r>
            <a:r>
              <a:rPr lang="ja-JP" sz="2000">
                <a:ea typeface="+mn-lt"/>
                <a:cs typeface="+mn-lt"/>
              </a:rPr>
              <a:t>：</a:t>
            </a:r>
            <a:br>
              <a:rPr lang="ja-JP" altLang="en-US" sz="2000">
                <a:ea typeface="+mn-lt"/>
                <a:cs typeface="+mn-lt"/>
              </a:rPr>
            </a:br>
            <a:r>
              <a:rPr lang="ja-JP" sz="2000">
                <a:ea typeface="+mn-lt"/>
                <a:cs typeface="+mn-lt"/>
              </a:rPr>
              <a:t>質問のデータなどをエクスポート（ダウンロード）できる</a:t>
            </a:r>
            <a:endParaRPr lang="ja-JP" altLang="en-US" sz="2000">
              <a:ea typeface="+mn-lt"/>
              <a:cs typeface="+mn-lt"/>
            </a:endParaRPr>
          </a:p>
          <a:p>
            <a:pPr marL="0" indent="0">
              <a:lnSpc>
                <a:spcPct val="100000"/>
              </a:lnSpc>
              <a:buNone/>
            </a:pPr>
            <a:endParaRPr lang="ja-JP" altLang="en-US" sz="600">
              <a:ea typeface="+mn-lt"/>
              <a:cs typeface="+mn-lt"/>
            </a:endParaRPr>
          </a:p>
          <a:p>
            <a:pPr marL="0" indent="0">
              <a:lnSpc>
                <a:spcPct val="100000"/>
              </a:lnSpc>
              <a:buNone/>
            </a:pPr>
            <a:r>
              <a:rPr lang="ja-JP" altLang="en-US" sz="2000">
                <a:ea typeface="+mn-lt"/>
                <a:cs typeface="+mn-lt"/>
              </a:rPr>
              <a:t>　　</a:t>
            </a:r>
            <a:r>
              <a:rPr lang="ja-JP" sz="2000">
                <a:ea typeface="+mn-lt"/>
                <a:cs typeface="+mn-lt"/>
                <a:hlinkClick r:id="rId2"/>
              </a:rPr>
              <a:t>https://utelecon.adm.u-tokyo.ac.jp/slido/</a:t>
            </a:r>
            <a:endParaRPr lang="ja-JP" sz="2000">
              <a:ea typeface="+mn-lt"/>
              <a:cs typeface="+mn-lt"/>
            </a:endParaRPr>
          </a:p>
          <a:p>
            <a:pPr marL="0" indent="0">
              <a:lnSpc>
                <a:spcPct val="100000"/>
              </a:lnSpc>
              <a:buNone/>
            </a:pPr>
            <a:endParaRPr lang="ja-JP" sz="2000">
              <a:ea typeface="+mn-lt"/>
              <a:cs typeface="+mn-lt"/>
            </a:endParaRPr>
          </a:p>
        </p:txBody>
      </p:sp>
      <p:sp>
        <p:nvSpPr>
          <p:cNvPr id="4" name="Date Placeholder 3">
            <a:extLst>
              <a:ext uri="{FF2B5EF4-FFF2-40B4-BE49-F238E27FC236}">
                <a16:creationId xmlns:a16="http://schemas.microsoft.com/office/drawing/2014/main" id="{F60592F9-CD1C-6B31-FA8C-5F9B46AEAEFC}"/>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E6296338-D8A5-448D-335A-76DAC8E89B3E}"/>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F0CC65A6-FD17-D01B-8D3B-DA87F250212C}"/>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Tree>
    <p:extLst>
      <p:ext uri="{BB962C8B-B14F-4D97-AF65-F5344CB8AC3E}">
        <p14:creationId xmlns:p14="http://schemas.microsoft.com/office/powerpoint/2010/main" val="407779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C0CA90D4-5B7F-0691-E350-CA96222DD165}"/>
              </a:ext>
            </a:extLst>
          </p:cNvPr>
          <p:cNvSpPr>
            <a:spLocks noGrp="1"/>
          </p:cNvSpPr>
          <p:nvPr>
            <p:ph type="ctrTitle"/>
          </p:nvPr>
        </p:nvSpPr>
        <p:spPr/>
        <p:txBody>
          <a:bodyPr/>
          <a:lstStyle/>
          <a:p>
            <a:r>
              <a:rPr lang="en-US" altLang="ja-JP"/>
              <a:t>UTokyo Slack</a:t>
            </a:r>
            <a:endParaRPr lang="ja-JP" altLang="en-US"/>
          </a:p>
        </p:txBody>
      </p:sp>
      <p:sp>
        <p:nvSpPr>
          <p:cNvPr id="4" name="日付プレースホルダー 3">
            <a:extLst>
              <a:ext uri="{FF2B5EF4-FFF2-40B4-BE49-F238E27FC236}">
                <a16:creationId xmlns:a16="http://schemas.microsoft.com/office/drawing/2014/main" id="{C7CB5BEC-0384-94E2-BE19-9CC32BD0523D}"/>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6C8C8727-47A7-299D-185A-417211B85EEC}"/>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443A0CDD-3BDB-77E9-1481-B42F3132FA5D}"/>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Tree>
    <p:extLst>
      <p:ext uri="{BB962C8B-B14F-4D97-AF65-F5344CB8AC3E}">
        <p14:creationId xmlns:p14="http://schemas.microsoft.com/office/powerpoint/2010/main" val="2681905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7D2193-F2E9-360E-88D2-97E5FC4FA9C7}"/>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1042A92C-5F4D-8090-EE15-E3F6C56734F8}"/>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ED613BC5-0356-6585-2B03-AF5621BCD1BB}"/>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5" name="タイトル 4">
            <a:extLst>
              <a:ext uri="{FF2B5EF4-FFF2-40B4-BE49-F238E27FC236}">
                <a16:creationId xmlns:a16="http://schemas.microsoft.com/office/drawing/2014/main" id="{3ECD57D6-21A3-B8E3-AFC9-B2CE5BD03EE6}"/>
              </a:ext>
            </a:extLst>
          </p:cNvPr>
          <p:cNvSpPr>
            <a:spLocks noGrp="1"/>
          </p:cNvSpPr>
          <p:nvPr>
            <p:ph type="title"/>
          </p:nvPr>
        </p:nvSpPr>
        <p:spPr/>
        <p:txBody>
          <a:bodyPr/>
          <a:lstStyle/>
          <a:p>
            <a:r>
              <a:rPr lang="ja-JP" altLang="en-US"/>
              <a:t>UTokyo</a:t>
            </a:r>
            <a:r>
              <a:rPr kumimoji="1" lang="ja-JP" altLang="en-US"/>
              <a:t> </a:t>
            </a:r>
            <a:r>
              <a:rPr kumimoji="1" lang="en-US" altLang="ja-JP"/>
              <a:t>Slack</a:t>
            </a:r>
            <a:endParaRPr lang="ja-JP" altLang="en-US"/>
          </a:p>
        </p:txBody>
      </p:sp>
      <p:sp>
        <p:nvSpPr>
          <p:cNvPr id="6" name="コンテンツ プレースホルダー 5">
            <a:extLst>
              <a:ext uri="{FF2B5EF4-FFF2-40B4-BE49-F238E27FC236}">
                <a16:creationId xmlns:a16="http://schemas.microsoft.com/office/drawing/2014/main" id="{C003FEEE-3EDF-D558-AABF-2FC315F44588}"/>
              </a:ext>
            </a:extLst>
          </p:cNvPr>
          <p:cNvSpPr>
            <a:spLocks noGrp="1"/>
          </p:cNvSpPr>
          <p:nvPr>
            <p:ph idx="1"/>
          </p:nvPr>
        </p:nvSpPr>
        <p:spPr>
          <a:xfrm>
            <a:off x="838199" y="1251284"/>
            <a:ext cx="10710333" cy="5174716"/>
          </a:xfrm>
        </p:spPr>
        <p:txBody>
          <a:bodyPr vert="horz" lIns="91440" tIns="45720" rIns="91440" bIns="45720" rtlCol="0" anchor="t">
            <a:noAutofit/>
          </a:bodyPr>
          <a:lstStyle/>
          <a:p>
            <a:pPr marL="0" indent="0">
              <a:lnSpc>
                <a:spcPct val="150000"/>
              </a:lnSpc>
              <a:buNone/>
            </a:pPr>
            <a:r>
              <a:rPr kumimoji="1" lang="en-US" altLang="ja-JP" b="1">
                <a:solidFill>
                  <a:srgbClr val="7030A0"/>
                </a:solidFill>
              </a:rPr>
              <a:t>Slack</a:t>
            </a:r>
            <a:r>
              <a:rPr kumimoji="1" lang="ja-JP" altLang="en-US"/>
              <a:t>：チャットを中心にした、チームでのコミュニケーションのためのツール</a:t>
            </a:r>
            <a:endParaRPr lang="en-US" altLang="ja-JP"/>
          </a:p>
          <a:p>
            <a:pPr lvl="1">
              <a:lnSpc>
                <a:spcPct val="150000"/>
              </a:lnSpc>
            </a:pPr>
            <a:r>
              <a:rPr lang="ja-JP" altLang="en-US"/>
              <a:t>ワークスペースと呼ばれる</a:t>
            </a:r>
            <a:r>
              <a:rPr lang="ja-JP">
                <a:latin typeface="Meiryo"/>
                <a:ea typeface="Meiryo"/>
              </a:rPr>
              <a:t>作業場所で</a:t>
            </a:r>
            <a:r>
              <a:rPr lang="ja-JP" altLang="en-US"/>
              <a:t>チームの共同作業を行う</a:t>
            </a:r>
          </a:p>
          <a:p>
            <a:pPr marL="457200" lvl="1" indent="0">
              <a:lnSpc>
                <a:spcPct val="150000"/>
              </a:lnSpc>
              <a:buNone/>
            </a:pPr>
            <a:r>
              <a:rPr lang="ja-JP" altLang="en-US" sz="1050"/>
              <a:t> </a:t>
            </a:r>
          </a:p>
          <a:p>
            <a:pPr marL="0" indent="0">
              <a:lnSpc>
                <a:spcPct val="150000"/>
              </a:lnSpc>
              <a:buNone/>
            </a:pPr>
            <a:r>
              <a:rPr lang="ja-JP" altLang="en-US"/>
              <a:t>東京大学では</a:t>
            </a:r>
            <a:r>
              <a:rPr lang="ja-JP" altLang="en-US" b="1">
                <a:solidFill>
                  <a:srgbClr val="7030A0"/>
                </a:solidFill>
              </a:rPr>
              <a:t>「</a:t>
            </a:r>
            <a:r>
              <a:rPr lang="en-US" altLang="ja-JP" b="1" err="1">
                <a:solidFill>
                  <a:srgbClr val="7030A0"/>
                </a:solidFill>
              </a:rPr>
              <a:t>UTokyo</a:t>
            </a:r>
            <a:r>
              <a:rPr lang="en-US" altLang="ja-JP" b="1">
                <a:solidFill>
                  <a:srgbClr val="7030A0"/>
                </a:solidFill>
              </a:rPr>
              <a:t> Slack</a:t>
            </a:r>
            <a:r>
              <a:rPr lang="ja-JP" altLang="en-US" b="1">
                <a:solidFill>
                  <a:srgbClr val="7030A0"/>
                </a:solidFill>
              </a:rPr>
              <a:t>」</a:t>
            </a:r>
            <a:r>
              <a:rPr lang="ja-JP" altLang="en-US"/>
              <a:t>と称して包括契約環境を提供</a:t>
            </a:r>
            <a:endParaRPr lang="en-US" altLang="ja-JP"/>
          </a:p>
          <a:p>
            <a:pPr lvl="1">
              <a:lnSpc>
                <a:spcPct val="150000"/>
              </a:lnSpc>
            </a:pPr>
            <a:r>
              <a:rPr kumimoji="1" lang="ja-JP" altLang="en-US"/>
              <a:t>本学構成員は有償ワークスペース向けの機能を利用可能</a:t>
            </a:r>
            <a:endParaRPr kumimoji="1" lang="en-US" altLang="ja-JP"/>
          </a:p>
          <a:p>
            <a:pPr lvl="1">
              <a:lnSpc>
                <a:spcPct val="150000"/>
              </a:lnSpc>
            </a:pPr>
            <a:r>
              <a:rPr lang="ja-JP" altLang="en-US"/>
              <a:t>Enterprise Grid というプランのため、</a:t>
            </a:r>
            <a:r>
              <a:rPr kumimoji="1" lang="ja-JP" altLang="en-US"/>
              <a:t>ワークスペースの位置づけが通常の</a:t>
            </a:r>
            <a:r>
              <a:rPr kumimoji="1" lang="en-US" altLang="ja-JP"/>
              <a:t>Slack</a:t>
            </a:r>
            <a:r>
              <a:rPr kumimoji="1" lang="ja-JP" altLang="en-US"/>
              <a:t>とは少し異なる</a:t>
            </a:r>
            <a:endParaRPr kumimoji="1" lang="en-US" altLang="ja-JP"/>
          </a:p>
        </p:txBody>
      </p:sp>
    </p:spTree>
    <p:extLst>
      <p:ext uri="{BB962C8B-B14F-4D97-AF65-F5344CB8AC3E}">
        <p14:creationId xmlns:p14="http://schemas.microsoft.com/office/powerpoint/2010/main" val="3667310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A7613-A13D-CEAD-16AB-C757D26BF24D}"/>
              </a:ext>
            </a:extLst>
          </p:cNvPr>
          <p:cNvSpPr>
            <a:spLocks noGrp="1"/>
          </p:cNvSpPr>
          <p:nvPr>
            <p:ph type="title"/>
          </p:nvPr>
        </p:nvSpPr>
        <p:spPr/>
        <p:txBody>
          <a:bodyPr/>
          <a:lstStyle/>
          <a:p>
            <a:r>
              <a:rPr kumimoji="1" lang="en-US" altLang="ja-JP"/>
              <a:t>UTokyo Slack </a:t>
            </a:r>
            <a:r>
              <a:rPr kumimoji="1" lang="ja-JP" altLang="en-US"/>
              <a:t>参加の手順</a:t>
            </a:r>
          </a:p>
        </p:txBody>
      </p:sp>
      <p:sp>
        <p:nvSpPr>
          <p:cNvPr id="4" name="日付プレースホルダー 3">
            <a:extLst>
              <a:ext uri="{FF2B5EF4-FFF2-40B4-BE49-F238E27FC236}">
                <a16:creationId xmlns:a16="http://schemas.microsoft.com/office/drawing/2014/main" id="{8DE53651-2EED-62AB-6810-27D061882930}"/>
              </a:ext>
            </a:extLst>
          </p:cNvPr>
          <p:cNvSpPr>
            <a:spLocks noGrp="1"/>
          </p:cNvSpPr>
          <p:nvPr>
            <p:ph type="dt" sz="half" idx="10"/>
          </p:nvPr>
        </p:nvSpPr>
        <p:spPr/>
        <p:txBody>
          <a:bodyPr/>
          <a:lstStyle/>
          <a:p>
            <a:r>
              <a:rPr kumimoji="1" lang="en-US" altLang="ja-JP"/>
              <a:t>2025/03/12</a:t>
            </a:r>
            <a:endParaRPr kumimoji="1" lang="ja-JP" altLang="en-US"/>
          </a:p>
        </p:txBody>
      </p:sp>
      <p:sp>
        <p:nvSpPr>
          <p:cNvPr id="6" name="スライド番号プレースホルダー 5">
            <a:extLst>
              <a:ext uri="{FF2B5EF4-FFF2-40B4-BE49-F238E27FC236}">
                <a16:creationId xmlns:a16="http://schemas.microsoft.com/office/drawing/2014/main" id="{85FD2CC0-3219-5C21-03F7-3A6BA9C4E833}"/>
              </a:ext>
            </a:extLst>
          </p:cNvPr>
          <p:cNvSpPr>
            <a:spLocks noGrp="1"/>
          </p:cNvSpPr>
          <p:nvPr>
            <p:ph type="sldNum" sz="quarter" idx="12"/>
          </p:nvPr>
        </p:nvSpPr>
        <p:spPr>
          <a:xfrm>
            <a:off x="8610600" y="6171000"/>
            <a:ext cx="2743200" cy="252000"/>
          </a:xfrm>
        </p:spPr>
        <p:txBody>
          <a:bodyPr/>
          <a:lstStyle/>
          <a:p>
            <a:fld id="{238D974C-B194-4AA9-B594-062E052A82EF}" type="slidenum">
              <a:rPr kumimoji="1" lang="ja-JP" altLang="en-US" smtClean="0"/>
              <a:t>19</a:t>
            </a:fld>
            <a:endParaRPr kumimoji="1" lang="ja-JP" altLang="en-US"/>
          </a:p>
        </p:txBody>
      </p:sp>
      <p:sp>
        <p:nvSpPr>
          <p:cNvPr id="8" name="正方形/長方形 7">
            <a:extLst>
              <a:ext uri="{FF2B5EF4-FFF2-40B4-BE49-F238E27FC236}">
                <a16:creationId xmlns:a16="http://schemas.microsoft.com/office/drawing/2014/main" id="{F29D2744-8688-AC39-1F93-AAC6306DAD5C}"/>
              </a:ext>
            </a:extLst>
          </p:cNvPr>
          <p:cNvSpPr/>
          <p:nvPr/>
        </p:nvSpPr>
        <p:spPr>
          <a:xfrm>
            <a:off x="1033142" y="1071253"/>
            <a:ext cx="5003800" cy="97213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8A785E3-F707-77F1-01E4-AAC55DC74365}"/>
              </a:ext>
            </a:extLst>
          </p:cNvPr>
          <p:cNvSpPr/>
          <p:nvPr/>
        </p:nvSpPr>
        <p:spPr>
          <a:xfrm>
            <a:off x="6350000" y="1071253"/>
            <a:ext cx="5003800" cy="97213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B734F42-5E13-7FC4-7461-227A327D75BD}"/>
              </a:ext>
            </a:extLst>
          </p:cNvPr>
          <p:cNvSpPr/>
          <p:nvPr/>
        </p:nvSpPr>
        <p:spPr>
          <a:xfrm>
            <a:off x="1001392" y="2290452"/>
            <a:ext cx="10352408" cy="77083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sz="1600"/>
          </a:p>
        </p:txBody>
      </p:sp>
      <p:sp>
        <p:nvSpPr>
          <p:cNvPr id="15" name="テキスト ボックス 14">
            <a:extLst>
              <a:ext uri="{FF2B5EF4-FFF2-40B4-BE49-F238E27FC236}">
                <a16:creationId xmlns:a16="http://schemas.microsoft.com/office/drawing/2014/main" id="{EEE4F312-C57D-2BD0-94EF-AC00DAEA1F84}"/>
              </a:ext>
            </a:extLst>
          </p:cNvPr>
          <p:cNvSpPr txBox="1"/>
          <p:nvPr/>
        </p:nvSpPr>
        <p:spPr>
          <a:xfrm>
            <a:off x="999987" y="2314937"/>
            <a:ext cx="10341156" cy="400110"/>
          </a:xfrm>
          <a:prstGeom prst="rect">
            <a:avLst/>
          </a:prstGeom>
          <a:noFill/>
        </p:spPr>
        <p:txBody>
          <a:bodyPr wrap="square" lIns="91440" tIns="45720" rIns="91440" bIns="45720" rtlCol="0" anchor="t">
            <a:spAutoFit/>
          </a:bodyPr>
          <a:lstStyle/>
          <a:p>
            <a:pPr algn="ctr"/>
            <a:r>
              <a:rPr lang="ja-JP" altLang="en-US" sz="2000"/>
              <a:t>「</a:t>
            </a:r>
            <a:r>
              <a:rPr lang="en-US" altLang="ja-JP" sz="2000"/>
              <a:t>UTokyo Account </a:t>
            </a:r>
            <a:r>
              <a:rPr lang="ja-JP" altLang="en-US" sz="2000"/>
              <a:t>でサインインする」をクリック</a:t>
            </a:r>
            <a:endParaRPr kumimoji="1" lang="ja-JP" altLang="en-US" sz="2000"/>
          </a:p>
        </p:txBody>
      </p:sp>
      <p:sp>
        <p:nvSpPr>
          <p:cNvPr id="20" name="テキスト ボックス 19">
            <a:extLst>
              <a:ext uri="{FF2B5EF4-FFF2-40B4-BE49-F238E27FC236}">
                <a16:creationId xmlns:a16="http://schemas.microsoft.com/office/drawing/2014/main" id="{AEE136CD-DDD2-AED7-9834-5DB544D4CFAD}"/>
              </a:ext>
            </a:extLst>
          </p:cNvPr>
          <p:cNvSpPr txBox="1"/>
          <p:nvPr/>
        </p:nvSpPr>
        <p:spPr>
          <a:xfrm>
            <a:off x="1176642" y="1071253"/>
            <a:ext cx="4860300" cy="769441"/>
          </a:xfrm>
          <a:prstGeom prst="rect">
            <a:avLst/>
          </a:prstGeom>
          <a:noFill/>
        </p:spPr>
        <p:txBody>
          <a:bodyPr wrap="square">
            <a:spAutoFit/>
          </a:bodyPr>
          <a:lstStyle/>
          <a:p>
            <a:pPr>
              <a:lnSpc>
                <a:spcPct val="100000"/>
              </a:lnSpc>
              <a:spcBef>
                <a:spcPts val="0"/>
              </a:spcBef>
            </a:pPr>
            <a:r>
              <a:rPr lang="en-US" altLang="ja" sz="2400"/>
              <a:t>UTokyo Slack </a:t>
            </a:r>
            <a:r>
              <a:rPr lang="ja-JP" altLang="en-US" sz="2400"/>
              <a:t>にアクセス</a:t>
            </a:r>
            <a:endParaRPr lang="en-US" altLang="ja" sz="2400"/>
          </a:p>
          <a:p>
            <a:pPr>
              <a:lnSpc>
                <a:spcPct val="100000"/>
              </a:lnSpc>
              <a:spcBef>
                <a:spcPts val="0"/>
              </a:spcBef>
            </a:pPr>
            <a:r>
              <a:rPr lang="en-US" altLang="ja" sz="2000">
                <a:hlinkClick r:id="rId2"/>
              </a:rPr>
              <a:t>https://utokyo.enterprise.slack.com/</a:t>
            </a:r>
            <a:endParaRPr lang="en-US" altLang="ja" sz="2000"/>
          </a:p>
        </p:txBody>
      </p:sp>
      <p:sp>
        <p:nvSpPr>
          <p:cNvPr id="21" name="テキスト ボックス 20">
            <a:extLst>
              <a:ext uri="{FF2B5EF4-FFF2-40B4-BE49-F238E27FC236}">
                <a16:creationId xmlns:a16="http://schemas.microsoft.com/office/drawing/2014/main" id="{BB2A721D-C126-8BCA-F0B3-44EFDFFE4E94}"/>
              </a:ext>
            </a:extLst>
          </p:cNvPr>
          <p:cNvSpPr txBox="1"/>
          <p:nvPr/>
        </p:nvSpPr>
        <p:spPr>
          <a:xfrm>
            <a:off x="6608461" y="1049312"/>
            <a:ext cx="4745339" cy="1015663"/>
          </a:xfrm>
          <a:prstGeom prst="rect">
            <a:avLst/>
          </a:prstGeom>
          <a:noFill/>
        </p:spPr>
        <p:txBody>
          <a:bodyPr wrap="square">
            <a:spAutoFit/>
          </a:bodyPr>
          <a:lstStyle/>
          <a:p>
            <a:pPr>
              <a:lnSpc>
                <a:spcPct val="100000"/>
              </a:lnSpc>
              <a:spcBef>
                <a:spcPts val="0"/>
              </a:spcBef>
            </a:pPr>
            <a:r>
              <a:rPr lang="ja-JP" altLang="en-US" sz="2400"/>
              <a:t>招待リンクの</a:t>
            </a:r>
            <a:r>
              <a:rPr lang="en-US" altLang="ja-JP" sz="2400"/>
              <a:t>URL</a:t>
            </a:r>
            <a:r>
              <a:rPr lang="ja-JP" altLang="en-US" sz="2400"/>
              <a:t>にアクセス</a:t>
            </a:r>
            <a:endParaRPr lang="en-US" altLang="ja-JP" sz="2400"/>
          </a:p>
          <a:p>
            <a:pPr>
              <a:lnSpc>
                <a:spcPct val="100000"/>
              </a:lnSpc>
              <a:spcBef>
                <a:spcPts val="0"/>
              </a:spcBef>
            </a:pPr>
            <a:r>
              <a:rPr lang="ja-JP" altLang="en-US"/>
              <a:t>招待メールは</a:t>
            </a:r>
            <a:r>
              <a:rPr lang="en-US" altLang="ja-JP" b="1">
                <a:solidFill>
                  <a:srgbClr val="155F90"/>
                </a:solidFill>
              </a:rPr>
              <a:t>ECCS</a:t>
            </a:r>
            <a:r>
              <a:rPr lang="ja-JP" altLang="en-US" b="1">
                <a:solidFill>
                  <a:srgbClr val="155F90"/>
                </a:solidFill>
              </a:rPr>
              <a:t>クラウドメール</a:t>
            </a:r>
            <a:r>
              <a:rPr lang="ja-JP" altLang="en-US"/>
              <a:t>宛てに</a:t>
            </a:r>
            <a:br>
              <a:rPr lang="en-US" altLang="ja-JP"/>
            </a:br>
            <a:r>
              <a:rPr lang="ja-JP" altLang="en-US"/>
              <a:t>届きます </a:t>
            </a:r>
            <a:r>
              <a:rPr lang="en-US" altLang="ja-JP"/>
              <a:t>(</a:t>
            </a:r>
            <a:r>
              <a:rPr lang="en-US" altLang="ja"/>
              <a:t>@g.ecc.u-tokyo.ac.jp)</a:t>
            </a:r>
            <a:endParaRPr lang="en-US" altLang="ja" sz="1600"/>
          </a:p>
        </p:txBody>
      </p:sp>
      <p:sp>
        <p:nvSpPr>
          <p:cNvPr id="26" name="二等辺三角形 25">
            <a:extLst>
              <a:ext uri="{FF2B5EF4-FFF2-40B4-BE49-F238E27FC236}">
                <a16:creationId xmlns:a16="http://schemas.microsoft.com/office/drawing/2014/main" id="{85ED0227-467A-856D-2B98-EBEBE9444FC7}"/>
              </a:ext>
            </a:extLst>
          </p:cNvPr>
          <p:cNvSpPr/>
          <p:nvPr/>
        </p:nvSpPr>
        <p:spPr>
          <a:xfrm rot="10800000">
            <a:off x="3152565" y="1964434"/>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486B6C84-DBB0-0322-9CCD-617A7474404D}"/>
              </a:ext>
            </a:extLst>
          </p:cNvPr>
          <p:cNvSpPr/>
          <p:nvPr/>
        </p:nvSpPr>
        <p:spPr>
          <a:xfrm rot="10800000">
            <a:off x="8790034" y="2006767"/>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A508D0C-422F-7EC7-817F-379889FF4A4F}"/>
              </a:ext>
            </a:extLst>
          </p:cNvPr>
          <p:cNvSpPr/>
          <p:nvPr/>
        </p:nvSpPr>
        <p:spPr>
          <a:xfrm>
            <a:off x="1001392" y="4777215"/>
            <a:ext cx="8528050" cy="136394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EBEEA4D6-2079-4D09-35FA-AFFBFD6835A4}"/>
              </a:ext>
            </a:extLst>
          </p:cNvPr>
          <p:cNvSpPr/>
          <p:nvPr/>
        </p:nvSpPr>
        <p:spPr>
          <a:xfrm>
            <a:off x="1001392" y="3307705"/>
            <a:ext cx="10352408" cy="40487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D2A18D0E-538E-AB98-29D3-9D0CBCC31022}"/>
              </a:ext>
            </a:extLst>
          </p:cNvPr>
          <p:cNvSpPr/>
          <p:nvPr/>
        </p:nvSpPr>
        <p:spPr>
          <a:xfrm>
            <a:off x="1001392" y="4046950"/>
            <a:ext cx="5046133" cy="40487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029B9EC7-E934-E810-7E90-AA8C5E4D5C32}"/>
              </a:ext>
            </a:extLst>
          </p:cNvPr>
          <p:cNvSpPr/>
          <p:nvPr/>
        </p:nvSpPr>
        <p:spPr>
          <a:xfrm>
            <a:off x="6318250" y="4046950"/>
            <a:ext cx="5035550" cy="40487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6566CC47-69B5-700B-41C5-8F0B30B251D7}"/>
              </a:ext>
            </a:extLst>
          </p:cNvPr>
          <p:cNvSpPr txBox="1"/>
          <p:nvPr/>
        </p:nvSpPr>
        <p:spPr>
          <a:xfrm>
            <a:off x="996458" y="3357558"/>
            <a:ext cx="10346510" cy="400110"/>
          </a:xfrm>
          <a:prstGeom prst="rect">
            <a:avLst/>
          </a:prstGeom>
          <a:noFill/>
        </p:spPr>
        <p:txBody>
          <a:bodyPr wrap="square" lIns="91440" tIns="45720" rIns="91440" bIns="45720" rtlCol="0" anchor="t">
            <a:spAutoFit/>
          </a:bodyPr>
          <a:lstStyle/>
          <a:p>
            <a:pPr algn="ctr">
              <a:lnSpc>
                <a:spcPct val="100000"/>
              </a:lnSpc>
              <a:spcBef>
                <a:spcPts val="1200"/>
              </a:spcBef>
            </a:pPr>
            <a:r>
              <a:rPr lang="ja-JP" altLang="en-US" sz="2000"/>
              <a:t>サービス利用規約の確認を求められる</a:t>
            </a:r>
            <a:endParaRPr lang="en-US" altLang="ja" sz="2000"/>
          </a:p>
        </p:txBody>
      </p:sp>
      <p:sp>
        <p:nvSpPr>
          <p:cNvPr id="38" name="テキスト ボックス 37">
            <a:extLst>
              <a:ext uri="{FF2B5EF4-FFF2-40B4-BE49-F238E27FC236}">
                <a16:creationId xmlns:a16="http://schemas.microsoft.com/office/drawing/2014/main" id="{7EA7FED7-5A9E-EA66-C0A1-268A6D6323BD}"/>
              </a:ext>
            </a:extLst>
          </p:cNvPr>
          <p:cNvSpPr txBox="1"/>
          <p:nvPr/>
        </p:nvSpPr>
        <p:spPr>
          <a:xfrm>
            <a:off x="1512330" y="4071139"/>
            <a:ext cx="4031873" cy="400110"/>
          </a:xfrm>
          <a:prstGeom prst="rect">
            <a:avLst/>
          </a:prstGeom>
          <a:noFill/>
        </p:spPr>
        <p:txBody>
          <a:bodyPr wrap="none" lIns="91440" tIns="45720" rIns="91440" bIns="45720" rtlCol="0" anchor="t">
            <a:spAutoFit/>
          </a:bodyPr>
          <a:lstStyle/>
          <a:p>
            <a:pPr>
              <a:lnSpc>
                <a:spcPct val="100000"/>
              </a:lnSpc>
              <a:spcBef>
                <a:spcPts val="1200"/>
              </a:spcBef>
            </a:pPr>
            <a:r>
              <a:rPr lang="ja-JP" altLang="en-US" sz="2000"/>
              <a:t>ワークスペース一覧が表示される</a:t>
            </a:r>
            <a:endParaRPr lang="en-US" altLang="ja" sz="2000"/>
          </a:p>
        </p:txBody>
      </p:sp>
      <p:sp>
        <p:nvSpPr>
          <p:cNvPr id="39" name="テキスト ボックス 38">
            <a:extLst>
              <a:ext uri="{FF2B5EF4-FFF2-40B4-BE49-F238E27FC236}">
                <a16:creationId xmlns:a16="http://schemas.microsoft.com/office/drawing/2014/main" id="{2F50DA6D-A885-44DE-4E42-C0C80AFD2130}"/>
              </a:ext>
            </a:extLst>
          </p:cNvPr>
          <p:cNvSpPr txBox="1"/>
          <p:nvPr/>
        </p:nvSpPr>
        <p:spPr>
          <a:xfrm>
            <a:off x="7128709" y="4078193"/>
            <a:ext cx="3518912" cy="400110"/>
          </a:xfrm>
          <a:prstGeom prst="rect">
            <a:avLst/>
          </a:prstGeom>
          <a:noFill/>
        </p:spPr>
        <p:txBody>
          <a:bodyPr wrap="none" lIns="91440" tIns="45720" rIns="91440" bIns="45720" rtlCol="0" anchor="t">
            <a:spAutoFit/>
          </a:bodyPr>
          <a:lstStyle/>
          <a:p>
            <a:pPr>
              <a:lnSpc>
                <a:spcPct val="100000"/>
              </a:lnSpc>
              <a:spcBef>
                <a:spcPts val="1200"/>
              </a:spcBef>
            </a:pPr>
            <a:r>
              <a:rPr lang="ja-JP" altLang="en-US" sz="2000"/>
              <a:t>ワークスペースに参加が完了</a:t>
            </a:r>
            <a:endParaRPr lang="en-US" altLang="ja" sz="2000"/>
          </a:p>
        </p:txBody>
      </p:sp>
      <p:sp>
        <p:nvSpPr>
          <p:cNvPr id="40" name="二等辺三角形 39">
            <a:extLst>
              <a:ext uri="{FF2B5EF4-FFF2-40B4-BE49-F238E27FC236}">
                <a16:creationId xmlns:a16="http://schemas.microsoft.com/office/drawing/2014/main" id="{86340209-D64C-BE89-F3BF-DE96EC86A164}"/>
              </a:ext>
            </a:extLst>
          </p:cNvPr>
          <p:cNvSpPr/>
          <p:nvPr/>
        </p:nvSpPr>
        <p:spPr>
          <a:xfrm rot="10800000">
            <a:off x="3152565" y="3707189"/>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85B0052-F1AF-4C7E-B1D0-7C2E7E7E8CC2}"/>
              </a:ext>
            </a:extLst>
          </p:cNvPr>
          <p:cNvSpPr/>
          <p:nvPr/>
        </p:nvSpPr>
        <p:spPr>
          <a:xfrm rot="10800000">
            <a:off x="8740645" y="3689549"/>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a:extLst>
              <a:ext uri="{FF2B5EF4-FFF2-40B4-BE49-F238E27FC236}">
                <a16:creationId xmlns:a16="http://schemas.microsoft.com/office/drawing/2014/main" id="{54CF62B3-22DD-E974-70D4-355D0238944D}"/>
              </a:ext>
            </a:extLst>
          </p:cNvPr>
          <p:cNvSpPr/>
          <p:nvPr/>
        </p:nvSpPr>
        <p:spPr>
          <a:xfrm rot="10800000">
            <a:off x="6020689" y="3044910"/>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E24C4A60-68C5-0B7B-247E-91F67FDBE149}"/>
              </a:ext>
            </a:extLst>
          </p:cNvPr>
          <p:cNvSpPr/>
          <p:nvPr/>
        </p:nvSpPr>
        <p:spPr>
          <a:xfrm rot="10800000">
            <a:off x="3152565" y="4431089"/>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97F57E9E-103A-03D6-E0C7-D2FE04B6B138}"/>
              </a:ext>
            </a:extLst>
          </p:cNvPr>
          <p:cNvSpPr txBox="1"/>
          <p:nvPr/>
        </p:nvSpPr>
        <p:spPr>
          <a:xfrm>
            <a:off x="1527601" y="4832623"/>
            <a:ext cx="4031873" cy="400110"/>
          </a:xfrm>
          <a:prstGeom prst="rect">
            <a:avLst/>
          </a:prstGeom>
          <a:noFill/>
        </p:spPr>
        <p:txBody>
          <a:bodyPr wrap="none" lIns="91440" tIns="45720" rIns="91440" bIns="45720" rtlCol="0" anchor="t">
            <a:spAutoFit/>
          </a:bodyPr>
          <a:lstStyle/>
          <a:p>
            <a:pPr>
              <a:lnSpc>
                <a:spcPct val="100000"/>
              </a:lnSpc>
              <a:spcBef>
                <a:spcPts val="1200"/>
              </a:spcBef>
            </a:pPr>
            <a:r>
              <a:rPr lang="ja-JP" altLang="en-US" sz="2000"/>
              <a:t>参加したいワークスペースを選択</a:t>
            </a:r>
            <a:endParaRPr lang="en-US" altLang="ja-JP" sz="2400"/>
          </a:p>
        </p:txBody>
      </p:sp>
      <p:sp>
        <p:nvSpPr>
          <p:cNvPr id="45" name="フリーフォーム: 図形 44">
            <a:extLst>
              <a:ext uri="{FF2B5EF4-FFF2-40B4-BE49-F238E27FC236}">
                <a16:creationId xmlns:a16="http://schemas.microsoft.com/office/drawing/2014/main" id="{AF77A358-C9C5-9E5A-F9CC-4CB97CCC2C1E}"/>
              </a:ext>
            </a:extLst>
          </p:cNvPr>
          <p:cNvSpPr/>
          <p:nvPr/>
        </p:nvSpPr>
        <p:spPr>
          <a:xfrm>
            <a:off x="9533029" y="1555519"/>
            <a:ext cx="2384194" cy="4359293"/>
          </a:xfrm>
          <a:custGeom>
            <a:avLst/>
            <a:gdLst>
              <a:gd name="connsiteX0" fmla="*/ 0 w 3476847"/>
              <a:gd name="connsiteY0" fmla="*/ 4859079 h 4859079"/>
              <a:gd name="connsiteX1" fmla="*/ 3476847 w 3476847"/>
              <a:gd name="connsiteY1" fmla="*/ 4859079 h 4859079"/>
              <a:gd name="connsiteX2" fmla="*/ 3476847 w 3476847"/>
              <a:gd name="connsiteY2" fmla="*/ 0 h 4859079"/>
              <a:gd name="connsiteX3" fmla="*/ 2509284 w 3476847"/>
              <a:gd name="connsiteY3" fmla="*/ 0 h 4859079"/>
            </a:gdLst>
            <a:ahLst/>
            <a:cxnLst>
              <a:cxn ang="0">
                <a:pos x="connsiteX0" y="connsiteY0"/>
              </a:cxn>
              <a:cxn ang="0">
                <a:pos x="connsiteX1" y="connsiteY1"/>
              </a:cxn>
              <a:cxn ang="0">
                <a:pos x="connsiteX2" y="connsiteY2"/>
              </a:cxn>
              <a:cxn ang="0">
                <a:pos x="connsiteX3" y="connsiteY3"/>
              </a:cxn>
            </a:cxnLst>
            <a:rect l="l" t="t" r="r" b="b"/>
            <a:pathLst>
              <a:path w="3476847" h="4859079">
                <a:moveTo>
                  <a:pt x="0" y="4859079"/>
                </a:moveTo>
                <a:lnTo>
                  <a:pt x="3476847" y="4859079"/>
                </a:lnTo>
                <a:lnTo>
                  <a:pt x="3476847" y="0"/>
                </a:lnTo>
                <a:lnTo>
                  <a:pt x="2509284" y="0"/>
                </a:lnTo>
              </a:path>
            </a:pathLst>
          </a:custGeom>
          <a:ln w="57150">
            <a:solidFill>
              <a:srgbClr val="FFC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59F4FA3E-A620-75FA-4775-0E368E8EB402}"/>
              </a:ext>
            </a:extLst>
          </p:cNvPr>
          <p:cNvSpPr txBox="1"/>
          <p:nvPr/>
        </p:nvSpPr>
        <p:spPr>
          <a:xfrm>
            <a:off x="1273800" y="5216767"/>
            <a:ext cx="9018180" cy="120032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ja-JP" altLang="en-US" b="1" i="0">
                <a:solidFill>
                  <a:srgbClr val="155F90"/>
                </a:solidFill>
                <a:effectLst/>
                <a:latin typeface="+mj-lt"/>
              </a:rPr>
              <a:t>参加して</a:t>
            </a:r>
            <a:r>
              <a:rPr lang="en-US" altLang="ja-JP" b="1" i="0">
                <a:solidFill>
                  <a:srgbClr val="155F90"/>
                </a:solidFill>
                <a:effectLst/>
                <a:latin typeface="+mj-lt"/>
              </a:rPr>
              <a:t>Slack</a:t>
            </a:r>
            <a:r>
              <a:rPr lang="ja-JP" altLang="en-US" b="1" i="0">
                <a:solidFill>
                  <a:srgbClr val="155F90"/>
                </a:solidFill>
                <a:effectLst/>
                <a:latin typeface="+mj-lt"/>
              </a:rPr>
              <a:t>を起動する </a:t>
            </a:r>
            <a:r>
              <a:rPr lang="ja-JP" altLang="en-US" i="0">
                <a:solidFill>
                  <a:srgbClr val="212121"/>
                </a:solidFill>
                <a:effectLst/>
                <a:latin typeface="+mj-lt"/>
              </a:rPr>
              <a:t>→ 直接ワークスペースに参加が可能</a:t>
            </a:r>
            <a:r>
              <a:rPr lang="en-US" altLang="ja-JP" i="0">
                <a:solidFill>
                  <a:srgbClr val="212121"/>
                </a:solidFill>
                <a:effectLst/>
                <a:latin typeface="+mj-lt"/>
              </a:rPr>
              <a:t> </a:t>
            </a:r>
          </a:p>
          <a:p>
            <a:pPr marL="285750" indent="-285750">
              <a:buFont typeface="Arial" panose="020B0604020202020204" pitchFamily="34" charset="0"/>
              <a:buChar char="•"/>
            </a:pPr>
            <a:r>
              <a:rPr lang="ja-JP" altLang="en-US" b="1">
                <a:solidFill>
                  <a:srgbClr val="155F90"/>
                </a:solidFill>
                <a:latin typeface="+mj-lt"/>
              </a:rPr>
              <a:t>参加をリクエストする </a:t>
            </a:r>
            <a:r>
              <a:rPr lang="ja-JP" altLang="en-US">
                <a:latin typeface="+mj-lt"/>
              </a:rPr>
              <a:t>→ リクエストの承認後にワークスペースに参加</a:t>
            </a:r>
            <a:endParaRPr lang="en-US" altLang="ja-JP">
              <a:latin typeface="+mj-lt"/>
            </a:endParaRPr>
          </a:p>
          <a:p>
            <a:pPr marL="285750" indent="-285750">
              <a:buFont typeface="Arial" panose="020B0604020202020204" pitchFamily="34" charset="0"/>
              <a:buChar char="•"/>
            </a:pPr>
            <a:r>
              <a:rPr lang="ja-JP" altLang="en-US" b="1">
                <a:solidFill>
                  <a:srgbClr val="155F90"/>
                </a:solidFill>
                <a:latin typeface="+mj-lt"/>
              </a:rPr>
              <a:t>ワークスペースに参加するには招待が必要です：</a:t>
            </a:r>
            <a:r>
              <a:rPr lang="ja-JP" altLang="en-US" b="1">
                <a:latin typeface="+mj-lt"/>
              </a:rPr>
              <a:t>参加には直接の招待が必要</a:t>
            </a:r>
            <a:endParaRPr lang="en-US" altLang="ja-JP" b="1">
              <a:latin typeface="+mj-lt"/>
            </a:endParaRPr>
          </a:p>
          <a:p>
            <a:pPr marL="285750" indent="-285750">
              <a:buFont typeface="Arial" panose="020B0604020202020204" pitchFamily="34" charset="0"/>
              <a:buChar char="•"/>
            </a:pPr>
            <a:endParaRPr lang="ja-JP" altLang="en-US">
              <a:latin typeface="+mj-lt"/>
            </a:endParaRPr>
          </a:p>
        </p:txBody>
      </p:sp>
      <p:sp>
        <p:nvSpPr>
          <p:cNvPr id="3" name="テキスト ボックス 2">
            <a:extLst>
              <a:ext uri="{FF2B5EF4-FFF2-40B4-BE49-F238E27FC236}">
                <a16:creationId xmlns:a16="http://schemas.microsoft.com/office/drawing/2014/main" id="{6876F39A-C618-2A8E-E6AB-90EA8385536A}"/>
              </a:ext>
            </a:extLst>
          </p:cNvPr>
          <p:cNvSpPr txBox="1"/>
          <p:nvPr/>
        </p:nvSpPr>
        <p:spPr>
          <a:xfrm>
            <a:off x="901700" y="6150654"/>
            <a:ext cx="8824854" cy="369332"/>
          </a:xfrm>
          <a:prstGeom prst="rect">
            <a:avLst/>
          </a:prstGeom>
          <a:noFill/>
        </p:spPr>
        <p:txBody>
          <a:bodyPr wrap="square" lIns="91440" tIns="45720" rIns="91440" bIns="45720" rtlCol="0" anchor="t">
            <a:spAutoFit/>
          </a:bodyPr>
          <a:lstStyle/>
          <a:p>
            <a:pPr algn="l"/>
            <a:r>
              <a:rPr lang="en-US" altLang="ja-JP">
                <a:hlinkClick r:id="rId3"/>
              </a:rPr>
              <a:t>https://utelecon.adm.u-tokyo.ac.jp/slack/</a:t>
            </a:r>
            <a:endParaRPr lang="en-US" altLang="ja-JP"/>
          </a:p>
        </p:txBody>
      </p:sp>
      <p:sp>
        <p:nvSpPr>
          <p:cNvPr id="11" name="フッター プレースホルダー 4">
            <a:extLst>
              <a:ext uri="{FF2B5EF4-FFF2-40B4-BE49-F238E27FC236}">
                <a16:creationId xmlns:a16="http://schemas.microsoft.com/office/drawing/2014/main" id="{457A31BD-DB0B-7074-CB5A-23EE29CCDDDF}"/>
              </a:ext>
            </a:extLst>
          </p:cNvPr>
          <p:cNvSpPr>
            <a:spLocks noGrp="1"/>
          </p:cNvSpPr>
          <p:nvPr>
            <p:ph type="ftr" sz="quarter" idx="11"/>
          </p:nvPr>
        </p:nvSpPr>
        <p:spPr>
          <a:xfrm>
            <a:off x="3703983" y="6552000"/>
            <a:ext cx="4784034" cy="252000"/>
          </a:xfrm>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13" name="テキスト ボックス 12">
            <a:extLst>
              <a:ext uri="{FF2B5EF4-FFF2-40B4-BE49-F238E27FC236}">
                <a16:creationId xmlns:a16="http://schemas.microsoft.com/office/drawing/2014/main" id="{F7CD6D01-993A-D4E6-B3FB-233DBF367E77}"/>
              </a:ext>
            </a:extLst>
          </p:cNvPr>
          <p:cNvSpPr txBox="1"/>
          <p:nvPr/>
        </p:nvSpPr>
        <p:spPr>
          <a:xfrm>
            <a:off x="1037094" y="2714374"/>
            <a:ext cx="10355491" cy="323165"/>
          </a:xfrm>
          <a:prstGeom prst="rect">
            <a:avLst/>
          </a:prstGeom>
          <a:noFill/>
        </p:spPr>
        <p:txBody>
          <a:bodyPr wrap="square" lIns="91440" tIns="45720" rIns="91440" bIns="45720" anchor="t">
            <a:spAutoFit/>
          </a:bodyPr>
          <a:lstStyle/>
          <a:p>
            <a:pPr algn="ctr"/>
            <a:r>
              <a:rPr lang="en-US" altLang="ja-JP" sz="1500" b="0" i="0">
                <a:solidFill>
                  <a:srgbClr val="155F90"/>
                </a:solidFill>
                <a:effectLst/>
                <a:latin typeface="Open Sans Variable"/>
              </a:rPr>
              <a:t>UTokyo Account </a:t>
            </a:r>
            <a:r>
              <a:rPr lang="ja-JP" altLang="en-US" sz="1500" b="0" i="0">
                <a:solidFill>
                  <a:srgbClr val="155F90"/>
                </a:solidFill>
                <a:effectLst/>
                <a:latin typeface="Open Sans Variable"/>
              </a:rPr>
              <a:t>にサインインした状態でない場合には、サインイン画面に移ります。サインインしてください</a:t>
            </a:r>
            <a:endParaRPr lang="ja-JP" altLang="en-US" sz="1500">
              <a:solidFill>
                <a:srgbClr val="155F90"/>
              </a:solidFill>
            </a:endParaRPr>
          </a:p>
        </p:txBody>
      </p:sp>
    </p:spTree>
    <p:extLst>
      <p:ext uri="{BB962C8B-B14F-4D97-AF65-F5344CB8AC3E}">
        <p14:creationId xmlns:p14="http://schemas.microsoft.com/office/powerpoint/2010/main" val="404450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F0D3-5705-C8A5-B21A-8ED74DDB68EC}"/>
              </a:ext>
            </a:extLst>
          </p:cNvPr>
          <p:cNvSpPr>
            <a:spLocks noGrp="1"/>
          </p:cNvSpPr>
          <p:nvPr>
            <p:ph type="title"/>
          </p:nvPr>
        </p:nvSpPr>
        <p:spPr/>
        <p:txBody>
          <a:bodyPr/>
          <a:lstStyle/>
          <a:p>
            <a:r>
              <a:rPr lang="en-US"/>
              <a:t>Outline</a:t>
            </a:r>
            <a:endParaRPr kumimoji="1" lang="en-US"/>
          </a:p>
        </p:txBody>
      </p:sp>
      <p:sp>
        <p:nvSpPr>
          <p:cNvPr id="3" name="Content Placeholder 2">
            <a:extLst>
              <a:ext uri="{FF2B5EF4-FFF2-40B4-BE49-F238E27FC236}">
                <a16:creationId xmlns:a16="http://schemas.microsoft.com/office/drawing/2014/main" id="{EC169AD3-8917-2349-9414-8BCFA5C6975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t>Zoom, Webex </a:t>
            </a:r>
            <a:r>
              <a:rPr lang="ja-JP" altLang="en-US"/>
              <a:t>などのオンライン会議ツール</a:t>
            </a:r>
          </a:p>
          <a:p>
            <a:pPr marL="514350" indent="-514350">
              <a:buAutoNum type="arabicPeriod"/>
            </a:pPr>
            <a:r>
              <a:rPr lang="ja-JP" altLang="en-US"/>
              <a:t>UTokyo Slack</a:t>
            </a:r>
            <a:endParaRPr lang="ja-JP"/>
          </a:p>
          <a:p>
            <a:pPr marL="514350" indent="-514350">
              <a:buAutoNum type="arabicPeriod"/>
            </a:pPr>
            <a:r>
              <a:rPr lang="ja-JP" altLang="en-US"/>
              <a:t>ECCS クラウドメール（Google）</a:t>
            </a:r>
          </a:p>
          <a:p>
            <a:pPr marL="971550" lvl="1" indent="-514350">
              <a:buFont typeface="Courier New"/>
              <a:buChar char="o"/>
            </a:pPr>
            <a:r>
              <a:rPr lang="ja-JP" altLang="en-US"/>
              <a:t>Google Drive</a:t>
            </a:r>
          </a:p>
          <a:p>
            <a:pPr marL="514350" indent="-514350">
              <a:buAutoNum type="arabicPeriod"/>
            </a:pPr>
            <a:r>
              <a:rPr lang="ja-JP" altLang="en-US"/>
              <a:t>UTokyo Microsoft License</a:t>
            </a:r>
          </a:p>
          <a:p>
            <a:pPr marL="971550" lvl="1" indent="-514350">
              <a:buFont typeface="Courier New" panose="020B0604020202020204" pitchFamily="34" charset="0"/>
              <a:buChar char="o"/>
            </a:pPr>
            <a:r>
              <a:rPr lang="ja-JP" altLang="en-US"/>
              <a:t>Office、Onedrive、MS Teams</a:t>
            </a:r>
          </a:p>
          <a:p>
            <a:pPr marL="514350" indent="-514350">
              <a:buAutoNum type="arabicPeriod"/>
            </a:pPr>
            <a:r>
              <a:rPr lang="ja-JP" altLang="en-US"/>
              <a:t>生成AI</a:t>
            </a:r>
          </a:p>
          <a:p>
            <a:pPr marL="514350" indent="-514350">
              <a:buAutoNum type="arabicPeriod"/>
            </a:pPr>
            <a:r>
              <a:rPr lang="ja-JP" altLang="en-US"/>
              <a:t>サポート体制</a:t>
            </a:r>
          </a:p>
        </p:txBody>
      </p:sp>
      <p:sp>
        <p:nvSpPr>
          <p:cNvPr id="4" name="Date Placeholder 3">
            <a:extLst>
              <a:ext uri="{FF2B5EF4-FFF2-40B4-BE49-F238E27FC236}">
                <a16:creationId xmlns:a16="http://schemas.microsoft.com/office/drawing/2014/main" id="{502FFF2C-18D2-7DA4-84F9-80329384B35E}"/>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8595852D-C81C-A407-9C26-981B68079159}"/>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ECB485A3-73F6-F4D0-F98F-664673DB2688}"/>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20" name="四角形: 角を丸くする 19">
            <a:extLst>
              <a:ext uri="{FF2B5EF4-FFF2-40B4-BE49-F238E27FC236}">
                <a16:creationId xmlns:a16="http://schemas.microsoft.com/office/drawing/2014/main" id="{7B3FEC68-A9E5-B952-2A53-79D8D8AF055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804216A-6FBA-4EA5-51EB-7BF3E861805A}"/>
              </a:ext>
            </a:extLst>
          </p:cNvPr>
          <p:cNvSpPr txBox="1"/>
          <p:nvPr/>
        </p:nvSpPr>
        <p:spPr>
          <a:xfrm>
            <a:off x="8524465" y="4680622"/>
            <a:ext cx="3582191" cy="1673535"/>
          </a:xfrm>
          <a:prstGeom prst="rect">
            <a:avLst/>
          </a:prstGeom>
          <a:noFill/>
        </p:spPr>
        <p:txBody>
          <a:bodyPr wrap="square" lIns="91440" tIns="45720" rIns="91440" bIns="45720" anchor="t">
            <a:spAutoFit/>
          </a:bodyPr>
          <a:lstStyle/>
          <a:p>
            <a:r>
              <a:rPr lang="ja-JP" altLang="en-US"/>
              <a:t>このリンクにアクセスするか、</a:t>
            </a:r>
            <a:endParaRPr lang="en-US" altLang="ja-JP"/>
          </a:p>
          <a:p>
            <a:r>
              <a:rPr lang="en-US" altLang="ja-JP">
                <a:hlinkClick r:id="rId2"/>
              </a:rPr>
              <a:t>https://sli.do/</a:t>
            </a:r>
            <a:r>
              <a:rPr lang="en-US" altLang="ja-JP"/>
              <a:t> </a:t>
            </a:r>
            <a:r>
              <a:rPr lang="ja-JP" altLang="en-US"/>
              <a:t>からアクセス</a:t>
            </a:r>
            <a:br>
              <a:rPr lang="en-US" altLang="ja-JP"/>
            </a:br>
            <a:r>
              <a:rPr lang="ja-JP" altLang="en-US"/>
              <a:t>して以下のコードを入力</a:t>
            </a:r>
            <a:endParaRPr lang="en-US" altLang="ja-JP" b="1">
              <a:latin typeface="Courier New" panose="02070309020205020404" pitchFamily="49" charset="0"/>
              <a:cs typeface="Courier New" panose="02070309020205020404" pitchFamily="49" charset="0"/>
            </a:endParaRPr>
          </a:p>
          <a:p>
            <a:r>
              <a:rPr lang="en-US" altLang="ja-JP" b="1">
                <a:solidFill>
                  <a:srgbClr val="107B30"/>
                </a:solidFill>
                <a:latin typeface="Consolas"/>
                <a:cs typeface="Courier New"/>
              </a:rPr>
              <a:t> </a:t>
            </a:r>
            <a:r>
              <a:rPr lang="en-US" altLang="ja-JP" sz="2400" b="1">
                <a:solidFill>
                  <a:srgbClr val="107B30"/>
                </a:solidFill>
                <a:latin typeface="Consolas"/>
                <a:cs typeface="Courier New"/>
              </a:rPr>
              <a:t>utelecon20250312</a:t>
            </a:r>
            <a:endParaRPr lang="en-US" altLang="ja-JP" sz="2400" b="1">
              <a:solidFill>
                <a:srgbClr val="107B30"/>
              </a:solidFill>
              <a:latin typeface="Consolas" panose="020B0609020204030204" pitchFamily="49" charset="0"/>
              <a:cs typeface="Courier New" panose="02070309020205020404" pitchFamily="49" charset="0"/>
            </a:endParaRPr>
          </a:p>
          <a:p>
            <a:pPr>
              <a:lnSpc>
                <a:spcPct val="150000"/>
              </a:lnSpc>
            </a:pPr>
            <a:r>
              <a:rPr lang="ja-JP" altLang="en-US">
                <a:latin typeface="Consolas" panose="020B0609020204030204" pitchFamily="49" charset="0"/>
                <a:cs typeface="Courier New" panose="02070309020205020404" pitchFamily="49" charset="0"/>
              </a:rPr>
              <a:t>事前質問も歓迎します！</a:t>
            </a:r>
            <a:endParaRPr lang="en-US" altLang="ja-JP" sz="1600">
              <a:latin typeface="Consolas" panose="020B0609020204030204" pitchFamily="49" charset="0"/>
              <a:cs typeface="Courier New" panose="02070309020205020404" pitchFamily="49" charset="0"/>
            </a:endParaRPr>
          </a:p>
        </p:txBody>
      </p:sp>
      <p:sp>
        <p:nvSpPr>
          <p:cNvPr id="24" name="テキスト ボックス 23">
            <a:extLst>
              <a:ext uri="{FF2B5EF4-FFF2-40B4-BE49-F238E27FC236}">
                <a16:creationId xmlns:a16="http://schemas.microsoft.com/office/drawing/2014/main" id="{610CDB4B-1D34-6752-60E2-B97166FCCB88}"/>
              </a:ext>
            </a:extLst>
          </p:cNvPr>
          <p:cNvSpPr txBox="1"/>
          <p:nvPr/>
        </p:nvSpPr>
        <p:spPr>
          <a:xfrm>
            <a:off x="8452899" y="4302220"/>
            <a:ext cx="3653758" cy="400110"/>
          </a:xfrm>
          <a:prstGeom prst="rect">
            <a:avLst/>
          </a:prstGeom>
          <a:noFill/>
        </p:spPr>
        <p:txBody>
          <a:bodyPr wrap="square">
            <a:spAutoFit/>
          </a:bodyPr>
          <a:lstStyle/>
          <a:p>
            <a:r>
              <a:rPr lang="ja-JP" altLang="en-US" sz="2000" b="1"/>
              <a:t>質問を</a:t>
            </a:r>
            <a:r>
              <a:rPr lang="en-US" altLang="ja-JP" sz="2000" b="1" err="1">
                <a:solidFill>
                  <a:srgbClr val="127C32"/>
                </a:solidFill>
              </a:rPr>
              <a:t>slido</a:t>
            </a:r>
            <a:r>
              <a:rPr lang="ja-JP" altLang="en-US" sz="2000" b="1"/>
              <a:t>でお寄せください</a:t>
            </a:r>
            <a:endParaRPr lang="en-US" altLang="ja-JP" sz="2000" b="1"/>
          </a:p>
        </p:txBody>
      </p:sp>
    </p:spTree>
    <p:extLst>
      <p:ext uri="{BB962C8B-B14F-4D97-AF65-F5344CB8AC3E}">
        <p14:creationId xmlns:p14="http://schemas.microsoft.com/office/powerpoint/2010/main" val="360150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98C56-FF85-75B2-3E99-622E41649754}"/>
              </a:ext>
            </a:extLst>
          </p:cNvPr>
          <p:cNvSpPr>
            <a:spLocks noGrp="1"/>
          </p:cNvSpPr>
          <p:nvPr>
            <p:ph type="title"/>
          </p:nvPr>
        </p:nvSpPr>
        <p:spPr/>
        <p:txBody>
          <a:bodyPr/>
          <a:lstStyle/>
          <a:p>
            <a:r>
              <a:rPr kumimoji="1" lang="en-US" altLang="ja-JP"/>
              <a:t>UTokyo Slack </a:t>
            </a:r>
            <a:r>
              <a:rPr lang="en-US" altLang="ja-JP" err="1"/>
              <a:t>利用の注意</a:t>
            </a:r>
            <a:endParaRPr lang="ja-JP" altLang="en-US" err="1"/>
          </a:p>
        </p:txBody>
      </p:sp>
      <p:sp>
        <p:nvSpPr>
          <p:cNvPr id="3" name="コンテンツ プレースホルダー 2">
            <a:extLst>
              <a:ext uri="{FF2B5EF4-FFF2-40B4-BE49-F238E27FC236}">
                <a16:creationId xmlns:a16="http://schemas.microsoft.com/office/drawing/2014/main" id="{7652E8F8-0037-2433-32E3-09FAFF1B0836}"/>
              </a:ext>
            </a:extLst>
          </p:cNvPr>
          <p:cNvSpPr>
            <a:spLocks noGrp="1"/>
          </p:cNvSpPr>
          <p:nvPr>
            <p:ph idx="1"/>
          </p:nvPr>
        </p:nvSpPr>
        <p:spPr>
          <a:xfrm>
            <a:off x="838200" y="2277867"/>
            <a:ext cx="10505017" cy="3735383"/>
          </a:xfrm>
        </p:spPr>
        <p:txBody>
          <a:bodyPr vert="horz" lIns="91440" tIns="45720" rIns="91440" bIns="45720" rtlCol="0" anchor="t">
            <a:noAutofit/>
          </a:bodyPr>
          <a:lstStyle/>
          <a:p>
            <a:pPr>
              <a:lnSpc>
                <a:spcPct val="150000"/>
              </a:lnSpc>
              <a:spcBef>
                <a:spcPts val="0"/>
              </a:spcBef>
            </a:pPr>
            <a:r>
              <a:rPr lang="en-US" altLang="ja-JP" sz="2400" err="1"/>
              <a:t>UTokyo</a:t>
            </a:r>
            <a:r>
              <a:rPr lang="en-US" altLang="ja-JP" sz="2400"/>
              <a:t> Slack</a:t>
            </a:r>
            <a:r>
              <a:rPr lang="ja-JP" altLang="en-US" sz="2400"/>
              <a:t> に参加した際には、</a:t>
            </a:r>
            <a:r>
              <a:rPr lang="ja-JP" altLang="en-US" sz="2400" b="1">
                <a:solidFill>
                  <a:srgbClr val="155F90"/>
                </a:solidFill>
              </a:rPr>
              <a:t>プロフィールを変更</a:t>
            </a:r>
            <a:r>
              <a:rPr lang="ja-JP" altLang="en-US" sz="2400"/>
              <a:t>してください</a:t>
            </a:r>
            <a:endParaRPr lang="en-US" altLang="ja" sz="2400"/>
          </a:p>
          <a:p>
            <a:pPr lvl="1">
              <a:lnSpc>
                <a:spcPct val="150000"/>
              </a:lnSpc>
              <a:spcBef>
                <a:spcPts val="0"/>
              </a:spcBef>
              <a:buFont typeface="Courier New" panose="020B0604020202020204" pitchFamily="34" charset="0"/>
              <a:buChar char="o"/>
            </a:pPr>
            <a:r>
              <a:rPr lang="ja-JP" altLang="en-US" sz="1800"/>
              <a:t>名前としてメッセージに表示される「表示名」は、</a:t>
            </a:r>
            <a:br>
              <a:rPr lang="ja-JP" altLang="en-US" sz="1800"/>
            </a:br>
            <a:r>
              <a:rPr lang="ja-JP" altLang="en-US" sz="1800"/>
              <a:t>初期状態では </a:t>
            </a:r>
            <a:r>
              <a:rPr lang="en-US" altLang="ja-JP" sz="1800" err="1"/>
              <a:t>UTokyo</a:t>
            </a:r>
            <a:r>
              <a:rPr lang="en-US" altLang="ja-JP" sz="1800"/>
              <a:t> Account </a:t>
            </a:r>
            <a:r>
              <a:rPr lang="ja-JP" altLang="en-US" sz="1800"/>
              <a:t>の</a:t>
            </a:r>
            <a:r>
              <a:rPr lang="en-US" altLang="ja-JP" sz="1800"/>
              <a:t>10</a:t>
            </a:r>
            <a:r>
              <a:rPr lang="ja-JP" altLang="en-US" sz="1800"/>
              <a:t>桁の数字になっています</a:t>
            </a:r>
            <a:endParaRPr lang="en-US" altLang="ja" sz="1800"/>
          </a:p>
          <a:p>
            <a:pPr lvl="1">
              <a:lnSpc>
                <a:spcPct val="150000"/>
              </a:lnSpc>
              <a:spcBef>
                <a:spcPts val="0"/>
              </a:spcBef>
              <a:buFont typeface="Courier New" panose="020B0604020202020204" pitchFamily="34" charset="0"/>
              <a:buChar char="o"/>
            </a:pPr>
            <a:r>
              <a:rPr lang="ja-JP" altLang="en-US" sz="1800"/>
              <a:t>他のユーザが誰かを識別できるよう、</a:t>
            </a:r>
            <a:r>
              <a:rPr lang="ja-JP" altLang="en-US" sz="1800" b="1">
                <a:solidFill>
                  <a:srgbClr val="155F90"/>
                </a:solidFill>
              </a:rPr>
              <a:t>適切な名前に変更</a:t>
            </a:r>
            <a:r>
              <a:rPr lang="ja-JP" altLang="en-US" sz="1800"/>
              <a:t>することを推奨しています</a:t>
            </a:r>
            <a:endParaRPr lang="en-US" altLang="ja-JP" sz="1800"/>
          </a:p>
          <a:p>
            <a:pPr lvl="1">
              <a:lnSpc>
                <a:spcPct val="150000"/>
              </a:lnSpc>
              <a:spcBef>
                <a:spcPts val="0"/>
              </a:spcBef>
              <a:buFont typeface="Courier New" panose="020B0604020202020204" pitchFamily="34" charset="0"/>
              <a:buChar char="o"/>
            </a:pPr>
            <a:r>
              <a:rPr lang="ja-JP" sz="1800">
                <a:latin typeface="Meiryo"/>
                <a:ea typeface="Meiryo"/>
              </a:rPr>
              <a:t>プロフィールは </a:t>
            </a:r>
            <a:r>
              <a:rPr lang="en-US" altLang="ja-JP" sz="1800" err="1">
                <a:latin typeface="Meiryo"/>
                <a:ea typeface="+mn-lt"/>
              </a:rPr>
              <a:t>UTokyo</a:t>
            </a:r>
            <a:r>
              <a:rPr lang="en-US" altLang="ja-JP" sz="1800">
                <a:latin typeface="Meiryo"/>
                <a:ea typeface="+mn-lt"/>
              </a:rPr>
              <a:t> Slack </a:t>
            </a:r>
            <a:r>
              <a:rPr lang="ja-JP" sz="1800">
                <a:latin typeface="Meiryo"/>
                <a:ea typeface="Meiryo"/>
              </a:rPr>
              <a:t>内のすべてのワークスペースに共通であり、</a:t>
            </a:r>
            <a:br>
              <a:rPr lang="ja-JP" altLang="en-US" sz="1800">
                <a:solidFill>
                  <a:srgbClr val="000000"/>
                </a:solidFill>
                <a:latin typeface="Meiryo"/>
                <a:ea typeface="Meiryo"/>
              </a:rPr>
            </a:br>
            <a:r>
              <a:rPr lang="ja-JP" sz="1800" b="1">
                <a:solidFill>
                  <a:srgbClr val="FF0000"/>
                </a:solidFill>
                <a:latin typeface="Meiryo"/>
                <a:ea typeface="Meiryo"/>
              </a:rPr>
              <a:t>ワークスペースごとにプロフィールを変えることはできません</a:t>
            </a:r>
            <a:endParaRPr lang="ja-JP" altLang="en-US" sz="1800" b="1">
              <a:solidFill>
                <a:srgbClr val="FF0000"/>
              </a:solidFill>
            </a:endParaRPr>
          </a:p>
        </p:txBody>
      </p:sp>
      <p:sp>
        <p:nvSpPr>
          <p:cNvPr id="4" name="日付プレースホルダー 3">
            <a:extLst>
              <a:ext uri="{FF2B5EF4-FFF2-40B4-BE49-F238E27FC236}">
                <a16:creationId xmlns:a16="http://schemas.microsoft.com/office/drawing/2014/main" id="{7F8789AD-828C-2827-713C-B1811A614FB5}"/>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B644A805-2304-9888-6B03-1FE5B84370B0}"/>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5BB5B124-6F12-3CF3-CD3C-16F1622A05EA}"/>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sp>
        <p:nvSpPr>
          <p:cNvPr id="7" name="四角形: 角を丸くする 6">
            <a:extLst>
              <a:ext uri="{FF2B5EF4-FFF2-40B4-BE49-F238E27FC236}">
                <a16:creationId xmlns:a16="http://schemas.microsoft.com/office/drawing/2014/main" id="{45861F9A-73F7-3710-7279-ACF70B3A2B29}"/>
              </a:ext>
            </a:extLst>
          </p:cNvPr>
          <p:cNvSpPr/>
          <p:nvPr/>
        </p:nvSpPr>
        <p:spPr>
          <a:xfrm>
            <a:off x="5606288" y="5036608"/>
            <a:ext cx="5729817" cy="1360912"/>
          </a:xfrm>
          <a:prstGeom prst="roundRect">
            <a:avLst>
              <a:gd name="adj" fmla="val 699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9539889-2134-F737-C80A-547BDFA26F78}"/>
              </a:ext>
            </a:extLst>
          </p:cNvPr>
          <p:cNvSpPr txBox="1"/>
          <p:nvPr/>
        </p:nvSpPr>
        <p:spPr>
          <a:xfrm>
            <a:off x="5772150" y="5078943"/>
            <a:ext cx="6206067" cy="1354217"/>
          </a:xfrm>
          <a:prstGeom prst="rect">
            <a:avLst/>
          </a:prstGeom>
          <a:noFill/>
        </p:spPr>
        <p:txBody>
          <a:bodyPr wrap="square">
            <a:spAutoFit/>
          </a:bodyPr>
          <a:lstStyle/>
          <a:p>
            <a:r>
              <a:rPr lang="ja-JP" altLang="en-US" sz="1600" b="1"/>
              <a:t>プロフィールの変更手順（</a:t>
            </a:r>
            <a:r>
              <a:rPr lang="en-US" altLang="ja-JP" sz="1600" b="1"/>
              <a:t>PC</a:t>
            </a:r>
            <a:r>
              <a:rPr lang="ja-JP" altLang="en-US" sz="1600" b="1"/>
              <a:t>の場合）</a:t>
            </a:r>
            <a:endParaRPr lang="en-US" altLang="ja" sz="1600" b="1"/>
          </a:p>
          <a:p>
            <a:pPr marL="285750" indent="-285750">
              <a:buFont typeface="Arial" panose="020B0604020202020204" pitchFamily="34" charset="0"/>
              <a:buChar char="•"/>
            </a:pPr>
            <a:r>
              <a:rPr lang="ja-JP" altLang="en-US" sz="1600"/>
              <a:t>画面左下のユーザアイコンを押す</a:t>
            </a:r>
            <a:endParaRPr lang="en-US" altLang="ja" sz="1600"/>
          </a:p>
          <a:p>
            <a:pPr marL="285750" indent="-285750">
              <a:buFont typeface="Arial" panose="020B0604020202020204" pitchFamily="34" charset="0"/>
              <a:buChar char="•"/>
            </a:pPr>
            <a:r>
              <a:rPr lang="ja-JP" altLang="en-US" sz="1600"/>
              <a:t>表示されるメニューから「プロフィール」を選択する</a:t>
            </a:r>
            <a:endParaRPr lang="en-US" altLang="ja" sz="1600"/>
          </a:p>
          <a:p>
            <a:pPr marL="285750" indent="-285750">
              <a:buFont typeface="Arial" panose="020B0604020202020204" pitchFamily="34" charset="0"/>
              <a:buChar char="•"/>
            </a:pPr>
            <a:r>
              <a:rPr lang="ja-JP" altLang="en-US" sz="1600"/>
              <a:t>名前の右に表示されている「編集」を押す</a:t>
            </a:r>
            <a:endParaRPr lang="en-US" altLang="ja" sz="1600"/>
          </a:p>
          <a:p>
            <a:pPr marL="285750" indent="-285750">
              <a:buFont typeface="Arial" panose="020B0604020202020204" pitchFamily="34" charset="0"/>
              <a:buChar char="•"/>
            </a:pPr>
            <a:r>
              <a:rPr lang="ja-JP" altLang="en-US" sz="1600"/>
              <a:t>変更を入力して「変更を保存」を押す</a:t>
            </a:r>
            <a:endParaRPr lang="en-US" altLang="ja" sz="1600"/>
          </a:p>
        </p:txBody>
      </p:sp>
      <p:sp>
        <p:nvSpPr>
          <p:cNvPr id="11" name="コンテンツ プレースホルダー 2">
            <a:extLst>
              <a:ext uri="{FF2B5EF4-FFF2-40B4-BE49-F238E27FC236}">
                <a16:creationId xmlns:a16="http://schemas.microsoft.com/office/drawing/2014/main" id="{A88890B5-9B0A-445B-3E1C-C1F19B277D41}"/>
              </a:ext>
            </a:extLst>
          </p:cNvPr>
          <p:cNvSpPr txBox="1">
            <a:spLocks/>
          </p:cNvSpPr>
          <p:nvPr/>
        </p:nvSpPr>
        <p:spPr>
          <a:xfrm>
            <a:off x="831850" y="1065017"/>
            <a:ext cx="10505017" cy="15234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spcBef>
                <a:spcPts val="0"/>
              </a:spcBef>
            </a:pPr>
            <a:r>
              <a:rPr lang="en-US" altLang="ja-JP" sz="2400" b="1" err="1">
                <a:latin typeface="メイリオ"/>
                <a:ea typeface="メイリオ"/>
              </a:rPr>
              <a:t>利用前に</a:t>
            </a:r>
            <a:endParaRPr lang="ja-JP" altLang="en-US" sz="2400" b="1" err="1">
              <a:solidFill>
                <a:srgbClr val="000000"/>
              </a:solidFill>
              <a:latin typeface="メイリオ"/>
              <a:ea typeface="メイリオ"/>
            </a:endParaRPr>
          </a:p>
          <a:p>
            <a:pPr lvl="1">
              <a:lnSpc>
                <a:spcPct val="100000"/>
              </a:lnSpc>
              <a:spcBef>
                <a:spcPts val="0"/>
              </a:spcBef>
              <a:buFont typeface="Courier New" panose="020B0604020202020204" pitchFamily="34" charset="0"/>
              <a:buChar char="o"/>
            </a:pPr>
            <a:r>
              <a:rPr lang="ja-JP" sz="2000" b="1">
                <a:solidFill>
                  <a:srgbClr val="FF0000"/>
                </a:solidFill>
                <a:latin typeface="メイリオ"/>
                <a:ea typeface="メイリオ"/>
              </a:rPr>
              <a:t>情報セキュリティ教育</a:t>
            </a:r>
            <a:r>
              <a:rPr lang="ja-JP" sz="2000">
                <a:latin typeface="メイリオ"/>
                <a:ea typeface="メイリオ"/>
              </a:rPr>
              <a:t>を受講完了している必</a:t>
            </a:r>
            <a:r>
              <a:rPr lang="ja-JP" altLang="en-US" sz="2000">
                <a:latin typeface="メイリオ"/>
                <a:ea typeface="メイリオ"/>
              </a:rPr>
              <a:t>要があります</a:t>
            </a:r>
            <a:endParaRPr lang="en-US" sz="2000">
              <a:latin typeface="メイリオ"/>
              <a:ea typeface="メイリオ"/>
            </a:endParaRPr>
          </a:p>
          <a:p>
            <a:pPr lvl="1">
              <a:lnSpc>
                <a:spcPct val="100000"/>
              </a:lnSpc>
              <a:spcBef>
                <a:spcPts val="0"/>
              </a:spcBef>
              <a:buFont typeface="Courier New" panose="020B0604020202020204" pitchFamily="34" charset="0"/>
              <a:buChar char="o"/>
            </a:pPr>
            <a:r>
              <a:rPr lang="ja-JP" altLang="en-US" sz="2000" b="1">
                <a:solidFill>
                  <a:srgbClr val="FF0000"/>
                </a:solidFill>
                <a:latin typeface="メイリオ"/>
                <a:ea typeface="メイリオ"/>
              </a:rPr>
              <a:t>多要素認証</a:t>
            </a:r>
            <a:r>
              <a:rPr lang="ja-JP" altLang="en-US" sz="2000">
                <a:latin typeface="メイリオ"/>
                <a:ea typeface="メイリオ"/>
              </a:rPr>
              <a:t>を</a:t>
            </a:r>
            <a:r>
              <a:rPr lang="ja-JP" sz="2000">
                <a:latin typeface="メイリオ"/>
                <a:ea typeface="メイリオ"/>
              </a:rPr>
              <a:t>有</a:t>
            </a:r>
            <a:r>
              <a:rPr lang="ja-JP" altLang="en-US" sz="2000">
                <a:latin typeface="メイリオ"/>
                <a:ea typeface="メイリオ"/>
              </a:rPr>
              <a:t>効化</a:t>
            </a:r>
            <a:r>
              <a:rPr lang="ja-JP" sz="2000">
                <a:latin typeface="メイリオ"/>
                <a:ea typeface="メイリオ"/>
              </a:rPr>
              <a:t>している必要があります</a:t>
            </a:r>
            <a:endParaRPr lang="en-US" sz="2000">
              <a:latin typeface="メイリオ"/>
              <a:ea typeface="メイリオ"/>
            </a:endParaRPr>
          </a:p>
          <a:p>
            <a:pPr lvl="1">
              <a:lnSpc>
                <a:spcPct val="150000"/>
              </a:lnSpc>
              <a:spcBef>
                <a:spcPts val="0"/>
              </a:spcBef>
              <a:buFont typeface="Courier New" panose="020B0604020202020204" pitchFamily="34" charset="0"/>
              <a:buChar char="o"/>
            </a:pPr>
            <a:endParaRPr lang="ja-JP" altLang="en-US" sz="1800">
              <a:solidFill>
                <a:srgbClr val="000000"/>
              </a:solidFill>
              <a:latin typeface="メイリオ"/>
              <a:ea typeface="メイリオ"/>
            </a:endParaRPr>
          </a:p>
        </p:txBody>
      </p:sp>
    </p:spTree>
    <p:extLst>
      <p:ext uri="{BB962C8B-B14F-4D97-AF65-F5344CB8AC3E}">
        <p14:creationId xmlns:p14="http://schemas.microsoft.com/office/powerpoint/2010/main" val="371420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0B17-56D1-B7D1-4627-2A410E949267}"/>
              </a:ext>
            </a:extLst>
          </p:cNvPr>
          <p:cNvSpPr>
            <a:spLocks noGrp="1"/>
          </p:cNvSpPr>
          <p:nvPr>
            <p:ph type="title"/>
          </p:nvPr>
        </p:nvSpPr>
        <p:spPr/>
        <p:txBody>
          <a:bodyPr/>
          <a:lstStyle/>
          <a:p>
            <a:r>
              <a:rPr lang="ja-JP" altLang="en-US"/>
              <a:t>授業などでSlackを使うには</a:t>
            </a:r>
            <a:endParaRPr lang="en-US"/>
          </a:p>
        </p:txBody>
      </p:sp>
      <p:sp>
        <p:nvSpPr>
          <p:cNvPr id="3" name="Content Placeholder 2">
            <a:extLst>
              <a:ext uri="{FF2B5EF4-FFF2-40B4-BE49-F238E27FC236}">
                <a16:creationId xmlns:a16="http://schemas.microsoft.com/office/drawing/2014/main" id="{00CC113E-2B20-1327-424B-CDED18958F4A}"/>
              </a:ext>
            </a:extLst>
          </p:cNvPr>
          <p:cNvSpPr>
            <a:spLocks noGrp="1"/>
          </p:cNvSpPr>
          <p:nvPr>
            <p:ph idx="1"/>
          </p:nvPr>
        </p:nvSpPr>
        <p:spPr>
          <a:xfrm>
            <a:off x="838200" y="1278993"/>
            <a:ext cx="10515600" cy="5174716"/>
          </a:xfrm>
        </p:spPr>
        <p:txBody>
          <a:bodyPr vert="horz" lIns="91440" tIns="45720" rIns="91440" bIns="45720" rtlCol="0" anchor="t">
            <a:noAutofit/>
          </a:bodyPr>
          <a:lstStyle/>
          <a:p>
            <a:pPr>
              <a:lnSpc>
                <a:spcPct val="100000"/>
              </a:lnSpc>
            </a:pPr>
            <a:r>
              <a:rPr lang="en-US" sz="2400"/>
              <a:t>WS</a:t>
            </a:r>
            <a:r>
              <a:rPr lang="ja-JP" altLang="en-US" sz="2400"/>
              <a:t>の作成</a:t>
            </a:r>
            <a:endParaRPr lang="ja-JP" sz="2400"/>
          </a:p>
          <a:p>
            <a:pPr lvl="1">
              <a:lnSpc>
                <a:spcPct val="100000"/>
              </a:lnSpc>
              <a:buFont typeface="Courier New" panose="020B0604020202020204" pitchFamily="34" charset="0"/>
              <a:buChar char="o"/>
            </a:pPr>
            <a:r>
              <a:rPr lang="ja-JP" altLang="en-US" sz="2000"/>
              <a:t>作成申請</a:t>
            </a:r>
          </a:p>
          <a:p>
            <a:pPr>
              <a:lnSpc>
                <a:spcPct val="100000"/>
              </a:lnSpc>
            </a:pPr>
            <a:endParaRPr lang="ja-JP" altLang="en-US" sz="1800"/>
          </a:p>
          <a:p>
            <a:pPr>
              <a:lnSpc>
                <a:spcPct val="100000"/>
              </a:lnSpc>
            </a:pPr>
            <a:r>
              <a:rPr lang="en-US" altLang="ja-JP" sz="2400" err="1"/>
              <a:t>メンバーの招待</a:t>
            </a:r>
            <a:endParaRPr lang="en-US" altLang="ja-JP" sz="2400"/>
          </a:p>
          <a:p>
            <a:pPr lvl="1">
              <a:lnSpc>
                <a:spcPct val="100000"/>
              </a:lnSpc>
              <a:buFont typeface="Courier New" panose="020B0604020202020204" pitchFamily="34" charset="0"/>
              <a:buChar char="o"/>
            </a:pPr>
            <a:r>
              <a:rPr lang="en-US" altLang="ja-JP" sz="2000" err="1"/>
              <a:t>UTokyo</a:t>
            </a:r>
            <a:r>
              <a:rPr lang="en-US" altLang="ja-JP" sz="2000"/>
              <a:t> Account </a:t>
            </a:r>
            <a:r>
              <a:rPr lang="en-US" altLang="ja-JP" sz="2000" err="1"/>
              <a:t>での招待が必要</a:t>
            </a:r>
            <a:endParaRPr lang="en-US" altLang="ja-JP" sz="2000"/>
          </a:p>
          <a:p>
            <a:pPr lvl="1">
              <a:lnSpc>
                <a:spcPct val="100000"/>
              </a:lnSpc>
              <a:buFont typeface="Courier New" panose="020B0604020202020204" pitchFamily="34" charset="0"/>
              <a:buChar char="o"/>
            </a:pPr>
            <a:r>
              <a:rPr lang="en-US" altLang="ja-JP" sz="2000"/>
              <a:t>（</a:t>
            </a:r>
            <a:r>
              <a:rPr lang="en-US" altLang="ja-JP" sz="2000" err="1"/>
              <a:t>UTokyo</a:t>
            </a:r>
            <a:r>
              <a:rPr lang="en-US" altLang="ja-JP" sz="2000"/>
              <a:t> </a:t>
            </a:r>
            <a:r>
              <a:rPr lang="en-US" altLang="ja-JP" sz="2000" err="1"/>
              <a:t>Accountでサインインすると）誰でも参加可能にして</a:t>
            </a:r>
            <a:r>
              <a:rPr lang="en-US" altLang="ja-JP" sz="2000"/>
              <a:t>、</a:t>
            </a:r>
            <a:br>
              <a:rPr lang="en-US" altLang="ja-JP" sz="2000"/>
            </a:br>
            <a:r>
              <a:rPr lang="en-US" altLang="ja-JP" sz="2000" err="1"/>
              <a:t>本人に参加してもらうこともできる</a:t>
            </a:r>
            <a:endParaRPr lang="en-US" altLang="ja-JP" sz="2000"/>
          </a:p>
          <a:p>
            <a:pPr marL="457200" lvl="1" indent="0">
              <a:lnSpc>
                <a:spcPct val="100000"/>
              </a:lnSpc>
              <a:buNone/>
            </a:pPr>
            <a:endParaRPr lang="en-US" altLang="ja-JP" sz="2000"/>
          </a:p>
          <a:p>
            <a:pPr>
              <a:lnSpc>
                <a:spcPct val="100000"/>
              </a:lnSpc>
            </a:pPr>
            <a:r>
              <a:rPr lang="en-US" altLang="ja-JP" sz="2400" err="1"/>
              <a:t>UTOLの連携機能での利用</a:t>
            </a:r>
            <a:r>
              <a:rPr lang="en-US" altLang="ja-JP" sz="1400" err="1"/>
              <a:t>（ウェブページ作成中</a:t>
            </a:r>
            <a:r>
              <a:rPr lang="en-US" altLang="ja-JP" sz="1400"/>
              <a:t>）</a:t>
            </a:r>
          </a:p>
          <a:p>
            <a:pPr lvl="1">
              <a:lnSpc>
                <a:spcPct val="100000"/>
              </a:lnSpc>
              <a:buFont typeface="Courier New" panose="020B0604020202020204" pitchFamily="34" charset="0"/>
              <a:buChar char="o"/>
            </a:pPr>
            <a:r>
              <a:rPr lang="en-US" altLang="ja-JP" sz="2000" err="1"/>
              <a:t>授業履修者がメンバーのWSが自動的に作られる</a:t>
            </a:r>
            <a:endParaRPr lang="en-US" altLang="ja-JP" sz="2000"/>
          </a:p>
          <a:p>
            <a:pPr lvl="1">
              <a:lnSpc>
                <a:spcPct val="100000"/>
              </a:lnSpc>
              <a:buFont typeface="Courier New" panose="020B0604020202020204" pitchFamily="34" charset="0"/>
              <a:buChar char="o"/>
            </a:pPr>
            <a:r>
              <a:rPr lang="en-US" altLang="ja-JP" sz="2000" err="1"/>
              <a:t>授業ごとに別のWSが作られることに注意</a:t>
            </a:r>
            <a:endParaRPr lang="en-US" altLang="ja-JP" sz="2000"/>
          </a:p>
        </p:txBody>
      </p:sp>
      <p:sp>
        <p:nvSpPr>
          <p:cNvPr id="4" name="Date Placeholder 3">
            <a:extLst>
              <a:ext uri="{FF2B5EF4-FFF2-40B4-BE49-F238E27FC236}">
                <a16:creationId xmlns:a16="http://schemas.microsoft.com/office/drawing/2014/main" id="{C49C7132-B2F5-3F96-4F5D-DE23604F17AF}"/>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CE442401-30EF-A278-3434-3C51071684CE}"/>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3AEE8107-1BE2-8DAC-8C6E-DA721574B564}"/>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2483565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7433A-BCD3-B4E3-8721-DDE85B989DEB}"/>
              </a:ext>
            </a:extLst>
          </p:cNvPr>
          <p:cNvSpPr>
            <a:spLocks noGrp="1"/>
          </p:cNvSpPr>
          <p:nvPr>
            <p:ph type="title"/>
          </p:nvPr>
        </p:nvSpPr>
        <p:spPr/>
        <p:txBody>
          <a:bodyPr/>
          <a:lstStyle/>
          <a:p>
            <a:r>
              <a:rPr kumimoji="1" lang="en-US" altLang="ja-JP"/>
              <a:t>UTokyo Slack </a:t>
            </a:r>
            <a:r>
              <a:rPr kumimoji="1" lang="ja-JP" altLang="en-US"/>
              <a:t>のワークスペースの特徴</a:t>
            </a:r>
          </a:p>
        </p:txBody>
      </p:sp>
      <p:sp>
        <p:nvSpPr>
          <p:cNvPr id="4" name="日付プレースホルダー 3">
            <a:extLst>
              <a:ext uri="{FF2B5EF4-FFF2-40B4-BE49-F238E27FC236}">
                <a16:creationId xmlns:a16="http://schemas.microsoft.com/office/drawing/2014/main" id="{B0B58A96-6E34-CB54-233C-1923AB72E0F8}"/>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B355A408-9D66-7D77-6C1B-41B1139032F1}"/>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5DF02BAF-BE8A-7B54-785A-CE09660E8AF9}"/>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7" name="四角形: 角を丸くする 6">
            <a:extLst>
              <a:ext uri="{FF2B5EF4-FFF2-40B4-BE49-F238E27FC236}">
                <a16:creationId xmlns:a16="http://schemas.microsoft.com/office/drawing/2014/main" id="{BC2C443D-0E5D-B3F0-2C2E-ABF10B75FEAF}"/>
              </a:ext>
            </a:extLst>
          </p:cNvPr>
          <p:cNvSpPr/>
          <p:nvPr/>
        </p:nvSpPr>
        <p:spPr>
          <a:xfrm>
            <a:off x="838200" y="1952090"/>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8" name="四角形: 角を丸くする 7">
            <a:extLst>
              <a:ext uri="{FF2B5EF4-FFF2-40B4-BE49-F238E27FC236}">
                <a16:creationId xmlns:a16="http://schemas.microsoft.com/office/drawing/2014/main" id="{3F98C403-FC61-AAB4-981C-BAA847AC6DDC}"/>
              </a:ext>
            </a:extLst>
          </p:cNvPr>
          <p:cNvSpPr/>
          <p:nvPr/>
        </p:nvSpPr>
        <p:spPr>
          <a:xfrm>
            <a:off x="952267" y="2066188"/>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2800" b="1">
                <a:latin typeface="Calibri"/>
                <a:ea typeface="Calibri"/>
                <a:cs typeface="Calibri"/>
              </a:rPr>
              <a:t>WS</a:t>
            </a:r>
            <a:endParaRPr lang="ja-JP" altLang="en-US" sz="2800" b="1">
              <a:latin typeface="Calibri"/>
              <a:ea typeface="メイリオ"/>
              <a:cs typeface="Calibri" panose="020F0502020204030204" pitchFamily="34" charset="0"/>
            </a:endParaRPr>
          </a:p>
        </p:txBody>
      </p:sp>
      <p:sp>
        <p:nvSpPr>
          <p:cNvPr id="9" name="四角形: 角を丸くする 8">
            <a:extLst>
              <a:ext uri="{FF2B5EF4-FFF2-40B4-BE49-F238E27FC236}">
                <a16:creationId xmlns:a16="http://schemas.microsoft.com/office/drawing/2014/main" id="{F9D98F40-02EC-0555-CDC4-DFFE5FCD2B49}"/>
              </a:ext>
            </a:extLst>
          </p:cNvPr>
          <p:cNvSpPr/>
          <p:nvPr/>
        </p:nvSpPr>
        <p:spPr>
          <a:xfrm>
            <a:off x="854467" y="3312019"/>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0" name="四角形: 角を丸くする 9">
            <a:extLst>
              <a:ext uri="{FF2B5EF4-FFF2-40B4-BE49-F238E27FC236}">
                <a16:creationId xmlns:a16="http://schemas.microsoft.com/office/drawing/2014/main" id="{59054E42-3728-DB34-C58E-20050D91FFE0}"/>
              </a:ext>
            </a:extLst>
          </p:cNvPr>
          <p:cNvSpPr/>
          <p:nvPr/>
        </p:nvSpPr>
        <p:spPr>
          <a:xfrm>
            <a:off x="968534" y="3426117"/>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ja-JP" sz="2800" b="1">
                <a:latin typeface="Calibri"/>
                <a:ea typeface="Calibri"/>
                <a:cs typeface="Calibri"/>
              </a:rPr>
              <a:t>WS</a:t>
            </a:r>
            <a:endParaRPr kumimoji="1" lang="ja-JP" altLang="en-US" sz="2800" b="1">
              <a:latin typeface="Calibri"/>
              <a:cs typeface="Calibri"/>
            </a:endParaRPr>
          </a:p>
        </p:txBody>
      </p:sp>
      <p:sp>
        <p:nvSpPr>
          <p:cNvPr id="11" name="四角形: 角を丸くする 10">
            <a:extLst>
              <a:ext uri="{FF2B5EF4-FFF2-40B4-BE49-F238E27FC236}">
                <a16:creationId xmlns:a16="http://schemas.microsoft.com/office/drawing/2014/main" id="{E0ACA968-CF46-9167-41D0-1F2286252756}"/>
              </a:ext>
            </a:extLst>
          </p:cNvPr>
          <p:cNvSpPr/>
          <p:nvPr/>
        </p:nvSpPr>
        <p:spPr>
          <a:xfrm>
            <a:off x="838200" y="4679608"/>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2" name="四角形: 角を丸くする 11">
            <a:extLst>
              <a:ext uri="{FF2B5EF4-FFF2-40B4-BE49-F238E27FC236}">
                <a16:creationId xmlns:a16="http://schemas.microsoft.com/office/drawing/2014/main" id="{820FC112-0444-4D99-5376-603D0EF527B9}"/>
              </a:ext>
            </a:extLst>
          </p:cNvPr>
          <p:cNvSpPr/>
          <p:nvPr/>
        </p:nvSpPr>
        <p:spPr>
          <a:xfrm>
            <a:off x="952267" y="4793706"/>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b="1">
                <a:latin typeface="Calibri" panose="020F0502020204030204" pitchFamily="34" charset="0"/>
                <a:ea typeface="Calibri" panose="020F0502020204030204" pitchFamily="34" charset="0"/>
                <a:cs typeface="Calibri" panose="020F0502020204030204" pitchFamily="34" charset="0"/>
              </a:rPr>
              <a:t>WS</a:t>
            </a:r>
            <a:endParaRPr kumimoji="1" lang="ja-JP" altLang="en-US" sz="2800" b="1">
              <a:latin typeface="Calibri" panose="020F0502020204030204" pitchFamily="34" charset="0"/>
              <a:cs typeface="Calibri" panose="020F0502020204030204" pitchFamily="34" charset="0"/>
            </a:endParaRPr>
          </a:p>
        </p:txBody>
      </p:sp>
      <p:sp>
        <p:nvSpPr>
          <p:cNvPr id="13" name="四角形: 角を丸くする 12">
            <a:extLst>
              <a:ext uri="{FF2B5EF4-FFF2-40B4-BE49-F238E27FC236}">
                <a16:creationId xmlns:a16="http://schemas.microsoft.com/office/drawing/2014/main" id="{72492A96-64A6-979C-A433-448FBC60FCB7}"/>
              </a:ext>
            </a:extLst>
          </p:cNvPr>
          <p:cNvSpPr/>
          <p:nvPr/>
        </p:nvSpPr>
        <p:spPr>
          <a:xfrm>
            <a:off x="6637923" y="1952089"/>
            <a:ext cx="4715877" cy="4292847"/>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4" name="四角形: 角を丸くする 13">
            <a:extLst>
              <a:ext uri="{FF2B5EF4-FFF2-40B4-BE49-F238E27FC236}">
                <a16:creationId xmlns:a16="http://schemas.microsoft.com/office/drawing/2014/main" id="{6DEBA317-56E5-1DB1-A2CA-5D6928FFFF15}"/>
              </a:ext>
            </a:extLst>
          </p:cNvPr>
          <p:cNvSpPr/>
          <p:nvPr/>
        </p:nvSpPr>
        <p:spPr>
          <a:xfrm>
            <a:off x="6751991" y="2066188"/>
            <a:ext cx="821933" cy="821933"/>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latin typeface="Calibri" panose="020F0502020204030204" pitchFamily="34" charset="0"/>
              <a:cs typeface="Calibri" panose="020F0502020204030204" pitchFamily="34" charset="0"/>
            </a:endParaRPr>
          </a:p>
        </p:txBody>
      </p:sp>
      <p:pic>
        <p:nvPicPr>
          <p:cNvPr id="15" name="図 14">
            <a:extLst>
              <a:ext uri="{FF2B5EF4-FFF2-40B4-BE49-F238E27FC236}">
                <a16:creationId xmlns:a16="http://schemas.microsoft.com/office/drawing/2014/main" id="{C9E9B8E9-5C04-D43A-438B-D96B0D4356C0}"/>
              </a:ext>
            </a:extLst>
          </p:cNvPr>
          <p:cNvPicPr>
            <a:picLocks noChangeAspect="1"/>
          </p:cNvPicPr>
          <p:nvPr/>
        </p:nvPicPr>
        <p:blipFill>
          <a:blip r:embed="rId2"/>
          <a:stretch>
            <a:fillRect/>
          </a:stretch>
        </p:blipFill>
        <p:spPr>
          <a:xfrm>
            <a:off x="6810518" y="2126723"/>
            <a:ext cx="714033" cy="710680"/>
          </a:xfrm>
          <a:prstGeom prst="rect">
            <a:avLst/>
          </a:prstGeom>
        </p:spPr>
      </p:pic>
      <p:sp>
        <p:nvSpPr>
          <p:cNvPr id="16" name="テキスト ボックス 15">
            <a:extLst>
              <a:ext uri="{FF2B5EF4-FFF2-40B4-BE49-F238E27FC236}">
                <a16:creationId xmlns:a16="http://schemas.microsoft.com/office/drawing/2014/main" id="{1ED32B2B-BB27-8F7C-CF2B-AAF9BAA667B1}"/>
              </a:ext>
            </a:extLst>
          </p:cNvPr>
          <p:cNvSpPr txBox="1"/>
          <p:nvPr/>
        </p:nvSpPr>
        <p:spPr>
          <a:xfrm>
            <a:off x="1888267" y="2243355"/>
            <a:ext cx="1811906" cy="461665"/>
          </a:xfrm>
          <a:prstGeom prst="rect">
            <a:avLst/>
          </a:prstGeom>
          <a:noFill/>
        </p:spPr>
        <p:txBody>
          <a:bodyPr wrap="none" rtlCol="0">
            <a:spAutoFit/>
          </a:bodyPr>
          <a:lstStyle/>
          <a:p>
            <a:r>
              <a:rPr kumimoji="1" lang="en-US" altLang="ja-JP" sz="2400">
                <a:latin typeface="Calibri" panose="020F0502020204030204" pitchFamily="34" charset="0"/>
                <a:ea typeface="Calibri" panose="020F0502020204030204" pitchFamily="34" charset="0"/>
                <a:cs typeface="Calibri" panose="020F0502020204030204" pitchFamily="34" charset="0"/>
              </a:rPr>
              <a:t>Workspace A</a:t>
            </a:r>
            <a:endParaRPr kumimoji="1" lang="ja-JP" altLang="en-US" sz="2400">
              <a:latin typeface="Calibri" panose="020F0502020204030204" pitchFamily="34" charset="0"/>
              <a:cs typeface="Calibri" panose="020F0502020204030204" pitchFamily="34" charset="0"/>
            </a:endParaRPr>
          </a:p>
        </p:txBody>
      </p:sp>
      <p:sp>
        <p:nvSpPr>
          <p:cNvPr id="17" name="テキスト ボックス 16">
            <a:extLst>
              <a:ext uri="{FF2B5EF4-FFF2-40B4-BE49-F238E27FC236}">
                <a16:creationId xmlns:a16="http://schemas.microsoft.com/office/drawing/2014/main" id="{989E4892-7BCA-5F55-1179-2C0F19BD5695}"/>
              </a:ext>
            </a:extLst>
          </p:cNvPr>
          <p:cNvSpPr txBox="1"/>
          <p:nvPr/>
        </p:nvSpPr>
        <p:spPr>
          <a:xfrm>
            <a:off x="1888267" y="4973839"/>
            <a:ext cx="1797480" cy="461665"/>
          </a:xfrm>
          <a:prstGeom prst="rect">
            <a:avLst/>
          </a:prstGeom>
          <a:noFill/>
        </p:spPr>
        <p:txBody>
          <a:bodyPr wrap="none" rtlCol="0">
            <a:spAutoFit/>
          </a:bodyPr>
          <a:lstStyle/>
          <a:p>
            <a:r>
              <a:rPr kumimoji="1" lang="en-US" altLang="ja-JP" sz="2400">
                <a:latin typeface="Calibri" panose="020F0502020204030204" pitchFamily="34" charset="0"/>
                <a:ea typeface="Calibri" panose="020F0502020204030204" pitchFamily="34" charset="0"/>
                <a:cs typeface="Calibri" panose="020F0502020204030204" pitchFamily="34" charset="0"/>
              </a:rPr>
              <a:t>Workspace C</a:t>
            </a:r>
            <a:endParaRPr kumimoji="1" lang="ja-JP" altLang="en-US" sz="2400">
              <a:latin typeface="Calibri" panose="020F0502020204030204" pitchFamily="34" charset="0"/>
              <a:cs typeface="Calibri" panose="020F0502020204030204" pitchFamily="34" charset="0"/>
            </a:endParaRPr>
          </a:p>
        </p:txBody>
      </p:sp>
      <p:sp>
        <p:nvSpPr>
          <p:cNvPr id="18" name="テキスト ボックス 17">
            <a:extLst>
              <a:ext uri="{FF2B5EF4-FFF2-40B4-BE49-F238E27FC236}">
                <a16:creationId xmlns:a16="http://schemas.microsoft.com/office/drawing/2014/main" id="{1307A27E-0D76-E0BF-90C9-B17E723203A2}"/>
              </a:ext>
            </a:extLst>
          </p:cNvPr>
          <p:cNvSpPr txBox="1"/>
          <p:nvPr/>
        </p:nvSpPr>
        <p:spPr>
          <a:xfrm>
            <a:off x="1888267" y="3610010"/>
            <a:ext cx="1811906" cy="461665"/>
          </a:xfrm>
          <a:prstGeom prst="rect">
            <a:avLst/>
          </a:prstGeom>
          <a:noFill/>
        </p:spPr>
        <p:txBody>
          <a:bodyPr wrap="none" rtlCol="0">
            <a:spAutoFit/>
          </a:bodyPr>
          <a:lstStyle/>
          <a:p>
            <a:r>
              <a:rPr kumimoji="1" lang="en-US" altLang="ja-JP" sz="2400">
                <a:latin typeface="Calibri" panose="020F0502020204030204" pitchFamily="34" charset="0"/>
                <a:ea typeface="Calibri" panose="020F0502020204030204" pitchFamily="34" charset="0"/>
                <a:cs typeface="Calibri" panose="020F0502020204030204" pitchFamily="34" charset="0"/>
              </a:rPr>
              <a:t>Workspace B</a:t>
            </a:r>
            <a:endParaRPr kumimoji="1" lang="ja-JP" altLang="en-US" sz="2400">
              <a:latin typeface="Calibri" panose="020F0502020204030204" pitchFamily="34" charset="0"/>
              <a:cs typeface="Calibri" panose="020F0502020204030204" pitchFamily="34" charset="0"/>
            </a:endParaRPr>
          </a:p>
        </p:txBody>
      </p:sp>
      <p:sp>
        <p:nvSpPr>
          <p:cNvPr id="19" name="テキスト ボックス 18">
            <a:extLst>
              <a:ext uri="{FF2B5EF4-FFF2-40B4-BE49-F238E27FC236}">
                <a16:creationId xmlns:a16="http://schemas.microsoft.com/office/drawing/2014/main" id="{C7BC59AC-0D29-A09C-F2A7-BC08F5DF774E}"/>
              </a:ext>
            </a:extLst>
          </p:cNvPr>
          <p:cNvSpPr txBox="1"/>
          <p:nvPr/>
        </p:nvSpPr>
        <p:spPr>
          <a:xfrm>
            <a:off x="7743681" y="2066564"/>
            <a:ext cx="2172582" cy="800219"/>
          </a:xfrm>
          <a:prstGeom prst="rect">
            <a:avLst/>
          </a:prstGeom>
          <a:noFill/>
        </p:spPr>
        <p:txBody>
          <a:bodyPr wrap="none" lIns="91440" tIns="45720" rIns="91440" bIns="45720" rtlCol="0" anchor="t">
            <a:spAutoFit/>
          </a:bodyPr>
          <a:lstStyle/>
          <a:p>
            <a:r>
              <a:rPr kumimoji="1" lang="en-US" altLang="ja-JP" sz="2800" err="1">
                <a:latin typeface="Calibri"/>
                <a:ea typeface="Calibri"/>
                <a:cs typeface="Calibri"/>
              </a:rPr>
              <a:t>UTokyo</a:t>
            </a:r>
            <a:r>
              <a:rPr kumimoji="1" lang="en-US" altLang="ja-JP" sz="2800">
                <a:latin typeface="Calibri"/>
                <a:ea typeface="Calibri"/>
                <a:cs typeface="Calibri"/>
              </a:rPr>
              <a:t> Slack</a:t>
            </a:r>
          </a:p>
          <a:p>
            <a:r>
              <a:rPr lang="en-US" altLang="ja-JP">
                <a:latin typeface="Calibri"/>
                <a:ea typeface="Calibri"/>
                <a:cs typeface="Calibri"/>
              </a:rPr>
              <a:t>(Enterprise Grid </a:t>
            </a:r>
            <a:r>
              <a:rPr lang="en-US" altLang="ja-JP" err="1">
                <a:latin typeface="Calibri"/>
                <a:ea typeface="Calibri"/>
                <a:cs typeface="Calibri"/>
              </a:rPr>
              <a:t>OrG</a:t>
            </a:r>
            <a:r>
              <a:rPr lang="en-US" altLang="ja-JP">
                <a:latin typeface="Calibri"/>
                <a:ea typeface="Calibri"/>
                <a:cs typeface="Calibri"/>
              </a:rPr>
              <a:t>)</a:t>
            </a:r>
            <a:endParaRPr kumimoji="1" lang="ja-JP" altLang="en-US">
              <a:latin typeface="Calibri"/>
              <a:cs typeface="Calibri"/>
            </a:endParaRPr>
          </a:p>
        </p:txBody>
      </p:sp>
      <p:sp>
        <p:nvSpPr>
          <p:cNvPr id="20" name="テキスト ボックス 19">
            <a:extLst>
              <a:ext uri="{FF2B5EF4-FFF2-40B4-BE49-F238E27FC236}">
                <a16:creationId xmlns:a16="http://schemas.microsoft.com/office/drawing/2014/main" id="{3B2C4015-A099-17C2-C26F-DF557ED46154}"/>
              </a:ext>
            </a:extLst>
          </p:cNvPr>
          <p:cNvSpPr txBox="1"/>
          <p:nvPr/>
        </p:nvSpPr>
        <p:spPr>
          <a:xfrm>
            <a:off x="3748143" y="2012522"/>
            <a:ext cx="1715406" cy="923330"/>
          </a:xfrm>
          <a:prstGeom prst="rect">
            <a:avLst/>
          </a:prstGeom>
          <a:noFill/>
        </p:spPr>
        <p:txBody>
          <a:bodyPr wrap="none" rtlCol="0">
            <a:spAutoFit/>
          </a:bodyPr>
          <a:lstStyle/>
          <a:p>
            <a:r>
              <a:rPr kumimoji="1" lang="en-US" altLang="ja-JP">
                <a:latin typeface="Calibri" panose="020F0502020204030204" pitchFamily="34" charset="0"/>
                <a:ea typeface="Calibri" panose="020F0502020204030204" pitchFamily="34" charset="0"/>
                <a:cs typeface="Calibri" panose="020F0502020204030204" pitchFamily="34" charset="0"/>
              </a:rPr>
              <a:t>#</a:t>
            </a:r>
            <a:r>
              <a:rPr lang="en-US" altLang="ja-JP">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a:latin typeface="Calibri" panose="020F0502020204030204" pitchFamily="34" charset="0"/>
                <a:ea typeface="Calibri" panose="020F0502020204030204" pitchFamily="34" charset="0"/>
                <a:cs typeface="Calibri" panose="020F0502020204030204" pitchFamily="34" charset="0"/>
              </a:rPr>
              <a:t>#channel</a:t>
            </a:r>
            <a:r>
              <a:rPr lang="en-US" altLang="ja-JP">
                <a:latin typeface="Calibri" panose="020F0502020204030204" pitchFamily="34" charset="0"/>
                <a:ea typeface="Calibri" panose="020F0502020204030204" pitchFamily="34" charset="0"/>
                <a:cs typeface="Calibri" panose="020F0502020204030204" pitchFamily="34" charset="0"/>
              </a:rPr>
              <a:t>_b</a:t>
            </a:r>
          </a:p>
          <a:p>
            <a:r>
              <a:rPr kumimoji="1" lang="en-US" altLang="ja-JP">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a:latin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066B4CF7-0FDA-794B-40B2-7693DA835E71}"/>
              </a:ext>
            </a:extLst>
          </p:cNvPr>
          <p:cNvSpPr txBox="1"/>
          <p:nvPr/>
        </p:nvSpPr>
        <p:spPr>
          <a:xfrm>
            <a:off x="3748143" y="3367550"/>
            <a:ext cx="1715406" cy="923330"/>
          </a:xfrm>
          <a:prstGeom prst="rect">
            <a:avLst/>
          </a:prstGeom>
          <a:noFill/>
        </p:spPr>
        <p:txBody>
          <a:bodyPr wrap="none" rtlCol="0">
            <a:spAutoFit/>
          </a:bodyPr>
          <a:lstStyle/>
          <a:p>
            <a:r>
              <a:rPr kumimoji="1" lang="en-US" altLang="ja-JP">
                <a:latin typeface="Calibri" panose="020F0502020204030204" pitchFamily="34" charset="0"/>
                <a:ea typeface="Calibri" panose="020F0502020204030204" pitchFamily="34" charset="0"/>
                <a:cs typeface="Calibri" panose="020F0502020204030204" pitchFamily="34" charset="0"/>
              </a:rPr>
              <a:t>#</a:t>
            </a:r>
            <a:r>
              <a:rPr lang="en-US" altLang="ja-JP">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a:latin typeface="Calibri" panose="020F0502020204030204" pitchFamily="34" charset="0"/>
                <a:ea typeface="Calibri" panose="020F0502020204030204" pitchFamily="34" charset="0"/>
                <a:cs typeface="Calibri" panose="020F0502020204030204" pitchFamily="34" charset="0"/>
              </a:rPr>
              <a:t>#channel</a:t>
            </a:r>
            <a:r>
              <a:rPr lang="en-US" altLang="ja-JP">
                <a:latin typeface="Calibri" panose="020F0502020204030204" pitchFamily="34" charset="0"/>
                <a:ea typeface="Calibri" panose="020F0502020204030204" pitchFamily="34" charset="0"/>
                <a:cs typeface="Calibri" panose="020F0502020204030204" pitchFamily="34" charset="0"/>
              </a:rPr>
              <a:t>_b</a:t>
            </a:r>
          </a:p>
          <a:p>
            <a:r>
              <a:rPr kumimoji="1" lang="en-US" altLang="ja-JP">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a:latin typeface="Calibri" panose="020F0502020204030204" pitchFamily="34" charset="0"/>
              <a:cs typeface="Calibri" panose="020F0502020204030204" pitchFamily="34" charset="0"/>
            </a:endParaRPr>
          </a:p>
        </p:txBody>
      </p:sp>
      <p:sp>
        <p:nvSpPr>
          <p:cNvPr id="22" name="テキスト ボックス 21">
            <a:extLst>
              <a:ext uri="{FF2B5EF4-FFF2-40B4-BE49-F238E27FC236}">
                <a16:creationId xmlns:a16="http://schemas.microsoft.com/office/drawing/2014/main" id="{C0A79C63-AC63-54FC-CAF1-FE51EF4406CD}"/>
              </a:ext>
            </a:extLst>
          </p:cNvPr>
          <p:cNvSpPr txBox="1"/>
          <p:nvPr/>
        </p:nvSpPr>
        <p:spPr>
          <a:xfrm>
            <a:off x="3748143" y="4743006"/>
            <a:ext cx="1715406" cy="923330"/>
          </a:xfrm>
          <a:prstGeom prst="rect">
            <a:avLst/>
          </a:prstGeom>
          <a:noFill/>
        </p:spPr>
        <p:txBody>
          <a:bodyPr wrap="none" rtlCol="0">
            <a:spAutoFit/>
          </a:bodyPr>
          <a:lstStyle/>
          <a:p>
            <a:r>
              <a:rPr kumimoji="1" lang="en-US" altLang="ja-JP">
                <a:latin typeface="Calibri" panose="020F0502020204030204" pitchFamily="34" charset="0"/>
                <a:ea typeface="Calibri" panose="020F0502020204030204" pitchFamily="34" charset="0"/>
                <a:cs typeface="Calibri" panose="020F0502020204030204" pitchFamily="34" charset="0"/>
              </a:rPr>
              <a:t>#</a:t>
            </a:r>
            <a:r>
              <a:rPr lang="en-US" altLang="ja-JP">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a:latin typeface="Calibri" panose="020F0502020204030204" pitchFamily="34" charset="0"/>
                <a:ea typeface="Calibri" panose="020F0502020204030204" pitchFamily="34" charset="0"/>
                <a:cs typeface="Calibri" panose="020F0502020204030204" pitchFamily="34" charset="0"/>
              </a:rPr>
              <a:t>#channel</a:t>
            </a:r>
            <a:r>
              <a:rPr lang="en-US" altLang="ja-JP">
                <a:latin typeface="Calibri" panose="020F0502020204030204" pitchFamily="34" charset="0"/>
                <a:ea typeface="Calibri" panose="020F0502020204030204" pitchFamily="34" charset="0"/>
                <a:cs typeface="Calibri" panose="020F0502020204030204" pitchFamily="34" charset="0"/>
              </a:rPr>
              <a:t>_b</a:t>
            </a:r>
          </a:p>
          <a:p>
            <a:r>
              <a:rPr kumimoji="1" lang="en-US" altLang="ja-JP">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a:latin typeface="Calibri" panose="020F0502020204030204" pitchFamily="34" charset="0"/>
              <a:cs typeface="Calibri" panose="020F0502020204030204" pitchFamily="34" charset="0"/>
            </a:endParaRPr>
          </a:p>
        </p:txBody>
      </p:sp>
      <p:sp>
        <p:nvSpPr>
          <p:cNvPr id="23" name="テキスト ボックス 22">
            <a:extLst>
              <a:ext uri="{FF2B5EF4-FFF2-40B4-BE49-F238E27FC236}">
                <a16:creationId xmlns:a16="http://schemas.microsoft.com/office/drawing/2014/main" id="{22586CA5-EE8E-7141-99A6-A1F3A2E4C49F}"/>
              </a:ext>
            </a:extLst>
          </p:cNvPr>
          <p:cNvSpPr txBox="1"/>
          <p:nvPr/>
        </p:nvSpPr>
        <p:spPr>
          <a:xfrm>
            <a:off x="838200" y="1339179"/>
            <a:ext cx="4039888" cy="461665"/>
          </a:xfrm>
          <a:prstGeom prst="rect">
            <a:avLst/>
          </a:prstGeom>
          <a:noFill/>
        </p:spPr>
        <p:txBody>
          <a:bodyPr wrap="none" rtlCol="0">
            <a:spAutoFit/>
          </a:bodyPr>
          <a:lstStyle/>
          <a:p>
            <a:r>
              <a:rPr kumimoji="1" lang="ja-JP" altLang="en-US" sz="2400"/>
              <a:t>通常の</a:t>
            </a:r>
            <a:r>
              <a:rPr kumimoji="1" lang="en-US" altLang="ja-JP" sz="2400"/>
              <a:t>Slack</a:t>
            </a:r>
            <a:r>
              <a:rPr kumimoji="1" lang="ja-JP" altLang="en-US" sz="2400"/>
              <a:t>ワークスペース</a:t>
            </a:r>
          </a:p>
        </p:txBody>
      </p:sp>
      <p:sp>
        <p:nvSpPr>
          <p:cNvPr id="24" name="テキスト ボックス 23">
            <a:extLst>
              <a:ext uri="{FF2B5EF4-FFF2-40B4-BE49-F238E27FC236}">
                <a16:creationId xmlns:a16="http://schemas.microsoft.com/office/drawing/2014/main" id="{4AC92D32-4099-CB82-4E6E-7AF2F167A017}"/>
              </a:ext>
            </a:extLst>
          </p:cNvPr>
          <p:cNvSpPr txBox="1"/>
          <p:nvPr/>
        </p:nvSpPr>
        <p:spPr>
          <a:xfrm>
            <a:off x="6636327" y="1339179"/>
            <a:ext cx="5000087" cy="461665"/>
          </a:xfrm>
          <a:prstGeom prst="rect">
            <a:avLst/>
          </a:prstGeom>
          <a:noFill/>
        </p:spPr>
        <p:txBody>
          <a:bodyPr wrap="none" rtlCol="0">
            <a:spAutoFit/>
          </a:bodyPr>
          <a:lstStyle/>
          <a:p>
            <a:r>
              <a:rPr kumimoji="1" lang="en-US" altLang="ja-JP" sz="2400"/>
              <a:t>Enterprise </a:t>
            </a:r>
            <a:r>
              <a:rPr lang="en-US" altLang="ja-JP" sz="2400"/>
              <a:t>Grid </a:t>
            </a:r>
            <a:r>
              <a:rPr lang="ja-JP" altLang="en-US" sz="2400"/>
              <a:t>のワークスペース</a:t>
            </a:r>
            <a:endParaRPr kumimoji="1" lang="ja-JP" altLang="en-US" sz="2400"/>
          </a:p>
        </p:txBody>
      </p:sp>
      <p:sp>
        <p:nvSpPr>
          <p:cNvPr id="25" name="テキスト ボックス 24">
            <a:extLst>
              <a:ext uri="{FF2B5EF4-FFF2-40B4-BE49-F238E27FC236}">
                <a16:creationId xmlns:a16="http://schemas.microsoft.com/office/drawing/2014/main" id="{98170261-DFCE-AF20-ACC4-E7BBA81D3996}"/>
              </a:ext>
            </a:extLst>
          </p:cNvPr>
          <p:cNvSpPr txBox="1"/>
          <p:nvPr/>
        </p:nvSpPr>
        <p:spPr>
          <a:xfrm>
            <a:off x="7258929" y="3022643"/>
            <a:ext cx="2223494" cy="36009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a:latin typeface="Calibri" panose="020F0502020204030204" pitchFamily="34" charset="0"/>
                <a:ea typeface="Calibri" panose="020F0502020204030204" pitchFamily="34" charset="0"/>
                <a:cs typeface="Calibri" panose="020F0502020204030204" pitchFamily="34" charset="0"/>
              </a:rPr>
              <a:t>Workspace A</a:t>
            </a:r>
          </a:p>
          <a:p>
            <a:pPr lvl="1"/>
            <a:r>
              <a:rPr kumimoji="1" lang="en-US" altLang="ja-JP">
                <a:latin typeface="Calibri" panose="020F0502020204030204" pitchFamily="34" charset="0"/>
                <a:ea typeface="Calibri" panose="020F0502020204030204" pitchFamily="34" charset="0"/>
                <a:cs typeface="Calibri" panose="020F0502020204030204" pitchFamily="34" charset="0"/>
              </a:rPr>
              <a:t>#</a:t>
            </a:r>
            <a:r>
              <a:rPr lang="en-US" altLang="ja-JP">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a:latin typeface="Calibri" panose="020F0502020204030204" pitchFamily="34" charset="0"/>
                <a:ea typeface="Calibri" panose="020F0502020204030204" pitchFamily="34" charset="0"/>
                <a:cs typeface="Calibri" panose="020F0502020204030204" pitchFamily="34" charset="0"/>
              </a:rPr>
              <a:t>#channel</a:t>
            </a:r>
            <a:r>
              <a:rPr lang="en-US" altLang="ja-JP">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lang="en-US" altLang="ja-JP" sz="2400">
                <a:latin typeface="Calibri" panose="020F0502020204030204" pitchFamily="34" charset="0"/>
                <a:ea typeface="Calibri" panose="020F0502020204030204" pitchFamily="34" charset="0"/>
                <a:cs typeface="Calibri" panose="020F0502020204030204" pitchFamily="34" charset="0"/>
              </a:rPr>
              <a:t>Workspace B</a:t>
            </a:r>
          </a:p>
          <a:p>
            <a:pPr lvl="1"/>
            <a:r>
              <a:rPr kumimoji="1" lang="en-US" altLang="ja-JP">
                <a:latin typeface="Calibri" panose="020F0502020204030204" pitchFamily="34" charset="0"/>
                <a:ea typeface="Calibri" panose="020F0502020204030204" pitchFamily="34" charset="0"/>
                <a:cs typeface="Calibri" panose="020F0502020204030204" pitchFamily="34" charset="0"/>
              </a:rPr>
              <a:t>#</a:t>
            </a:r>
            <a:r>
              <a:rPr lang="en-US" altLang="ja-JP">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a:latin typeface="Calibri" panose="020F0502020204030204" pitchFamily="34" charset="0"/>
                <a:ea typeface="Calibri" panose="020F0502020204030204" pitchFamily="34" charset="0"/>
                <a:cs typeface="Calibri" panose="020F0502020204030204" pitchFamily="34" charset="0"/>
              </a:rPr>
              <a:t>#channel</a:t>
            </a:r>
            <a:r>
              <a:rPr lang="en-US" altLang="ja-JP">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kumimoji="1" lang="en-US" altLang="ja-JP" sz="2400" err="1">
                <a:latin typeface="Calibri" panose="020F0502020204030204" pitchFamily="34" charset="0"/>
                <a:ea typeface="Calibri" panose="020F0502020204030204" pitchFamily="34" charset="0"/>
                <a:cs typeface="Calibri" panose="020F0502020204030204" pitchFamily="34" charset="0"/>
              </a:rPr>
              <a:t>Wordspac</a:t>
            </a:r>
            <a:r>
              <a:rPr lang="en-US" altLang="ja-JP" sz="2400" err="1">
                <a:latin typeface="Calibri" panose="020F0502020204030204" pitchFamily="34" charset="0"/>
                <a:ea typeface="Calibri" panose="020F0502020204030204" pitchFamily="34" charset="0"/>
                <a:cs typeface="Calibri" panose="020F0502020204030204" pitchFamily="34" charset="0"/>
              </a:rPr>
              <a:t>e</a:t>
            </a:r>
            <a:r>
              <a:rPr lang="en-US" altLang="ja-JP" sz="2400">
                <a:latin typeface="Calibri" panose="020F0502020204030204" pitchFamily="34" charset="0"/>
                <a:ea typeface="Calibri" panose="020F0502020204030204" pitchFamily="34" charset="0"/>
                <a:cs typeface="Calibri" panose="020F0502020204030204" pitchFamily="34" charset="0"/>
              </a:rPr>
              <a:t> C</a:t>
            </a:r>
          </a:p>
          <a:p>
            <a:pPr lvl="1"/>
            <a:r>
              <a:rPr kumimoji="1" lang="en-US" altLang="ja-JP">
                <a:latin typeface="Calibri" panose="020F0502020204030204" pitchFamily="34" charset="0"/>
                <a:ea typeface="Calibri" panose="020F0502020204030204" pitchFamily="34" charset="0"/>
                <a:cs typeface="Calibri" panose="020F0502020204030204" pitchFamily="34" charset="0"/>
              </a:rPr>
              <a:t>#</a:t>
            </a:r>
            <a:r>
              <a:rPr lang="en-US" altLang="ja-JP">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a:latin typeface="Calibri" panose="020F0502020204030204" pitchFamily="34" charset="0"/>
                <a:ea typeface="Calibri" panose="020F0502020204030204" pitchFamily="34" charset="0"/>
                <a:cs typeface="Calibri" panose="020F0502020204030204" pitchFamily="34" charset="0"/>
              </a:rPr>
              <a:t>#channel</a:t>
            </a:r>
            <a:r>
              <a:rPr lang="en-US" altLang="ja-JP">
                <a:latin typeface="Calibri" panose="020F0502020204030204" pitchFamily="34" charset="0"/>
                <a:ea typeface="Calibri" panose="020F0502020204030204" pitchFamily="34" charset="0"/>
                <a:cs typeface="Calibri" panose="020F0502020204030204" pitchFamily="34" charset="0"/>
              </a:rPr>
              <a:t>_b</a:t>
            </a:r>
          </a:p>
          <a:p>
            <a:r>
              <a:rPr lang="en-US" altLang="ja-JP" sz="2400">
                <a:latin typeface="Calibri" panose="020F0502020204030204" pitchFamily="34" charset="0"/>
                <a:ea typeface="Calibri" panose="020F0502020204030204" pitchFamily="34" charset="0"/>
                <a:cs typeface="Calibri" panose="020F0502020204030204" pitchFamily="34" charset="0"/>
              </a:rPr>
              <a:t>Direct Messages</a:t>
            </a:r>
          </a:p>
          <a:p>
            <a:pPr marL="342900" indent="-342900">
              <a:buFont typeface="Arial" panose="020B0604020202020204" pitchFamily="34" charset="0"/>
              <a:buChar char="•"/>
            </a:pPr>
            <a:endParaRPr kumimoji="1" lang="ja-JP" altLang="en-US" sz="2400">
              <a:latin typeface="Calibri" panose="020F0502020204030204" pitchFamily="34" charset="0"/>
              <a:cs typeface="Calibri" panose="020F0502020204030204" pitchFamily="34" charset="0"/>
            </a:endParaRPr>
          </a:p>
        </p:txBody>
      </p:sp>
      <p:sp>
        <p:nvSpPr>
          <p:cNvPr id="26" name="テキスト ボックス 25">
            <a:extLst>
              <a:ext uri="{FF2B5EF4-FFF2-40B4-BE49-F238E27FC236}">
                <a16:creationId xmlns:a16="http://schemas.microsoft.com/office/drawing/2014/main" id="{98D6C0E3-08FA-C95E-46A8-DE4634FAE704}"/>
              </a:ext>
            </a:extLst>
          </p:cNvPr>
          <p:cNvSpPr txBox="1"/>
          <p:nvPr/>
        </p:nvSpPr>
        <p:spPr>
          <a:xfrm>
            <a:off x="9256293" y="5798506"/>
            <a:ext cx="1829735" cy="461665"/>
          </a:xfrm>
          <a:prstGeom prst="rect">
            <a:avLst/>
          </a:prstGeom>
          <a:noFill/>
        </p:spPr>
        <p:txBody>
          <a:bodyPr wrap="square" rtlCol="0">
            <a:spAutoFit/>
          </a:bodyPr>
          <a:lstStyle/>
          <a:p>
            <a:r>
              <a:rPr kumimoji="1" lang="ja-JP" altLang="en-US" sz="2400" b="1">
                <a:solidFill>
                  <a:srgbClr val="FF0000"/>
                </a:solidFill>
                <a:latin typeface="+mn-ea"/>
                <a:cs typeface="Calibri" panose="020F0502020204030204" pitchFamily="34" charset="0"/>
              </a:rPr>
              <a:t>（共通）</a:t>
            </a:r>
          </a:p>
        </p:txBody>
      </p:sp>
    </p:spTree>
    <p:extLst>
      <p:ext uri="{BB962C8B-B14F-4D97-AF65-F5344CB8AC3E}">
        <p14:creationId xmlns:p14="http://schemas.microsoft.com/office/powerpoint/2010/main" val="1092477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09065-89A8-D212-6358-EE12DDE3A1FD}"/>
              </a:ext>
            </a:extLst>
          </p:cNvPr>
          <p:cNvSpPr>
            <a:spLocks noGrp="1"/>
          </p:cNvSpPr>
          <p:nvPr>
            <p:ph type="title"/>
          </p:nvPr>
        </p:nvSpPr>
        <p:spPr/>
        <p:txBody>
          <a:bodyPr/>
          <a:lstStyle/>
          <a:p>
            <a:r>
              <a:rPr kumimoji="1" lang="ja-JP" altLang="en-US"/>
              <a:t>ワークスペースの作成</a:t>
            </a:r>
          </a:p>
        </p:txBody>
      </p:sp>
      <p:sp>
        <p:nvSpPr>
          <p:cNvPr id="3" name="コンテンツ プレースホルダー 2">
            <a:extLst>
              <a:ext uri="{FF2B5EF4-FFF2-40B4-BE49-F238E27FC236}">
                <a16:creationId xmlns:a16="http://schemas.microsoft.com/office/drawing/2014/main" id="{FD14BA28-652C-56EB-6136-12A5FFEC79BA}"/>
              </a:ext>
            </a:extLst>
          </p:cNvPr>
          <p:cNvSpPr>
            <a:spLocks noGrp="1"/>
          </p:cNvSpPr>
          <p:nvPr>
            <p:ph idx="1"/>
          </p:nvPr>
        </p:nvSpPr>
        <p:spPr/>
        <p:txBody>
          <a:bodyPr vert="horz" lIns="91440" tIns="45720" rIns="91440" bIns="45720" rtlCol="0" anchor="t">
            <a:noAutofit/>
          </a:bodyPr>
          <a:lstStyle/>
          <a:p>
            <a:r>
              <a:rPr lang="ja-JP" altLang="en-US" b="1">
                <a:solidFill>
                  <a:srgbClr val="155F90"/>
                </a:solidFill>
              </a:rPr>
              <a:t>教職員はワークスペースの作成を申請できます</a:t>
            </a:r>
            <a:r>
              <a:rPr lang="en-US" altLang="ja-JP" b="1">
                <a:solidFill>
                  <a:srgbClr val="155F90"/>
                </a:solidFill>
              </a:rPr>
              <a:t> </a:t>
            </a:r>
            <a:r>
              <a:rPr lang="ja-JP" altLang="en-US" sz="1600"/>
              <a:t>（</a:t>
            </a:r>
            <a:r>
              <a:rPr lang="ja-JP" altLang="en-US" sz="1600" b="1">
                <a:solidFill>
                  <a:srgbClr val="FF0000"/>
                </a:solidFill>
              </a:rPr>
              <a:t>学生は教職員に要相談</a:t>
            </a:r>
            <a:r>
              <a:rPr lang="ja-JP" altLang="en-US" sz="1600"/>
              <a:t>）</a:t>
            </a:r>
            <a:endParaRPr lang="en-US" altLang="ja-JP" sz="1600"/>
          </a:p>
          <a:p>
            <a:pPr lvl="1"/>
            <a:r>
              <a:rPr lang="ja-JP" altLang="en-US"/>
              <a:t>申請の手順は以下のページを参照してください</a:t>
            </a:r>
            <a:endParaRPr lang="en-US" altLang="ja-JP"/>
          </a:p>
          <a:p>
            <a:pPr marL="914400" lvl="2" indent="0">
              <a:buNone/>
            </a:pPr>
            <a:r>
              <a:rPr lang="en-US" altLang="ja-JP">
                <a:hlinkClick r:id="rId2"/>
              </a:rPr>
              <a:t>https://utelecon.adm.u-tokyo.ac.jp/slack/workspace/</a:t>
            </a:r>
            <a:endParaRPr lang="en-US" altLang="ja-JP"/>
          </a:p>
          <a:p>
            <a:pPr lvl="1"/>
            <a:r>
              <a:rPr lang="ja-JP" altLang="en-US"/>
              <a:t>ワークスペースの公開範囲</a:t>
            </a:r>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ja-JP" altLang="en-US" sz="1200"/>
          </a:p>
          <a:p>
            <a:pPr lvl="1"/>
            <a:r>
              <a:rPr lang="ja-JP" altLang="en-US"/>
              <a:t>ワークスペースの作成後、メンバーを招待してください</a:t>
            </a:r>
            <a:endParaRPr lang="en-US" altLang="ja-JP"/>
          </a:p>
          <a:p>
            <a:pPr lvl="2"/>
            <a:r>
              <a:rPr lang="ja-JP" altLang="en-US"/>
              <a:t>メンバーを招待するには、</a:t>
            </a:r>
            <a:r>
              <a:rPr lang="ja-JP" altLang="en-US" b="1">
                <a:solidFill>
                  <a:srgbClr val="FF0000"/>
                </a:solidFill>
              </a:rPr>
              <a:t>招待する人の </a:t>
            </a:r>
            <a:r>
              <a:rPr lang="en-US" altLang="ja-JP" b="1" err="1">
                <a:solidFill>
                  <a:srgbClr val="FF0000"/>
                </a:solidFill>
              </a:rPr>
              <a:t>UTokyo</a:t>
            </a:r>
            <a:r>
              <a:rPr lang="en-US" altLang="ja-JP" b="1">
                <a:solidFill>
                  <a:srgbClr val="FF0000"/>
                </a:solidFill>
              </a:rPr>
              <a:t> Account </a:t>
            </a:r>
            <a:r>
              <a:rPr lang="ja-JP" altLang="en-US" b="1">
                <a:solidFill>
                  <a:srgbClr val="FF0000"/>
                </a:solidFill>
              </a:rPr>
              <a:t>の数字</a:t>
            </a:r>
            <a:r>
              <a:rPr lang="en-US" altLang="ja-JP" b="1">
                <a:solidFill>
                  <a:srgbClr val="FF0000"/>
                </a:solidFill>
              </a:rPr>
              <a:t>10</a:t>
            </a:r>
            <a:r>
              <a:rPr lang="ja-JP" altLang="en-US" b="1">
                <a:solidFill>
                  <a:srgbClr val="FF0000"/>
                </a:solidFill>
              </a:rPr>
              <a:t>桁を知っている必要</a:t>
            </a:r>
            <a:r>
              <a:rPr lang="ja-JP" altLang="en-US"/>
              <a:t>があります</a:t>
            </a:r>
          </a:p>
        </p:txBody>
      </p:sp>
      <p:sp>
        <p:nvSpPr>
          <p:cNvPr id="4" name="日付プレースホルダー 3">
            <a:extLst>
              <a:ext uri="{FF2B5EF4-FFF2-40B4-BE49-F238E27FC236}">
                <a16:creationId xmlns:a16="http://schemas.microsoft.com/office/drawing/2014/main" id="{B02BEE23-36A7-36DF-E4EA-E1D9EECCD36C}"/>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68EFF8A1-EDFD-3FC4-A14E-DE58251DBB4D}"/>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C78965B3-F027-B4F1-16B2-123F8CADDF57}"/>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graphicFrame>
        <p:nvGraphicFramePr>
          <p:cNvPr id="7" name="表 6">
            <a:extLst>
              <a:ext uri="{FF2B5EF4-FFF2-40B4-BE49-F238E27FC236}">
                <a16:creationId xmlns:a16="http://schemas.microsoft.com/office/drawing/2014/main" id="{BB4F060D-4F99-121E-787E-6CEE6E020015}"/>
              </a:ext>
            </a:extLst>
          </p:cNvPr>
          <p:cNvGraphicFramePr>
            <a:graphicFrameLocks noGrp="1"/>
          </p:cNvGraphicFramePr>
          <p:nvPr>
            <p:extLst>
              <p:ext uri="{D42A27DB-BD31-4B8C-83A1-F6EECF244321}">
                <p14:modId xmlns:p14="http://schemas.microsoft.com/office/powerpoint/2010/main" val="209839124"/>
              </p:ext>
            </p:extLst>
          </p:nvPr>
        </p:nvGraphicFramePr>
        <p:xfrm>
          <a:off x="1610590" y="2922922"/>
          <a:ext cx="9743210" cy="2296789"/>
        </p:xfrm>
        <a:graphic>
          <a:graphicData uri="http://schemas.openxmlformats.org/drawingml/2006/table">
            <a:tbl>
              <a:tblPr firstRow="1" firstCol="1" bandRow="1">
                <a:tableStyleId>{5C22544A-7EE6-4342-B048-85BDC9FD1C3A}</a:tableStyleId>
              </a:tblPr>
              <a:tblGrid>
                <a:gridCol w="1948642">
                  <a:extLst>
                    <a:ext uri="{9D8B030D-6E8A-4147-A177-3AD203B41FA5}">
                      <a16:colId xmlns:a16="http://schemas.microsoft.com/office/drawing/2014/main" val="1298711049"/>
                    </a:ext>
                  </a:extLst>
                </a:gridCol>
                <a:gridCol w="1948642">
                  <a:extLst>
                    <a:ext uri="{9D8B030D-6E8A-4147-A177-3AD203B41FA5}">
                      <a16:colId xmlns:a16="http://schemas.microsoft.com/office/drawing/2014/main" val="2762619296"/>
                    </a:ext>
                  </a:extLst>
                </a:gridCol>
                <a:gridCol w="1948642">
                  <a:extLst>
                    <a:ext uri="{9D8B030D-6E8A-4147-A177-3AD203B41FA5}">
                      <a16:colId xmlns:a16="http://schemas.microsoft.com/office/drawing/2014/main" val="1129744495"/>
                    </a:ext>
                  </a:extLst>
                </a:gridCol>
                <a:gridCol w="1948642">
                  <a:extLst>
                    <a:ext uri="{9D8B030D-6E8A-4147-A177-3AD203B41FA5}">
                      <a16:colId xmlns:a16="http://schemas.microsoft.com/office/drawing/2014/main" val="1597628696"/>
                    </a:ext>
                  </a:extLst>
                </a:gridCol>
                <a:gridCol w="1948642">
                  <a:extLst>
                    <a:ext uri="{9D8B030D-6E8A-4147-A177-3AD203B41FA5}">
                      <a16:colId xmlns:a16="http://schemas.microsoft.com/office/drawing/2014/main" val="515171632"/>
                    </a:ext>
                  </a:extLst>
                </a:gridCol>
              </a:tblGrid>
              <a:tr h="697037">
                <a:tc>
                  <a:txBody>
                    <a:bodyPr/>
                    <a:lstStyle/>
                    <a:p>
                      <a:pPr algn="ctr"/>
                      <a:endParaRPr kumimoji="1" lang="ja-JP" altLang="en-US"/>
                    </a:p>
                  </a:txBody>
                  <a:tcPr anchor="ctr"/>
                </a:tc>
                <a:tc>
                  <a:txBody>
                    <a:bodyPr/>
                    <a:lstStyle/>
                    <a:p>
                      <a:pPr algn="ctr"/>
                      <a:r>
                        <a:rPr kumimoji="1" lang="ja-JP" altLang="en-US"/>
                        <a:t>ワークスペース一覧での表示</a:t>
                      </a:r>
                    </a:p>
                  </a:txBody>
                  <a:tcPr anchor="ctr"/>
                </a:tc>
                <a:tc>
                  <a:txBody>
                    <a:bodyPr/>
                    <a:lstStyle/>
                    <a:p>
                      <a:pPr algn="ctr"/>
                      <a:r>
                        <a:rPr kumimoji="1" lang="ja-JP" altLang="en-US"/>
                        <a:t>ユーザが自分自身で参加</a:t>
                      </a:r>
                    </a:p>
                  </a:txBody>
                  <a:tcPr anchor="ctr"/>
                </a:tc>
                <a:tc>
                  <a:txBody>
                    <a:bodyPr/>
                    <a:lstStyle/>
                    <a:p>
                      <a:pPr algn="ctr"/>
                      <a:r>
                        <a:rPr kumimoji="1" lang="ja-JP" altLang="en-US"/>
                        <a:t>ユーザが参加リクエストを送信</a:t>
                      </a:r>
                    </a:p>
                  </a:txBody>
                  <a:tcPr anchor="ctr"/>
                </a:tc>
                <a:tc>
                  <a:txBody>
                    <a:bodyPr/>
                    <a:lstStyle/>
                    <a:p>
                      <a:pPr algn="ctr"/>
                      <a:r>
                        <a:rPr kumimoji="1" lang="ja-JP" altLang="en-US"/>
                        <a:t>管理者が招待</a:t>
                      </a:r>
                    </a:p>
                  </a:txBody>
                  <a:tcPr anchor="ctr"/>
                </a:tc>
                <a:extLst>
                  <a:ext uri="{0D108BD9-81ED-4DB2-BD59-A6C34878D82A}">
                    <a16:rowId xmlns:a16="http://schemas.microsoft.com/office/drawing/2014/main" val="2550711263"/>
                  </a:ext>
                </a:extLst>
              </a:tr>
              <a:tr h="399938">
                <a:tc>
                  <a:txBody>
                    <a:bodyPr/>
                    <a:lstStyle/>
                    <a:p>
                      <a:pPr algn="ctr"/>
                      <a:r>
                        <a:rPr kumimoji="1" lang="ja-JP" altLang="en-US"/>
                        <a:t>公開</a:t>
                      </a:r>
                    </a:p>
                  </a:txBody>
                  <a:tcPr anchor="ctr"/>
                </a:tc>
                <a:tc>
                  <a:txBody>
                    <a:bodyPr/>
                    <a:lstStyle/>
                    <a:p>
                      <a:pPr algn="ctr"/>
                      <a:r>
                        <a:rPr kumimoji="1" lang="ja-JP" altLang="en-US"/>
                        <a:t>〇</a:t>
                      </a:r>
                    </a:p>
                  </a:txBody>
                  <a:tcPr anchor="ctr"/>
                </a:tc>
                <a:tc>
                  <a:txBody>
                    <a:bodyPr/>
                    <a:lstStyle/>
                    <a:p>
                      <a:pPr algn="ctr"/>
                      <a:r>
                        <a:rPr kumimoji="1" lang="ja-JP" altLang="en-US"/>
                        <a:t>〇</a:t>
                      </a:r>
                    </a:p>
                  </a:txBody>
                  <a:tcPr anchor="ctr"/>
                </a:tc>
                <a:tc>
                  <a:txBody>
                    <a:bodyPr/>
                    <a:lstStyle/>
                    <a:p>
                      <a:pPr algn="ctr"/>
                      <a:r>
                        <a:rPr kumimoji="1" lang="en-US" altLang="ja-JP"/>
                        <a:t>―</a:t>
                      </a:r>
                      <a:endParaRPr kumimoji="1" lang="ja-JP" altLang="en-US"/>
                    </a:p>
                  </a:txBody>
                  <a:tcPr anchor="ctr"/>
                </a:tc>
                <a:tc>
                  <a:txBody>
                    <a:bodyPr/>
                    <a:lstStyle/>
                    <a:p>
                      <a:pPr algn="ctr"/>
                      <a:r>
                        <a:rPr kumimoji="1" lang="ja-JP" altLang="en-US"/>
                        <a:t>〇</a:t>
                      </a:r>
                    </a:p>
                  </a:txBody>
                  <a:tcPr anchor="ctr"/>
                </a:tc>
                <a:extLst>
                  <a:ext uri="{0D108BD9-81ED-4DB2-BD59-A6C34878D82A}">
                    <a16:rowId xmlns:a16="http://schemas.microsoft.com/office/drawing/2014/main" val="43080795"/>
                  </a:ext>
                </a:extLst>
              </a:tr>
              <a:tr h="399938">
                <a:tc>
                  <a:txBody>
                    <a:bodyPr/>
                    <a:lstStyle/>
                    <a:p>
                      <a:pPr algn="ctr"/>
                      <a:r>
                        <a:rPr kumimoji="1" lang="ja-JP" altLang="en-US"/>
                        <a:t>リクエスト制</a:t>
                      </a:r>
                    </a:p>
                  </a:txBody>
                  <a:tcPr anchor="ctr"/>
                </a:tc>
                <a:tc>
                  <a:txBody>
                    <a:bodyPr/>
                    <a:lstStyle/>
                    <a:p>
                      <a:pPr algn="ctr"/>
                      <a:r>
                        <a:rPr kumimoji="1" lang="ja-JP" altLang="en-US"/>
                        <a:t>〇</a:t>
                      </a:r>
                    </a:p>
                  </a:txBody>
                  <a:tcPr anchor="ctr"/>
                </a:tc>
                <a:tc>
                  <a:txBody>
                    <a:bodyPr/>
                    <a:lstStyle/>
                    <a:p>
                      <a:pPr algn="ctr"/>
                      <a:r>
                        <a:rPr kumimoji="1" lang="en-US" altLang="ja-JP"/>
                        <a:t>×</a:t>
                      </a:r>
                      <a:endParaRPr kumimoji="1" lang="ja-JP" altLang="en-US"/>
                    </a:p>
                  </a:txBody>
                  <a:tcPr anchor="ctr"/>
                </a:tc>
                <a:tc>
                  <a:txBody>
                    <a:bodyPr/>
                    <a:lstStyle/>
                    <a:p>
                      <a:pPr algn="ctr"/>
                      <a:r>
                        <a:rPr kumimoji="1" lang="ja-JP" altLang="en-US"/>
                        <a:t>〇</a:t>
                      </a:r>
                    </a:p>
                  </a:txBody>
                  <a:tcPr anchor="ctr"/>
                </a:tc>
                <a:tc>
                  <a:txBody>
                    <a:bodyPr/>
                    <a:lstStyle/>
                    <a:p>
                      <a:pPr algn="ctr"/>
                      <a:r>
                        <a:rPr kumimoji="1" lang="ja-JP" altLang="en-US"/>
                        <a:t>〇</a:t>
                      </a:r>
                    </a:p>
                  </a:txBody>
                  <a:tcPr anchor="ctr"/>
                </a:tc>
                <a:extLst>
                  <a:ext uri="{0D108BD9-81ED-4DB2-BD59-A6C34878D82A}">
                    <a16:rowId xmlns:a16="http://schemas.microsoft.com/office/drawing/2014/main" val="1108456139"/>
                  </a:ext>
                </a:extLst>
              </a:tr>
              <a:tr h="399938">
                <a:tc>
                  <a:txBody>
                    <a:bodyPr/>
                    <a:lstStyle/>
                    <a:p>
                      <a:pPr algn="ctr"/>
                      <a:r>
                        <a:rPr kumimoji="1" lang="ja-JP" altLang="en-US"/>
                        <a:t>招待制</a:t>
                      </a:r>
                    </a:p>
                  </a:txBody>
                  <a:tcPr anchor="ctr"/>
                </a:tc>
                <a:tc>
                  <a:txBody>
                    <a:bodyPr/>
                    <a:lstStyle/>
                    <a:p>
                      <a:pPr algn="ctr"/>
                      <a:r>
                        <a:rPr kumimoji="1" lang="ja-JP" altLang="en-US"/>
                        <a:t>〇</a:t>
                      </a:r>
                    </a:p>
                  </a:txBody>
                  <a:tcPr anchor="ctr"/>
                </a:tc>
                <a:tc>
                  <a:txBody>
                    <a:bodyPr/>
                    <a:lstStyle/>
                    <a:p>
                      <a:pPr algn="ctr"/>
                      <a:r>
                        <a:rPr kumimoji="1" lang="en-US" altLang="ja-JP"/>
                        <a:t>×</a:t>
                      </a:r>
                      <a:endParaRPr kumimoji="1" lang="ja-JP" altLang="en-US"/>
                    </a:p>
                  </a:txBody>
                  <a:tcPr anchor="ctr"/>
                </a:tc>
                <a:tc>
                  <a:txBody>
                    <a:bodyPr/>
                    <a:lstStyle/>
                    <a:p>
                      <a:pPr algn="ctr"/>
                      <a:r>
                        <a:rPr kumimoji="1" lang="en-US" altLang="ja-JP"/>
                        <a:t>×</a:t>
                      </a:r>
                      <a:endParaRPr kumimoji="1" lang="ja-JP" altLang="en-US"/>
                    </a:p>
                  </a:txBody>
                  <a:tcPr anchor="ctr"/>
                </a:tc>
                <a:tc>
                  <a:txBody>
                    <a:bodyPr/>
                    <a:lstStyle/>
                    <a:p>
                      <a:pPr algn="ctr"/>
                      <a:r>
                        <a:rPr kumimoji="1" lang="ja-JP" altLang="en-US"/>
                        <a:t>〇</a:t>
                      </a:r>
                    </a:p>
                  </a:txBody>
                  <a:tcPr anchor="ctr"/>
                </a:tc>
                <a:extLst>
                  <a:ext uri="{0D108BD9-81ED-4DB2-BD59-A6C34878D82A}">
                    <a16:rowId xmlns:a16="http://schemas.microsoft.com/office/drawing/2014/main" val="457843044"/>
                  </a:ext>
                </a:extLst>
              </a:tr>
              <a:tr h="399938">
                <a:tc>
                  <a:txBody>
                    <a:bodyPr/>
                    <a:lstStyle/>
                    <a:p>
                      <a:pPr algn="ctr"/>
                      <a:r>
                        <a:rPr kumimoji="1" lang="ja-JP" altLang="en-US"/>
                        <a:t>非公開</a:t>
                      </a:r>
                    </a:p>
                  </a:txBody>
                  <a:tcPr anchor="ctr"/>
                </a:tc>
                <a:tc>
                  <a:txBody>
                    <a:bodyPr/>
                    <a:lstStyle/>
                    <a:p>
                      <a:pPr algn="ctr"/>
                      <a:r>
                        <a:rPr kumimoji="1" lang="en-US" altLang="ja-JP"/>
                        <a:t>×</a:t>
                      </a:r>
                      <a:endParaRPr kumimoji="1" lang="ja-JP" altLang="en-US"/>
                    </a:p>
                  </a:txBody>
                  <a:tcPr anchor="ctr"/>
                </a:tc>
                <a:tc>
                  <a:txBody>
                    <a:bodyPr/>
                    <a:lstStyle/>
                    <a:p>
                      <a:pPr algn="ctr"/>
                      <a:r>
                        <a:rPr kumimoji="1" lang="en-US" altLang="ja-JP"/>
                        <a:t>×</a:t>
                      </a:r>
                      <a:endParaRPr kumimoji="1" lang="ja-JP" altLang="en-US"/>
                    </a:p>
                  </a:txBody>
                  <a:tcPr anchor="ctr"/>
                </a:tc>
                <a:tc>
                  <a:txBody>
                    <a:bodyPr/>
                    <a:lstStyle/>
                    <a:p>
                      <a:pPr algn="ctr"/>
                      <a:r>
                        <a:rPr kumimoji="1" lang="en-US" altLang="ja-JP"/>
                        <a:t>×</a:t>
                      </a:r>
                      <a:endParaRPr kumimoji="1" lang="ja-JP" altLang="en-US"/>
                    </a:p>
                  </a:txBody>
                  <a:tcPr anchor="ctr"/>
                </a:tc>
                <a:tc>
                  <a:txBody>
                    <a:bodyPr/>
                    <a:lstStyle/>
                    <a:p>
                      <a:pPr algn="ctr"/>
                      <a:r>
                        <a:rPr kumimoji="1" lang="ja-JP" altLang="en-US"/>
                        <a:t>〇</a:t>
                      </a:r>
                    </a:p>
                  </a:txBody>
                  <a:tcPr anchor="ctr"/>
                </a:tc>
                <a:extLst>
                  <a:ext uri="{0D108BD9-81ED-4DB2-BD59-A6C34878D82A}">
                    <a16:rowId xmlns:a16="http://schemas.microsoft.com/office/drawing/2014/main" val="346140893"/>
                  </a:ext>
                </a:extLst>
              </a:tr>
            </a:tbl>
          </a:graphicData>
        </a:graphic>
      </p:graphicFrame>
    </p:spTree>
    <p:extLst>
      <p:ext uri="{BB962C8B-B14F-4D97-AF65-F5344CB8AC3E}">
        <p14:creationId xmlns:p14="http://schemas.microsoft.com/office/powerpoint/2010/main" val="4804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0207FB3-3C76-12BB-B1E7-E9976AB7B9BF}"/>
              </a:ext>
            </a:extLst>
          </p:cNvPr>
          <p:cNvPicPr>
            <a:picLocks noChangeAspect="1"/>
          </p:cNvPicPr>
          <p:nvPr/>
        </p:nvPicPr>
        <p:blipFill>
          <a:blip r:embed="rId2"/>
          <a:stretch>
            <a:fillRect/>
          </a:stretch>
        </p:blipFill>
        <p:spPr>
          <a:xfrm>
            <a:off x="7131579" y="1254125"/>
            <a:ext cx="4501091" cy="2719916"/>
          </a:xfrm>
          <a:prstGeom prst="rect">
            <a:avLst/>
          </a:prstGeom>
        </p:spPr>
      </p:pic>
      <p:sp>
        <p:nvSpPr>
          <p:cNvPr id="2" name="Title 1">
            <a:extLst>
              <a:ext uri="{FF2B5EF4-FFF2-40B4-BE49-F238E27FC236}">
                <a16:creationId xmlns:a16="http://schemas.microsoft.com/office/drawing/2014/main" id="{DF4335D9-397E-6E19-E12D-9638E6B38253}"/>
              </a:ext>
            </a:extLst>
          </p:cNvPr>
          <p:cNvSpPr>
            <a:spLocks noGrp="1"/>
          </p:cNvSpPr>
          <p:nvPr>
            <p:ph type="title"/>
          </p:nvPr>
        </p:nvSpPr>
        <p:spPr/>
        <p:txBody>
          <a:bodyPr/>
          <a:lstStyle/>
          <a:p>
            <a:r>
              <a:rPr lang="en-US"/>
              <a:t>UTokyo Slack</a:t>
            </a:r>
            <a:r>
              <a:rPr lang="en-US" altLang="ja-JP"/>
              <a:t> </a:t>
            </a:r>
            <a:r>
              <a:rPr lang="ja-JP" altLang="en-US"/>
              <a:t>への招待</a:t>
            </a:r>
            <a:endParaRPr kumimoji="1" lang="en-US"/>
          </a:p>
        </p:txBody>
      </p:sp>
      <p:sp>
        <p:nvSpPr>
          <p:cNvPr id="3" name="Content Placeholder 2">
            <a:extLst>
              <a:ext uri="{FF2B5EF4-FFF2-40B4-BE49-F238E27FC236}">
                <a16:creationId xmlns:a16="http://schemas.microsoft.com/office/drawing/2014/main" id="{E2E88F8F-2129-60D0-D04A-E30ED6151BC0}"/>
              </a:ext>
            </a:extLst>
          </p:cNvPr>
          <p:cNvSpPr>
            <a:spLocks noGrp="1"/>
          </p:cNvSpPr>
          <p:nvPr>
            <p:ph idx="1"/>
          </p:nvPr>
        </p:nvSpPr>
        <p:spPr>
          <a:xfrm>
            <a:off x="838200" y="1261867"/>
            <a:ext cx="6176433" cy="5164133"/>
          </a:xfrm>
        </p:spPr>
        <p:txBody>
          <a:bodyPr vert="horz" lIns="91440" tIns="45720" rIns="91440" bIns="45720" rtlCol="0" anchor="t">
            <a:noAutofit/>
          </a:bodyPr>
          <a:lstStyle/>
          <a:p>
            <a:pPr>
              <a:lnSpc>
                <a:spcPct val="150000"/>
              </a:lnSpc>
            </a:pPr>
            <a:r>
              <a:rPr lang="ja-JP" sz="2400">
                <a:ea typeface="+mn-lt"/>
                <a:cs typeface="+mn-lt"/>
              </a:rPr>
              <a:t>PC</a:t>
            </a:r>
            <a:r>
              <a:rPr lang="ja-JP" altLang="en-US" sz="2400">
                <a:ea typeface="+mn-lt"/>
                <a:cs typeface="+mn-lt"/>
              </a:rPr>
              <a:t> </a:t>
            </a:r>
            <a:r>
              <a:rPr lang="ja-JP" sz="2400">
                <a:ea typeface="+mn-lt"/>
                <a:cs typeface="+mn-lt"/>
              </a:rPr>
              <a:t>で</a:t>
            </a:r>
            <a:r>
              <a:rPr lang="ja-JP" altLang="en-US" sz="2400">
                <a:ea typeface="+mn-lt"/>
                <a:cs typeface="+mn-lt"/>
              </a:rPr>
              <a:t> </a:t>
            </a:r>
            <a:r>
              <a:rPr lang="en-US" altLang="ja-JP" sz="2400" err="1">
                <a:ea typeface="+mn-lt"/>
                <a:cs typeface="+mn-lt"/>
              </a:rPr>
              <a:t>UTokyo</a:t>
            </a:r>
            <a:r>
              <a:rPr lang="ja-JP" altLang="en-US" sz="2400">
                <a:ea typeface="+mn-lt"/>
                <a:cs typeface="+mn-lt"/>
              </a:rPr>
              <a:t> </a:t>
            </a:r>
            <a:r>
              <a:rPr lang="en-US" altLang="ja-JP" sz="2400">
                <a:ea typeface="+mn-lt"/>
                <a:cs typeface="+mn-lt"/>
              </a:rPr>
              <a:t>Slack </a:t>
            </a:r>
            <a:r>
              <a:rPr lang="ja-JP" sz="2400">
                <a:ea typeface="+mn-lt"/>
                <a:cs typeface="+mn-lt"/>
              </a:rPr>
              <a:t>を開いてください</a:t>
            </a:r>
            <a:endParaRPr lang="ja-JP" altLang="en-US" sz="2400"/>
          </a:p>
          <a:p>
            <a:pPr>
              <a:lnSpc>
                <a:spcPct val="150000"/>
              </a:lnSpc>
            </a:pPr>
            <a:r>
              <a:rPr lang="ja-JP" sz="2400">
                <a:ea typeface="+mn-lt"/>
                <a:cs typeface="+mn-lt"/>
              </a:rPr>
              <a:t>左上の「UTokyo Slack」</a:t>
            </a:r>
            <a:r>
              <a:rPr lang="ja-JP" altLang="en-US" sz="2400">
                <a:ea typeface="+mn-lt"/>
                <a:cs typeface="+mn-lt"/>
              </a:rPr>
              <a:t>の文字</a:t>
            </a:r>
            <a:r>
              <a:rPr lang="ja-JP" sz="2400">
                <a:ea typeface="+mn-lt"/>
                <a:cs typeface="+mn-lt"/>
              </a:rPr>
              <a:t>部分を押して表示される</a:t>
            </a:r>
            <a:r>
              <a:rPr lang="ja-JP" altLang="en-US" sz="2400">
                <a:ea typeface="+mn-lt"/>
                <a:cs typeface="+mn-lt"/>
              </a:rPr>
              <a:t>メニューで、</a:t>
            </a:r>
            <a:br>
              <a:rPr lang="ja-JP" altLang="en-US" sz="2400">
                <a:ea typeface="+mn-lt"/>
                <a:cs typeface="+mn-lt"/>
              </a:rPr>
            </a:br>
            <a:r>
              <a:rPr lang="ja-JP" sz="2400">
                <a:ea typeface="+mn-lt"/>
                <a:cs typeface="+mn-lt"/>
              </a:rPr>
              <a:t>「UTokyo Slack</a:t>
            </a:r>
            <a:r>
              <a:rPr lang="ja-JP" altLang="en-US" sz="2400">
                <a:ea typeface="+mn-lt"/>
                <a:cs typeface="+mn-lt"/>
              </a:rPr>
              <a:t> </a:t>
            </a:r>
            <a:r>
              <a:rPr lang="ja-JP" sz="2400">
                <a:ea typeface="+mn-lt"/>
                <a:cs typeface="+mn-lt"/>
              </a:rPr>
              <a:t>にメンバーを招待する」を選んでください</a:t>
            </a:r>
            <a:endParaRPr lang="ja-JP" sz="2400"/>
          </a:p>
          <a:p>
            <a:pPr>
              <a:lnSpc>
                <a:spcPct val="150000"/>
              </a:lnSpc>
            </a:pPr>
            <a:r>
              <a:rPr lang="ja-JP" altLang="en-US" sz="2400">
                <a:ea typeface="+mn-lt"/>
                <a:cs typeface="+mn-lt"/>
              </a:rPr>
              <a:t>表示された画面で</a:t>
            </a:r>
            <a:r>
              <a:rPr lang="ja-JP" sz="2400">
                <a:ea typeface="+mn-lt"/>
                <a:cs typeface="+mn-lt"/>
              </a:rPr>
              <a:t>招待するワークスペースを選択し</a:t>
            </a:r>
            <a:r>
              <a:rPr lang="ja-JP" altLang="en-US" sz="2400">
                <a:ea typeface="+mn-lt"/>
                <a:cs typeface="+mn-lt"/>
              </a:rPr>
              <a:t>、</a:t>
            </a:r>
            <a:r>
              <a:rPr lang="ja-JP" sz="2400">
                <a:ea typeface="+mn-lt"/>
                <a:cs typeface="+mn-lt"/>
              </a:rPr>
              <a:t>「次へ」を押してください</a:t>
            </a:r>
            <a:endParaRPr lang="ja-JP" sz="2400"/>
          </a:p>
        </p:txBody>
      </p:sp>
      <p:sp>
        <p:nvSpPr>
          <p:cNvPr id="4" name="Date Placeholder 3">
            <a:extLst>
              <a:ext uri="{FF2B5EF4-FFF2-40B4-BE49-F238E27FC236}">
                <a16:creationId xmlns:a16="http://schemas.microsoft.com/office/drawing/2014/main" id="{DD337439-26CD-16DF-F1C8-DAE2F2D1C731}"/>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8997D89B-8AE2-D2D2-8349-4D23295578CF}"/>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D2717BB2-1F78-3426-CF99-CDAF1A21DA53}"/>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8" name="四角形: 角を丸くする 7">
            <a:extLst>
              <a:ext uri="{FF2B5EF4-FFF2-40B4-BE49-F238E27FC236}">
                <a16:creationId xmlns:a16="http://schemas.microsoft.com/office/drawing/2014/main" id="{B62D316C-FF00-EC90-079B-A8605B6D20CC}"/>
              </a:ext>
            </a:extLst>
          </p:cNvPr>
          <p:cNvSpPr/>
          <p:nvPr/>
        </p:nvSpPr>
        <p:spPr>
          <a:xfrm>
            <a:off x="7893582" y="1478940"/>
            <a:ext cx="2017463" cy="507505"/>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A64918D2-FBDC-420F-6862-0BED9FB18DDB}"/>
              </a:ext>
            </a:extLst>
          </p:cNvPr>
          <p:cNvPicPr>
            <a:picLocks noChangeAspect="1"/>
          </p:cNvPicPr>
          <p:nvPr/>
        </p:nvPicPr>
        <p:blipFill>
          <a:blip r:embed="rId3"/>
          <a:stretch>
            <a:fillRect/>
          </a:stretch>
        </p:blipFill>
        <p:spPr>
          <a:xfrm>
            <a:off x="7020983" y="4235450"/>
            <a:ext cx="5166784" cy="2006600"/>
          </a:xfrm>
          <a:prstGeom prst="rect">
            <a:avLst/>
          </a:prstGeom>
        </p:spPr>
      </p:pic>
      <p:sp>
        <p:nvSpPr>
          <p:cNvPr id="11" name="四角形: 角を丸くする 10">
            <a:extLst>
              <a:ext uri="{FF2B5EF4-FFF2-40B4-BE49-F238E27FC236}">
                <a16:creationId xmlns:a16="http://schemas.microsoft.com/office/drawing/2014/main" id="{35E60B80-AB61-2236-4EF5-4683134F3A81}"/>
              </a:ext>
            </a:extLst>
          </p:cNvPr>
          <p:cNvSpPr/>
          <p:nvPr/>
        </p:nvSpPr>
        <p:spPr>
          <a:xfrm>
            <a:off x="7893581" y="2897106"/>
            <a:ext cx="3181630" cy="539255"/>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 name="四角形: 角を丸くする 12">
            <a:extLst>
              <a:ext uri="{FF2B5EF4-FFF2-40B4-BE49-F238E27FC236}">
                <a16:creationId xmlns:a16="http://schemas.microsoft.com/office/drawing/2014/main" id="{B9A1BB54-93D0-71D5-7AAE-6BFAF606B9D8}"/>
              </a:ext>
            </a:extLst>
          </p:cNvPr>
          <p:cNvSpPr/>
          <p:nvPr/>
        </p:nvSpPr>
        <p:spPr>
          <a:xfrm>
            <a:off x="11269663" y="5733439"/>
            <a:ext cx="853297" cy="433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6" name="四角形: 角を丸くする 15">
            <a:extLst>
              <a:ext uri="{FF2B5EF4-FFF2-40B4-BE49-F238E27FC236}">
                <a16:creationId xmlns:a16="http://schemas.microsoft.com/office/drawing/2014/main" id="{8AD0AE77-5410-C0C0-B5B2-F2B35FC8CE71}"/>
              </a:ext>
            </a:extLst>
          </p:cNvPr>
          <p:cNvSpPr/>
          <p:nvPr/>
        </p:nvSpPr>
        <p:spPr>
          <a:xfrm>
            <a:off x="7131581" y="4952197"/>
            <a:ext cx="4913448" cy="354528"/>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376090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D9F7E-0A4D-84C3-14F9-11FD7087435C}"/>
            </a:ext>
          </a:extLst>
        </p:cNvPr>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61E625D4-B4C5-F355-01E6-F26052184EAB}"/>
              </a:ext>
            </a:extLst>
          </p:cNvPr>
          <p:cNvSpPr/>
          <p:nvPr/>
        </p:nvSpPr>
        <p:spPr>
          <a:xfrm>
            <a:off x="1252272" y="2291675"/>
            <a:ext cx="5654943" cy="1456952"/>
          </a:xfrm>
          <a:prstGeom prst="roundRect">
            <a:avLst>
              <a:gd name="adj" fmla="val 699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ED7B300E-E283-AF72-ABA2-988A98F782D0}"/>
              </a:ext>
            </a:extLst>
          </p:cNvPr>
          <p:cNvSpPr/>
          <p:nvPr/>
        </p:nvSpPr>
        <p:spPr>
          <a:xfrm>
            <a:off x="1252272" y="4497232"/>
            <a:ext cx="5632198" cy="854809"/>
          </a:xfrm>
          <a:prstGeom prst="roundRect">
            <a:avLst>
              <a:gd name="adj" fmla="val 699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a:extLst>
              <a:ext uri="{FF2B5EF4-FFF2-40B4-BE49-F238E27FC236}">
                <a16:creationId xmlns:a16="http://schemas.microsoft.com/office/drawing/2014/main" id="{BA34304C-3AF6-6941-9DAB-EF28D8B3F65F}"/>
              </a:ext>
            </a:extLst>
          </p:cNvPr>
          <p:cNvSpPr>
            <a:spLocks noGrp="1"/>
          </p:cNvSpPr>
          <p:nvPr>
            <p:ph type="title"/>
          </p:nvPr>
        </p:nvSpPr>
        <p:spPr/>
        <p:txBody>
          <a:bodyPr/>
          <a:lstStyle/>
          <a:p>
            <a:r>
              <a:rPr lang="en-US" err="1"/>
              <a:t>UTokyo</a:t>
            </a:r>
            <a:r>
              <a:rPr lang="en-US"/>
              <a:t> Slack</a:t>
            </a:r>
            <a:r>
              <a:rPr lang="en-US" altLang="ja-JP"/>
              <a:t> </a:t>
            </a:r>
            <a:r>
              <a:rPr lang="ja-JP" altLang="en-US"/>
              <a:t>への招待</a:t>
            </a:r>
            <a:endParaRPr kumimoji="1" lang="en-US"/>
          </a:p>
        </p:txBody>
      </p:sp>
      <p:sp>
        <p:nvSpPr>
          <p:cNvPr id="3" name="Content Placeholder 2">
            <a:extLst>
              <a:ext uri="{FF2B5EF4-FFF2-40B4-BE49-F238E27FC236}">
                <a16:creationId xmlns:a16="http://schemas.microsoft.com/office/drawing/2014/main" id="{FC2EBAC7-2F6A-1F5E-ECC4-A99823221CC5}"/>
              </a:ext>
            </a:extLst>
          </p:cNvPr>
          <p:cNvSpPr>
            <a:spLocks noGrp="1"/>
          </p:cNvSpPr>
          <p:nvPr>
            <p:ph idx="1"/>
          </p:nvPr>
        </p:nvSpPr>
        <p:spPr>
          <a:xfrm>
            <a:off x="838200" y="1278442"/>
            <a:ext cx="6060017" cy="5174716"/>
          </a:xfrm>
        </p:spPr>
        <p:txBody>
          <a:bodyPr vert="horz" lIns="91440" tIns="45720" rIns="91440" bIns="45720" rtlCol="0" anchor="t">
            <a:noAutofit/>
          </a:bodyPr>
          <a:lstStyle/>
          <a:p>
            <a:pPr>
              <a:lnSpc>
                <a:spcPct val="100000"/>
              </a:lnSpc>
            </a:pPr>
            <a:r>
              <a:rPr lang="ja-JP" sz="2000">
                <a:ea typeface="+mn-lt"/>
                <a:cs typeface="+mn-lt"/>
              </a:rPr>
              <a:t>「送信先</a:t>
            </a:r>
            <a:r>
              <a:rPr lang="ja-JP" altLang="en-US" sz="2000">
                <a:ea typeface="+mn-lt"/>
                <a:cs typeface="+mn-lt"/>
              </a:rPr>
              <a:t>」</a:t>
            </a:r>
            <a:r>
              <a:rPr lang="ja-JP" sz="2000">
                <a:ea typeface="+mn-lt"/>
                <a:cs typeface="+mn-lt"/>
              </a:rPr>
              <a:t>欄に</a:t>
            </a:r>
            <a:r>
              <a:rPr lang="ja-JP" altLang="en-US" sz="2000">
                <a:ea typeface="+mn-lt"/>
                <a:cs typeface="+mn-lt"/>
              </a:rPr>
              <a:t>、</a:t>
            </a:r>
            <a:r>
              <a:rPr lang="ja-JP" sz="2000">
                <a:ea typeface="+mn-lt"/>
                <a:cs typeface="+mn-lt"/>
              </a:rPr>
              <a:t>参加してもらいたい人の</a:t>
            </a:r>
            <a:r>
              <a:rPr lang="en-US" altLang="ja-JP" sz="2000" err="1">
                <a:ea typeface="+mn-lt"/>
                <a:cs typeface="+mn-lt"/>
              </a:rPr>
              <a:t>UTokyo</a:t>
            </a:r>
            <a:r>
              <a:rPr lang="ja-JP" altLang="en-US" sz="2000">
                <a:ea typeface="+mn-lt"/>
                <a:cs typeface="+mn-lt"/>
              </a:rPr>
              <a:t> </a:t>
            </a:r>
            <a:r>
              <a:rPr lang="en-US" altLang="ja-JP" sz="2000">
                <a:ea typeface="+mn-lt"/>
                <a:cs typeface="+mn-lt"/>
              </a:rPr>
              <a:t>Account </a:t>
            </a:r>
            <a:r>
              <a:rPr lang="ja-JP" altLang="en-US" sz="2000">
                <a:latin typeface="Meiryo"/>
                <a:ea typeface="Meiryo"/>
                <a:cs typeface="+mn-lt"/>
              </a:rPr>
              <a:t>を入力してください</a:t>
            </a:r>
            <a:br>
              <a:rPr lang="ja-JP" altLang="en-US" sz="2000">
                <a:latin typeface="Meiryo"/>
                <a:ea typeface="Meiryo"/>
                <a:cs typeface="+mn-lt"/>
              </a:rPr>
            </a:br>
            <a:r>
              <a:rPr lang="ja-JP" sz="2000">
                <a:ea typeface="+mn-lt"/>
                <a:cs typeface="+mn-lt"/>
              </a:rPr>
              <a:t>（1</a:t>
            </a:r>
            <a:r>
              <a:rPr lang="en-US" altLang="ja-JP" sz="2000">
                <a:ea typeface="+mn-lt"/>
                <a:cs typeface="+mn-lt"/>
              </a:rPr>
              <a:t>0</a:t>
            </a:r>
            <a:r>
              <a:rPr lang="ja-JP" altLang="en-US" sz="2000">
                <a:ea typeface="+mn-lt"/>
                <a:cs typeface="+mn-lt"/>
              </a:rPr>
              <a:t>桁の数字 </a:t>
            </a:r>
            <a:r>
              <a:rPr lang="en-US" altLang="ja-JP" sz="2000">
                <a:ea typeface="+mn-lt"/>
                <a:cs typeface="+mn-lt"/>
              </a:rPr>
              <a:t>+</a:t>
            </a:r>
            <a:r>
              <a:rPr lang="ja-JP" altLang="en-US" sz="2000">
                <a:ea typeface="+mn-lt"/>
                <a:cs typeface="+mn-lt"/>
              </a:rPr>
              <a:t> “</a:t>
            </a:r>
            <a:r>
              <a:rPr lang="ja-JP" sz="2000">
                <a:ea typeface="+mn-lt"/>
                <a:cs typeface="+mn-lt"/>
              </a:rPr>
              <a:t>@utac.u-tokyo.ac.jp</a:t>
            </a:r>
            <a:r>
              <a:rPr lang="ja-JP" altLang="en-US" sz="2000">
                <a:ea typeface="+mn-lt"/>
                <a:cs typeface="+mn-lt"/>
              </a:rPr>
              <a:t>”</a:t>
            </a:r>
            <a:r>
              <a:rPr lang="ja-JP" sz="2000">
                <a:ea typeface="+mn-lt"/>
                <a:cs typeface="+mn-lt"/>
              </a:rPr>
              <a:t> ）</a:t>
            </a:r>
            <a:endParaRPr lang="ja-JP" sz="2000"/>
          </a:p>
          <a:p>
            <a:pPr marL="457200" lvl="1" indent="0">
              <a:lnSpc>
                <a:spcPct val="100000"/>
              </a:lnSpc>
              <a:buNone/>
            </a:pPr>
            <a:r>
              <a:rPr lang="en-US" altLang="ja-JP" sz="1800"/>
              <a:t>0123456789@utac.u-tokyo.ac.jp</a:t>
            </a:r>
            <a:r>
              <a:rPr lang="ja-JP" sz="1800">
                <a:ea typeface="+mn-lt"/>
                <a:cs typeface="+mn-lt"/>
              </a:rPr>
              <a:t>の形式以外のメールアドレスであっても、システム上は招待を行うことが可能となっていますが</a:t>
            </a:r>
            <a:r>
              <a:rPr lang="ja-JP" altLang="en-US" sz="1800">
                <a:ea typeface="+mn-lt"/>
                <a:cs typeface="+mn-lt"/>
              </a:rPr>
              <a:t>、</a:t>
            </a:r>
            <a:r>
              <a:rPr lang="ja-JP" sz="1800">
                <a:ea typeface="+mn-lt"/>
                <a:cs typeface="+mn-lt"/>
              </a:rPr>
              <a:t>UTokyo Account</a:t>
            </a:r>
            <a:r>
              <a:rPr lang="ja-JP" altLang="en-US" sz="1800">
                <a:ea typeface="+mn-lt"/>
                <a:cs typeface="+mn-lt"/>
              </a:rPr>
              <a:t> </a:t>
            </a:r>
            <a:r>
              <a:rPr lang="ja-JP" sz="1800">
                <a:ea typeface="+mn-lt"/>
                <a:cs typeface="+mn-lt"/>
              </a:rPr>
              <a:t>以外で</a:t>
            </a:r>
            <a:r>
              <a:rPr lang="ja-JP" altLang="en-US" sz="1800">
                <a:ea typeface="+mn-lt"/>
                <a:cs typeface="+mn-lt"/>
              </a:rPr>
              <a:t> </a:t>
            </a:r>
            <a:r>
              <a:rPr lang="ja-JP" sz="1800">
                <a:ea typeface="+mn-lt"/>
                <a:cs typeface="+mn-lt"/>
              </a:rPr>
              <a:t>UTokyo Slack</a:t>
            </a:r>
            <a:r>
              <a:rPr lang="ja-JP" altLang="en-US" sz="1800">
                <a:ea typeface="+mn-lt"/>
                <a:cs typeface="+mn-lt"/>
              </a:rPr>
              <a:t> </a:t>
            </a:r>
            <a:r>
              <a:rPr lang="ja-JP" sz="1800">
                <a:ea typeface="+mn-lt"/>
                <a:cs typeface="+mn-lt"/>
              </a:rPr>
              <a:t>にサインインすることはできないため</a:t>
            </a:r>
            <a:r>
              <a:rPr lang="ja-JP" altLang="en-US" sz="1800">
                <a:ea typeface="+mn-lt"/>
                <a:cs typeface="+mn-lt"/>
              </a:rPr>
              <a:t>、</a:t>
            </a:r>
            <a:r>
              <a:rPr lang="ja-JP" sz="1800">
                <a:ea typeface="+mn-lt"/>
                <a:cs typeface="+mn-lt"/>
              </a:rPr>
              <a:t>実際に利用することはできません</a:t>
            </a:r>
            <a:endParaRPr lang="ja-JP" sz="1800"/>
          </a:p>
          <a:p>
            <a:pPr>
              <a:lnSpc>
                <a:spcPct val="100000"/>
              </a:lnSpc>
            </a:pPr>
            <a:r>
              <a:rPr lang="ja-JP" altLang="en-US" sz="2000">
                <a:ea typeface="+mn-lt"/>
                <a:cs typeface="+mn-lt"/>
              </a:rPr>
              <a:t>「以下として</a:t>
            </a:r>
            <a:r>
              <a:rPr lang="ja-JP" sz="2000">
                <a:ea typeface="+mn-lt"/>
                <a:cs typeface="+mn-lt"/>
              </a:rPr>
              <a:t>招待</a:t>
            </a:r>
            <a:r>
              <a:rPr lang="ja-JP" altLang="en-US" sz="2000">
                <a:ea typeface="+mn-lt"/>
                <a:cs typeface="+mn-lt"/>
              </a:rPr>
              <a:t>」</a:t>
            </a:r>
            <a:r>
              <a:rPr lang="ja-JP" sz="2000">
                <a:ea typeface="+mn-lt"/>
                <a:cs typeface="+mn-lt"/>
              </a:rPr>
              <a:t>は「メンバー」を選んでください</a:t>
            </a:r>
            <a:endParaRPr lang="ja-JP" sz="2000"/>
          </a:p>
          <a:p>
            <a:pPr marL="457200" lvl="1" indent="0">
              <a:lnSpc>
                <a:spcPct val="100000"/>
              </a:lnSpc>
              <a:buNone/>
            </a:pPr>
            <a:r>
              <a:rPr lang="ja-JP" sz="1800">
                <a:ea typeface="+mn-lt"/>
                <a:cs typeface="+mn-lt"/>
              </a:rPr>
              <a:t>「ゲスト」という選択肢も表示されますが</a:t>
            </a:r>
            <a:r>
              <a:rPr lang="ja-JP" altLang="en-US" sz="1800">
                <a:ea typeface="+mn-lt"/>
                <a:cs typeface="+mn-lt"/>
              </a:rPr>
              <a:t>、</a:t>
            </a:r>
            <a:r>
              <a:rPr lang="ja-JP" sz="1800">
                <a:ea typeface="+mn-lt"/>
                <a:cs typeface="+mn-lt"/>
              </a:rPr>
              <a:t>UTokyo Slack</a:t>
            </a:r>
            <a:r>
              <a:rPr lang="ja-JP" altLang="en-US" sz="1800">
                <a:ea typeface="+mn-lt"/>
                <a:cs typeface="+mn-lt"/>
              </a:rPr>
              <a:t> </a:t>
            </a:r>
            <a:r>
              <a:rPr lang="ja-JP" sz="1800">
                <a:ea typeface="+mn-lt"/>
                <a:cs typeface="+mn-lt"/>
              </a:rPr>
              <a:t>では</a:t>
            </a:r>
            <a:r>
              <a:rPr lang="ja-JP" sz="1800">
                <a:ea typeface="+mn-lt"/>
                <a:cs typeface="+mn-lt"/>
                <a:hlinkClick r:id="rId2"/>
              </a:rPr>
              <a:t>「ゲスト」機能を無効化</a:t>
            </a:r>
            <a:r>
              <a:rPr lang="ja-JP" sz="1800">
                <a:ea typeface="+mn-lt"/>
                <a:cs typeface="+mn-lt"/>
              </a:rPr>
              <a:t>しているため利用できません</a:t>
            </a:r>
            <a:endParaRPr lang="ja-JP" sz="1800"/>
          </a:p>
          <a:p>
            <a:pPr>
              <a:lnSpc>
                <a:spcPct val="100000"/>
              </a:lnSpc>
            </a:pPr>
            <a:r>
              <a:rPr lang="ja-JP" altLang="en-US" sz="2000">
                <a:ea typeface="+mn-lt"/>
                <a:cs typeface="+mn-lt"/>
              </a:rPr>
              <a:t>リクエストを送信すると、招待した相手に招待メッセージが送られます（</a:t>
            </a:r>
            <a:r>
              <a:rPr lang="en-US" altLang="ja-JP" sz="2000">
                <a:ea typeface="+mn-lt"/>
                <a:cs typeface="+mn-lt"/>
              </a:rPr>
              <a:t>ECCS</a:t>
            </a:r>
            <a:r>
              <a:rPr lang="ja-JP" altLang="en-US" sz="2000">
                <a:ea typeface="+mn-lt"/>
                <a:cs typeface="+mn-lt"/>
              </a:rPr>
              <a:t>クラウドメールまたは</a:t>
            </a:r>
            <a:r>
              <a:rPr lang="en-US" altLang="ja-JP" sz="2000" err="1">
                <a:ea typeface="+mn-lt"/>
                <a:cs typeface="+mn-lt"/>
              </a:rPr>
              <a:t>Sl</a:t>
            </a:r>
            <a:r>
              <a:rPr lang="ja-JP" sz="2000">
                <a:ea typeface="+mn-lt"/>
                <a:cs typeface="+mn-lt"/>
              </a:rPr>
              <a:t>ackbotから</a:t>
            </a:r>
            <a:r>
              <a:rPr lang="en-US" altLang="ja-JP" sz="2000">
                <a:ea typeface="+mn-lt"/>
                <a:cs typeface="+mn-lt"/>
              </a:rPr>
              <a:t>DM</a:t>
            </a:r>
            <a:r>
              <a:rPr lang="ja-JP" altLang="en-US" sz="2000">
                <a:ea typeface="+mn-lt"/>
                <a:cs typeface="+mn-lt"/>
              </a:rPr>
              <a:t>が</a:t>
            </a:r>
            <a:r>
              <a:rPr lang="ja-JP" sz="2000">
                <a:ea typeface="+mn-lt"/>
                <a:cs typeface="+mn-lt"/>
              </a:rPr>
              <a:t>届きます</a:t>
            </a:r>
            <a:r>
              <a:rPr lang="ja-JP" altLang="en-US" sz="2000">
                <a:ea typeface="+mn-lt"/>
                <a:cs typeface="+mn-lt"/>
              </a:rPr>
              <a:t>）</a:t>
            </a:r>
            <a:endParaRPr lang="ja-JP" altLang="en-US" sz="2000"/>
          </a:p>
        </p:txBody>
      </p:sp>
      <p:sp>
        <p:nvSpPr>
          <p:cNvPr id="4" name="Date Placeholder 3">
            <a:extLst>
              <a:ext uri="{FF2B5EF4-FFF2-40B4-BE49-F238E27FC236}">
                <a16:creationId xmlns:a16="http://schemas.microsoft.com/office/drawing/2014/main" id="{59967738-E41B-D48F-905F-90BDFD7F4665}"/>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984C4040-51E4-5B13-BF13-60813B920A9E}"/>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err="1"/>
              <a:t>utelecon</a:t>
            </a:r>
            <a:r>
              <a:rPr kumimoji="1" lang="ja-JP" altLang="en-US"/>
              <a:t>説明会</a:t>
            </a:r>
          </a:p>
        </p:txBody>
      </p:sp>
      <p:sp>
        <p:nvSpPr>
          <p:cNvPr id="6" name="Slide Number Placeholder 5">
            <a:extLst>
              <a:ext uri="{FF2B5EF4-FFF2-40B4-BE49-F238E27FC236}">
                <a16:creationId xmlns:a16="http://schemas.microsoft.com/office/drawing/2014/main" id="{C7E9E68B-2D63-A42C-120B-4F27EB30E531}"/>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pic>
        <p:nvPicPr>
          <p:cNvPr id="11" name="図 10"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765A8CC8-7CCA-4A72-41B6-203EC665C122}"/>
              </a:ext>
            </a:extLst>
          </p:cNvPr>
          <p:cNvPicPr>
            <a:picLocks noChangeAspect="1"/>
          </p:cNvPicPr>
          <p:nvPr/>
        </p:nvPicPr>
        <p:blipFill>
          <a:blip r:embed="rId3"/>
          <a:stretch>
            <a:fillRect/>
          </a:stretch>
        </p:blipFill>
        <p:spPr>
          <a:xfrm>
            <a:off x="6904038" y="1506008"/>
            <a:ext cx="5284258" cy="4343400"/>
          </a:xfrm>
          <a:prstGeom prst="rect">
            <a:avLst/>
          </a:prstGeom>
        </p:spPr>
      </p:pic>
      <p:sp>
        <p:nvSpPr>
          <p:cNvPr id="16" name="四角形: 角を丸くする 15">
            <a:extLst>
              <a:ext uri="{FF2B5EF4-FFF2-40B4-BE49-F238E27FC236}">
                <a16:creationId xmlns:a16="http://schemas.microsoft.com/office/drawing/2014/main" id="{4D750D2E-2262-C163-1B78-A4F876945706}"/>
              </a:ext>
            </a:extLst>
          </p:cNvPr>
          <p:cNvSpPr/>
          <p:nvPr/>
        </p:nvSpPr>
        <p:spPr>
          <a:xfrm>
            <a:off x="7062309" y="2251331"/>
            <a:ext cx="4963862" cy="724174"/>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7" name="四角形: 角を丸くする 16">
            <a:extLst>
              <a:ext uri="{FF2B5EF4-FFF2-40B4-BE49-F238E27FC236}">
                <a16:creationId xmlns:a16="http://schemas.microsoft.com/office/drawing/2014/main" id="{FF1C1452-6D5E-90A8-B926-67F61AF16F16}"/>
              </a:ext>
            </a:extLst>
          </p:cNvPr>
          <p:cNvSpPr/>
          <p:nvPr/>
        </p:nvSpPr>
        <p:spPr>
          <a:xfrm>
            <a:off x="7062309" y="3334294"/>
            <a:ext cx="4950008" cy="29006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8" name="四角形: 角を丸くする 17">
            <a:extLst>
              <a:ext uri="{FF2B5EF4-FFF2-40B4-BE49-F238E27FC236}">
                <a16:creationId xmlns:a16="http://schemas.microsoft.com/office/drawing/2014/main" id="{E756C058-48AA-FDBC-C365-C82052A658D1}"/>
              </a:ext>
            </a:extLst>
          </p:cNvPr>
          <p:cNvSpPr/>
          <p:nvPr/>
        </p:nvSpPr>
        <p:spPr>
          <a:xfrm>
            <a:off x="10560581" y="5405550"/>
            <a:ext cx="1463281" cy="324702"/>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1882349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180F-E104-0DD8-7E5F-C6FA1AFE0565}"/>
              </a:ext>
            </a:extLst>
          </p:cNvPr>
          <p:cNvSpPr>
            <a:spLocks noGrp="1"/>
          </p:cNvSpPr>
          <p:nvPr>
            <p:ph type="title"/>
          </p:nvPr>
        </p:nvSpPr>
        <p:spPr/>
        <p:txBody>
          <a:bodyPr/>
          <a:lstStyle/>
          <a:p>
            <a:r>
              <a:rPr lang="en-US"/>
              <a:t>UTokyo Slack </a:t>
            </a:r>
            <a:r>
              <a:rPr lang="ja-JP" altLang="en-US"/>
              <a:t>初級編</a:t>
            </a:r>
            <a:endParaRPr kumimoji="1" lang="en-US"/>
          </a:p>
        </p:txBody>
      </p:sp>
      <p:sp>
        <p:nvSpPr>
          <p:cNvPr id="3" name="Content Placeholder 2">
            <a:extLst>
              <a:ext uri="{FF2B5EF4-FFF2-40B4-BE49-F238E27FC236}">
                <a16:creationId xmlns:a16="http://schemas.microsoft.com/office/drawing/2014/main" id="{B0482FAC-EE2A-C953-1ADA-2492EEB0A4C4}"/>
              </a:ext>
            </a:extLst>
          </p:cNvPr>
          <p:cNvSpPr>
            <a:spLocks noGrp="1"/>
          </p:cNvSpPr>
          <p:nvPr>
            <p:ph idx="1"/>
          </p:nvPr>
        </p:nvSpPr>
        <p:spPr>
          <a:xfrm>
            <a:off x="852281" y="1274926"/>
            <a:ext cx="10367750" cy="5001535"/>
          </a:xfrm>
        </p:spPr>
        <p:txBody>
          <a:bodyPr vert="horz" lIns="91440" tIns="45720" rIns="91440" bIns="45720" rtlCol="0" anchor="t">
            <a:noAutofit/>
          </a:bodyPr>
          <a:lstStyle/>
          <a:p>
            <a:pPr>
              <a:lnSpc>
                <a:spcPct val="100000"/>
              </a:lnSpc>
            </a:pPr>
            <a:r>
              <a:rPr lang="ja-JP" altLang="en-US" sz="2400"/>
              <a:t>メッセージ</a:t>
            </a:r>
            <a:endParaRPr lang="ja-JP" sz="2400"/>
          </a:p>
          <a:p>
            <a:pPr lvl="1">
              <a:lnSpc>
                <a:spcPct val="100000"/>
              </a:lnSpc>
              <a:buFont typeface="Courier New" panose="020B0604020202020204" pitchFamily="34" charset="0"/>
              <a:buChar char="o"/>
            </a:pPr>
            <a:r>
              <a:rPr lang="ja-JP" sz="1600" b="1">
                <a:ea typeface="+mn-lt"/>
                <a:cs typeface="+mn-lt"/>
              </a:rPr>
              <a:t>メンション</a:t>
            </a:r>
            <a:r>
              <a:rPr lang="ja-JP" altLang="en-US" sz="1600">
                <a:ea typeface="+mn-lt"/>
                <a:cs typeface="+mn-lt"/>
              </a:rPr>
              <a:t>：</a:t>
            </a:r>
            <a:br>
              <a:rPr lang="ja-JP" altLang="en-US" sz="1600">
                <a:ea typeface="+mn-lt"/>
                <a:cs typeface="+mn-lt"/>
              </a:rPr>
            </a:br>
            <a:r>
              <a:rPr lang="ja-JP" altLang="en-US" sz="1600">
                <a:ea typeface="+mn-lt"/>
                <a:cs typeface="+mn-lt"/>
              </a:rPr>
              <a:t>メ</a:t>
            </a:r>
            <a:r>
              <a:rPr lang="ja-JP" sz="1600">
                <a:ea typeface="+mn-lt"/>
                <a:cs typeface="+mn-lt"/>
              </a:rPr>
              <a:t>ッセージに＠を入力し</a:t>
            </a:r>
            <a:r>
              <a:rPr lang="ja-JP" altLang="en-US" sz="1600">
                <a:ea typeface="+mn-lt"/>
                <a:cs typeface="+mn-lt"/>
              </a:rPr>
              <a:t>て</a:t>
            </a:r>
            <a:r>
              <a:rPr lang="ja-JP" sz="1600">
                <a:ea typeface="+mn-lt"/>
                <a:cs typeface="+mn-lt"/>
              </a:rPr>
              <a:t>通知したい相手</a:t>
            </a:r>
            <a:r>
              <a:rPr lang="ja-JP" altLang="en-US" sz="1600">
                <a:ea typeface="+mn-lt"/>
                <a:cs typeface="+mn-lt"/>
              </a:rPr>
              <a:t>の</a:t>
            </a:r>
            <a:r>
              <a:rPr lang="ja-JP" sz="1600">
                <a:ea typeface="+mn-lt"/>
                <a:cs typeface="+mn-lt"/>
              </a:rPr>
              <a:t>表示名を選択</a:t>
            </a:r>
            <a:r>
              <a:rPr lang="ja-JP" altLang="en-US" sz="1600">
                <a:ea typeface="+mn-lt"/>
                <a:cs typeface="+mn-lt"/>
              </a:rPr>
              <a:t>すると、メンション（通知）できます</a:t>
            </a:r>
            <a:endParaRPr lang="ja-JP" altLang="en-US" sz="1600"/>
          </a:p>
          <a:p>
            <a:pPr lvl="1">
              <a:lnSpc>
                <a:spcPct val="100000"/>
              </a:lnSpc>
              <a:buFont typeface="Courier New" panose="020B0604020202020204" pitchFamily="34" charset="0"/>
              <a:buChar char="o"/>
            </a:pPr>
            <a:r>
              <a:rPr lang="ja-JP" sz="1600" b="1">
                <a:ea typeface="+mn-lt"/>
                <a:cs typeface="+mn-lt"/>
              </a:rPr>
              <a:t>絵文字リアクション</a:t>
            </a:r>
            <a:r>
              <a:rPr lang="ja-JP" altLang="en-US" sz="1600">
                <a:ea typeface="+mn-lt"/>
                <a:cs typeface="+mn-lt"/>
              </a:rPr>
              <a:t>：</a:t>
            </a:r>
            <a:br>
              <a:rPr lang="ja-JP" altLang="en-US" sz="1600">
                <a:ea typeface="+mn-lt"/>
                <a:cs typeface="+mn-lt"/>
              </a:rPr>
            </a:br>
            <a:r>
              <a:rPr lang="ja-JP" altLang="en-US" sz="1600">
                <a:ea typeface="+mn-lt"/>
                <a:cs typeface="+mn-lt"/>
              </a:rPr>
              <a:t>絵文字を使って、</a:t>
            </a:r>
            <a:r>
              <a:rPr lang="ja-JP" sz="1600">
                <a:ea typeface="+mn-lt"/>
                <a:cs typeface="+mn-lt"/>
              </a:rPr>
              <a:t>メッセージ</a:t>
            </a:r>
            <a:r>
              <a:rPr lang="ja-JP" altLang="en-US" sz="1600">
                <a:ea typeface="+mn-lt"/>
                <a:cs typeface="+mn-lt"/>
              </a:rPr>
              <a:t>や</a:t>
            </a:r>
            <a:r>
              <a:rPr lang="ja-JP" sz="1600">
                <a:ea typeface="+mn-lt"/>
                <a:cs typeface="+mn-lt"/>
              </a:rPr>
              <a:t>スレッドに対して</a:t>
            </a:r>
            <a:r>
              <a:rPr lang="ja-JP" altLang="en-US" sz="1600">
                <a:ea typeface="+mn-lt"/>
                <a:cs typeface="+mn-lt"/>
              </a:rPr>
              <a:t>カジュアルなコミュニケーションができます</a:t>
            </a:r>
            <a:endParaRPr lang="ja-JP" sz="1600">
              <a:ea typeface="+mn-lt"/>
              <a:cs typeface="+mn-lt"/>
            </a:endParaRPr>
          </a:p>
          <a:p>
            <a:pPr lvl="1">
              <a:lnSpc>
                <a:spcPct val="100000"/>
              </a:lnSpc>
              <a:buFont typeface="Courier New" panose="020B0604020202020204" pitchFamily="34" charset="0"/>
              <a:buChar char="o"/>
            </a:pPr>
            <a:r>
              <a:rPr lang="ja-JP" altLang="en-US" sz="1600" b="1">
                <a:ea typeface="+mn-lt"/>
                <a:cs typeface="+mn-lt"/>
              </a:rPr>
              <a:t>スケジュール送信</a:t>
            </a:r>
            <a:r>
              <a:rPr lang="ja-JP" altLang="en-US" sz="1600">
                <a:ea typeface="+mn-lt"/>
                <a:cs typeface="+mn-lt"/>
              </a:rPr>
              <a:t>：</a:t>
            </a:r>
            <a:br>
              <a:rPr lang="ja-JP" altLang="en-US" sz="1600">
                <a:ea typeface="+mn-lt"/>
                <a:cs typeface="+mn-lt"/>
              </a:rPr>
            </a:br>
            <a:r>
              <a:rPr lang="ja-JP" altLang="en-US" sz="1600">
                <a:ea typeface="+mn-lt"/>
                <a:cs typeface="+mn-lt"/>
              </a:rPr>
              <a:t>送信予約をすることで、あらかじめ作成したメッセージを送りたい時間に送信できます。</a:t>
            </a:r>
          </a:p>
          <a:p>
            <a:pPr lvl="1">
              <a:lnSpc>
                <a:spcPct val="100000"/>
              </a:lnSpc>
              <a:buFont typeface="Courier New" panose="020B0604020202020204" pitchFamily="34" charset="0"/>
              <a:buChar char="o"/>
            </a:pPr>
            <a:r>
              <a:rPr lang="ja-JP" sz="1600" b="1">
                <a:ea typeface="+mn-lt"/>
                <a:cs typeface="+mn-lt"/>
              </a:rPr>
              <a:t>ダイレクトメッセージ（DM</a:t>
            </a:r>
            <a:r>
              <a:rPr lang="ja-JP" altLang="en-US" sz="1600" b="1">
                <a:ea typeface="+mn-lt"/>
                <a:cs typeface="+mn-lt"/>
              </a:rPr>
              <a:t>）</a:t>
            </a:r>
            <a:r>
              <a:rPr lang="ja-JP" altLang="en-US" sz="1600">
                <a:ea typeface="+mn-lt"/>
                <a:cs typeface="+mn-lt"/>
              </a:rPr>
              <a:t>：</a:t>
            </a:r>
            <a:br>
              <a:rPr lang="ja-JP" altLang="en-US" sz="1600">
                <a:ea typeface="+mn-lt"/>
                <a:cs typeface="+mn-lt"/>
              </a:rPr>
            </a:br>
            <a:r>
              <a:rPr lang="ja-JP" sz="1600">
                <a:ea typeface="+mn-lt"/>
                <a:cs typeface="+mn-lt"/>
              </a:rPr>
              <a:t>チャンネル外で行われる小規模のやり取り</a:t>
            </a:r>
            <a:r>
              <a:rPr lang="ja-JP" altLang="en-US" sz="1600">
                <a:ea typeface="+mn-lt"/>
                <a:cs typeface="+mn-lt"/>
              </a:rPr>
              <a:t>で、</a:t>
            </a:r>
            <a:r>
              <a:rPr lang="ja-JP" sz="1600">
                <a:ea typeface="+mn-lt"/>
                <a:cs typeface="+mn-lt"/>
              </a:rPr>
              <a:t>1対1</a:t>
            </a:r>
            <a:r>
              <a:rPr lang="ja-JP" altLang="en-US" sz="1600">
                <a:ea typeface="+mn-lt"/>
                <a:cs typeface="+mn-lt"/>
              </a:rPr>
              <a:t>から</a:t>
            </a:r>
            <a:r>
              <a:rPr lang="ja-JP" sz="1600">
                <a:ea typeface="+mn-lt"/>
                <a:cs typeface="+mn-lt"/>
              </a:rPr>
              <a:t>最大</a:t>
            </a:r>
            <a:r>
              <a:rPr lang="en-US" altLang="ja-JP" sz="1600">
                <a:ea typeface="+mn-lt"/>
                <a:cs typeface="+mn-lt"/>
              </a:rPr>
              <a:t>9</a:t>
            </a:r>
            <a:r>
              <a:rPr lang="ja-JP" sz="1600">
                <a:ea typeface="+mn-lt"/>
                <a:cs typeface="+mn-lt"/>
              </a:rPr>
              <a:t>人までの</a:t>
            </a:r>
            <a:r>
              <a:rPr lang="ja-JP" altLang="en-US" sz="1600">
                <a:ea typeface="+mn-lt"/>
                <a:cs typeface="+mn-lt"/>
              </a:rPr>
              <a:t>やり取り</a:t>
            </a:r>
            <a:r>
              <a:rPr lang="ja-JP" sz="1600">
                <a:ea typeface="+mn-lt"/>
                <a:cs typeface="+mn-lt"/>
              </a:rPr>
              <a:t>が</a:t>
            </a:r>
            <a:r>
              <a:rPr lang="ja-JP" altLang="en-US" sz="1600">
                <a:ea typeface="+mn-lt"/>
                <a:cs typeface="+mn-lt"/>
              </a:rPr>
              <a:t>できます</a:t>
            </a:r>
            <a:r>
              <a:rPr lang="ja-JP" sz="1600">
                <a:ea typeface="+mn-lt"/>
                <a:cs typeface="+mn-lt"/>
              </a:rPr>
              <a:t> </a:t>
            </a:r>
            <a:endParaRPr lang="ja-JP" sz="1600"/>
          </a:p>
          <a:p>
            <a:pPr marL="457200" lvl="1" indent="0">
              <a:lnSpc>
                <a:spcPct val="100000"/>
              </a:lnSpc>
              <a:buNone/>
            </a:pPr>
            <a:endParaRPr lang="ja-JP" sz="600"/>
          </a:p>
          <a:p>
            <a:pPr>
              <a:lnSpc>
                <a:spcPct val="100000"/>
              </a:lnSpc>
            </a:pPr>
            <a:r>
              <a:rPr lang="ja-JP" altLang="en-US" sz="2400"/>
              <a:t>ハドルミーティング</a:t>
            </a:r>
            <a:endParaRPr lang="en-US" altLang="ja-JP" sz="2400"/>
          </a:p>
          <a:p>
            <a:pPr lvl="1">
              <a:lnSpc>
                <a:spcPct val="100000"/>
              </a:lnSpc>
              <a:buFont typeface="Courier New" panose="020B0604020202020204" pitchFamily="34" charset="0"/>
              <a:buChar char="o"/>
            </a:pPr>
            <a:r>
              <a:rPr lang="ja-JP" altLang="en-US" sz="1600"/>
              <a:t>ハドル（音声通話）を使って、チャンネルやDMで音声やビデオつきで会話できます</a:t>
            </a:r>
          </a:p>
          <a:p>
            <a:pPr marL="914400" lvl="1" indent="-457200">
              <a:lnSpc>
                <a:spcPct val="100000"/>
              </a:lnSpc>
              <a:buFont typeface="Courier New" panose="020B0604020202020204" pitchFamily="34" charset="0"/>
              <a:buChar char="o"/>
            </a:pPr>
            <a:endParaRPr lang="ja-JP" altLang="en-US" sz="600">
              <a:latin typeface="メイリオ"/>
              <a:ea typeface="メイリオ"/>
              <a:cs typeface="+mn-lt"/>
            </a:endParaRPr>
          </a:p>
          <a:p>
            <a:pPr>
              <a:lnSpc>
                <a:spcPct val="100000"/>
              </a:lnSpc>
            </a:pPr>
            <a:r>
              <a:rPr lang="ja-JP" sz="2400">
                <a:latin typeface="Meiryo"/>
                <a:ea typeface="Meiryo"/>
                <a:cs typeface="+mn-lt"/>
              </a:rPr>
              <a:t>プライベートチャンネル</a:t>
            </a:r>
            <a:endParaRPr lang="ja-JP" altLang="en-US" sz="2400">
              <a:latin typeface="メイリオ"/>
              <a:ea typeface="メイリオ"/>
              <a:cs typeface="+mn-lt"/>
            </a:endParaRPr>
          </a:p>
          <a:p>
            <a:pPr lvl="1">
              <a:lnSpc>
                <a:spcPct val="100000"/>
              </a:lnSpc>
              <a:buFont typeface="Courier New" panose="020B0604020202020204" pitchFamily="34" charset="0"/>
              <a:buChar char="o"/>
            </a:pPr>
            <a:r>
              <a:rPr lang="ja-JP" altLang="en-US" sz="1600">
                <a:latin typeface="Meiryo"/>
                <a:ea typeface="Meiryo"/>
                <a:cs typeface="+mn-lt"/>
              </a:rPr>
              <a:t>すべてのメンバーに公開しないような会話は、</a:t>
            </a:r>
            <a:r>
              <a:rPr lang="ja-JP" sz="1600">
                <a:latin typeface="Meiryo"/>
                <a:ea typeface="Meiryo"/>
                <a:cs typeface="+mn-lt"/>
              </a:rPr>
              <a:t>プライベートチャンネルを</a:t>
            </a:r>
            <a:r>
              <a:rPr lang="ja-JP" altLang="en-US" sz="1600">
                <a:latin typeface="Meiryo"/>
                <a:ea typeface="Meiryo"/>
                <a:cs typeface="+mn-lt"/>
              </a:rPr>
              <a:t>使います</a:t>
            </a:r>
            <a:br>
              <a:rPr lang="ja-JP" altLang="en-US" sz="1600">
                <a:latin typeface="Meiryo"/>
                <a:ea typeface="Meiryo"/>
                <a:cs typeface="+mn-lt"/>
              </a:rPr>
            </a:br>
            <a:r>
              <a:rPr lang="ja-JP" altLang="en-US" sz="1600">
                <a:latin typeface="Meiryo"/>
                <a:ea typeface="Meiryo"/>
                <a:cs typeface="+mn-lt"/>
              </a:rPr>
              <a:t>（</a:t>
            </a:r>
            <a:r>
              <a:rPr lang="ja-JP" sz="1600">
                <a:latin typeface="Meiryo"/>
                <a:ea typeface="Meiryo"/>
                <a:cs typeface="+mn-lt"/>
              </a:rPr>
              <a:t>ワークスペースのメンバーは</a:t>
            </a:r>
            <a:r>
              <a:rPr lang="ja-JP" altLang="en-US" sz="1600">
                <a:latin typeface="Meiryo"/>
                <a:ea typeface="Meiryo"/>
                <a:cs typeface="+mn-lt"/>
              </a:rPr>
              <a:t>、</a:t>
            </a:r>
            <a:r>
              <a:rPr lang="ja-JP" sz="1600">
                <a:latin typeface="Meiryo"/>
                <a:ea typeface="Meiryo"/>
                <a:cs typeface="+mn-lt"/>
              </a:rPr>
              <a:t>パブリックチャンネル</a:t>
            </a:r>
            <a:r>
              <a:rPr lang="ja-JP" altLang="en-US" sz="1600">
                <a:latin typeface="Meiryo"/>
                <a:ea typeface="Meiryo"/>
                <a:cs typeface="+mn-lt"/>
              </a:rPr>
              <a:t>には自由に参加</a:t>
            </a:r>
            <a:r>
              <a:rPr lang="ja-JP" sz="1600">
                <a:latin typeface="Meiryo"/>
                <a:ea typeface="Meiryo"/>
                <a:cs typeface="+mn-lt"/>
              </a:rPr>
              <a:t>できます</a:t>
            </a:r>
            <a:r>
              <a:rPr lang="ja-JP" altLang="en-US" sz="1600">
                <a:latin typeface="Meiryo"/>
                <a:ea typeface="Meiryo"/>
                <a:cs typeface="+mn-lt"/>
              </a:rPr>
              <a:t>）</a:t>
            </a:r>
            <a:endParaRPr lang="ja-JP" altLang="en-US" sz="1600">
              <a:ea typeface="+mn-lt"/>
              <a:cs typeface="+mn-lt"/>
            </a:endParaRPr>
          </a:p>
        </p:txBody>
      </p:sp>
      <p:sp>
        <p:nvSpPr>
          <p:cNvPr id="4" name="Date Placeholder 3">
            <a:extLst>
              <a:ext uri="{FF2B5EF4-FFF2-40B4-BE49-F238E27FC236}">
                <a16:creationId xmlns:a16="http://schemas.microsoft.com/office/drawing/2014/main" id="{AA16CF15-4FE2-6FCB-B4F1-39D6362B8DBB}"/>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75449A30-FD5F-5C0D-CF55-89A2F6430DE2}"/>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4B2CE4DC-A65F-5A1A-B808-BCAC1C717059}"/>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Tree>
    <p:extLst>
      <p:ext uri="{BB962C8B-B14F-4D97-AF65-F5344CB8AC3E}">
        <p14:creationId xmlns:p14="http://schemas.microsoft.com/office/powerpoint/2010/main" val="818020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42D6C-4A00-B31F-7B56-0BE7A61D8CD6}"/>
              </a:ext>
            </a:extLst>
          </p:cNvPr>
          <p:cNvSpPr>
            <a:spLocks noGrp="1"/>
          </p:cNvSpPr>
          <p:nvPr>
            <p:ph type="title"/>
          </p:nvPr>
        </p:nvSpPr>
        <p:spPr/>
        <p:txBody>
          <a:bodyPr/>
          <a:lstStyle/>
          <a:p>
            <a:r>
              <a:rPr kumimoji="1" lang="en-US" altLang="ja-JP"/>
              <a:t>UTokyo Slack </a:t>
            </a:r>
            <a:r>
              <a:rPr kumimoji="1" lang="ja-JP" altLang="en-US"/>
              <a:t>中級編</a:t>
            </a:r>
          </a:p>
        </p:txBody>
      </p:sp>
      <p:sp>
        <p:nvSpPr>
          <p:cNvPr id="3" name="コンテンツ プレースホルダー 2">
            <a:extLst>
              <a:ext uri="{FF2B5EF4-FFF2-40B4-BE49-F238E27FC236}">
                <a16:creationId xmlns:a16="http://schemas.microsoft.com/office/drawing/2014/main" id="{84303559-4756-C9A8-F41D-7CE19E912A49}"/>
              </a:ext>
            </a:extLst>
          </p:cNvPr>
          <p:cNvSpPr>
            <a:spLocks noGrp="1"/>
          </p:cNvSpPr>
          <p:nvPr>
            <p:ph idx="1"/>
          </p:nvPr>
        </p:nvSpPr>
        <p:spPr/>
        <p:txBody>
          <a:bodyPr vert="horz" lIns="91440" tIns="45720" rIns="91440" bIns="45720" rtlCol="0" anchor="t">
            <a:normAutofit/>
          </a:bodyPr>
          <a:lstStyle/>
          <a:p>
            <a:pPr>
              <a:lnSpc>
                <a:spcPct val="100000"/>
              </a:lnSpc>
            </a:pPr>
            <a:r>
              <a:rPr kumimoji="1" lang="en-US" altLang="ja-JP" sz="2400"/>
              <a:t>Slack </a:t>
            </a:r>
            <a:r>
              <a:rPr kumimoji="1" lang="ja-JP" altLang="en-US" sz="2400"/>
              <a:t>コネクト</a:t>
            </a:r>
            <a:endParaRPr kumimoji="1" lang="en-US" altLang="ja-JP" sz="2400"/>
          </a:p>
          <a:p>
            <a:pPr lvl="1">
              <a:lnSpc>
                <a:spcPct val="100000"/>
              </a:lnSpc>
              <a:buFont typeface="Courier New" panose="020B0604020202020204" pitchFamily="34" charset="0"/>
              <a:buChar char="o"/>
            </a:pPr>
            <a:r>
              <a:rPr lang="en-US" altLang="ja-JP" sz="2000" err="1"/>
              <a:t>UTokyo</a:t>
            </a:r>
            <a:r>
              <a:rPr lang="en-US" altLang="ja-JP" sz="2000"/>
              <a:t> Slack </a:t>
            </a:r>
            <a:r>
              <a:rPr lang="ja-JP" altLang="en-US" sz="2000"/>
              <a:t>環境で学外の人と共同作業するための方法</a:t>
            </a:r>
            <a:endParaRPr lang="en-US" altLang="ja-JP" sz="2000"/>
          </a:p>
          <a:p>
            <a:pPr lvl="2">
              <a:lnSpc>
                <a:spcPct val="100000"/>
              </a:lnSpc>
            </a:pPr>
            <a:r>
              <a:rPr kumimoji="1" lang="en-US" altLang="ja-JP" sz="1800">
                <a:solidFill>
                  <a:srgbClr val="FF0000"/>
                </a:solidFill>
              </a:rPr>
              <a:t>Slack</a:t>
            </a:r>
            <a:r>
              <a:rPr lang="en-US" altLang="ja-JP" sz="1800">
                <a:solidFill>
                  <a:srgbClr val="FF0000"/>
                </a:solidFill>
              </a:rPr>
              <a:t> </a:t>
            </a:r>
            <a:r>
              <a:rPr lang="ja-JP" altLang="en-US" sz="1800">
                <a:solidFill>
                  <a:srgbClr val="FF0000"/>
                </a:solidFill>
              </a:rPr>
              <a:t>の「ゲスト」機能は </a:t>
            </a:r>
            <a:r>
              <a:rPr lang="en-US" altLang="ja-JP" sz="1800" err="1">
                <a:solidFill>
                  <a:srgbClr val="FF0000"/>
                </a:solidFill>
              </a:rPr>
              <a:t>UTokyo</a:t>
            </a:r>
            <a:r>
              <a:rPr lang="en-US" altLang="ja-JP" sz="1800">
                <a:solidFill>
                  <a:srgbClr val="FF0000"/>
                </a:solidFill>
              </a:rPr>
              <a:t> Slack </a:t>
            </a:r>
            <a:r>
              <a:rPr lang="ja-JP" altLang="en-US" sz="1800">
                <a:solidFill>
                  <a:srgbClr val="FF0000"/>
                </a:solidFill>
              </a:rPr>
              <a:t>では利用できません</a:t>
            </a:r>
            <a:endParaRPr lang="en-US" altLang="ja-JP" sz="1800">
              <a:solidFill>
                <a:srgbClr val="FF0000"/>
              </a:solidFill>
            </a:endParaRPr>
          </a:p>
          <a:p>
            <a:pPr lvl="1">
              <a:lnSpc>
                <a:spcPct val="100000"/>
              </a:lnSpc>
              <a:buFont typeface="Courier New" panose="020B0604020202020204" pitchFamily="34" charset="0"/>
              <a:buChar char="o"/>
            </a:pPr>
            <a:r>
              <a:rPr kumimoji="1" lang="en-US" altLang="ja-JP" sz="2000" err="1"/>
              <a:t>UTokyo</a:t>
            </a:r>
            <a:r>
              <a:rPr kumimoji="1" lang="en-US" altLang="ja-JP" sz="2000"/>
              <a:t> Slack </a:t>
            </a:r>
            <a:r>
              <a:rPr kumimoji="1" lang="ja-JP" altLang="en-US" sz="2000"/>
              <a:t>のワークスペースとその他の学外 </a:t>
            </a:r>
            <a:r>
              <a:rPr kumimoji="1" lang="en-US" altLang="ja-JP" sz="2000"/>
              <a:t>Slack </a:t>
            </a:r>
            <a:r>
              <a:rPr kumimoji="1" lang="ja-JP" altLang="en-US" sz="2000"/>
              <a:t>ワークスペースとの間で共有されるチャンネルを作成</a:t>
            </a:r>
            <a:endParaRPr lang="en-US" altLang="ja-JP" sz="2000"/>
          </a:p>
          <a:p>
            <a:pPr lvl="2">
              <a:lnSpc>
                <a:spcPct val="100000"/>
              </a:lnSpc>
            </a:pPr>
            <a:r>
              <a:rPr lang="ja-JP" altLang="en-US" sz="1800">
                <a:solidFill>
                  <a:srgbClr val="FF0000"/>
                </a:solidFill>
              </a:rPr>
              <a:t>一般的には無料ライセンスのワークスペースでは </a:t>
            </a:r>
            <a:r>
              <a:rPr lang="en-US" altLang="ja-JP" sz="1800">
                <a:solidFill>
                  <a:srgbClr val="FF0000"/>
                </a:solidFill>
              </a:rPr>
              <a:t>Slack </a:t>
            </a:r>
            <a:r>
              <a:rPr lang="ja-JP" altLang="en-US" sz="1800">
                <a:solidFill>
                  <a:srgbClr val="FF0000"/>
                </a:solidFill>
              </a:rPr>
              <a:t>コネクトの機能は利用できませんが、</a:t>
            </a:r>
            <a:r>
              <a:rPr lang="en-US" altLang="ja-JP" sz="1800" err="1">
                <a:solidFill>
                  <a:srgbClr val="FF0000"/>
                </a:solidFill>
              </a:rPr>
              <a:t>UTokyo</a:t>
            </a:r>
            <a:r>
              <a:rPr lang="en-US" altLang="ja-JP" sz="1800">
                <a:solidFill>
                  <a:srgbClr val="FF0000"/>
                </a:solidFill>
              </a:rPr>
              <a:t> Slack </a:t>
            </a:r>
            <a:r>
              <a:rPr lang="ja-JP" altLang="en-US" sz="1800">
                <a:solidFill>
                  <a:srgbClr val="FF0000"/>
                </a:solidFill>
              </a:rPr>
              <a:t>のワークスペースとの間であれば可能です</a:t>
            </a:r>
            <a:endParaRPr lang="en-US" altLang="ja-JP" sz="1800">
              <a:solidFill>
                <a:srgbClr val="FF0000"/>
              </a:solidFill>
            </a:endParaRPr>
          </a:p>
          <a:p>
            <a:pPr marL="457200" lvl="1" indent="0">
              <a:lnSpc>
                <a:spcPct val="100000"/>
              </a:lnSpc>
              <a:buNone/>
            </a:pPr>
            <a:r>
              <a:rPr lang="en-US" altLang="ja-JP" sz="2000">
                <a:hlinkClick r:id="rId2"/>
              </a:rPr>
              <a:t>https://utelecon.adm.u-tokyo.ac.jp/slack/workspace/connect</a:t>
            </a:r>
            <a:endParaRPr kumimoji="1" lang="en-US" altLang="ja-JP" sz="2000"/>
          </a:p>
          <a:p>
            <a:pPr marL="457200" lvl="1" indent="0">
              <a:lnSpc>
                <a:spcPct val="100000"/>
              </a:lnSpc>
              <a:buNone/>
            </a:pPr>
            <a:endParaRPr lang="en-US" altLang="ja-JP" sz="2000"/>
          </a:p>
          <a:p>
            <a:pPr>
              <a:lnSpc>
                <a:spcPct val="100000"/>
              </a:lnSpc>
            </a:pPr>
            <a:r>
              <a:rPr kumimoji="1" lang="ja-JP" altLang="en-US" sz="2400"/>
              <a:t>マルチワークスペースチャンネル</a:t>
            </a:r>
            <a:endParaRPr kumimoji="1" lang="en-US" altLang="ja-JP" sz="2400"/>
          </a:p>
          <a:p>
            <a:pPr lvl="1">
              <a:lnSpc>
                <a:spcPct val="100000"/>
              </a:lnSpc>
              <a:buFont typeface="Courier New" panose="020B0604020202020204" pitchFamily="34" charset="0"/>
              <a:buChar char="o"/>
            </a:pPr>
            <a:r>
              <a:rPr lang="en-US" altLang="ja-JP" sz="2000" err="1"/>
              <a:t>UTokyo</a:t>
            </a:r>
            <a:r>
              <a:rPr lang="en-US" altLang="ja-JP" sz="2000"/>
              <a:t> Slack </a:t>
            </a:r>
            <a:r>
              <a:rPr lang="ja-JP" altLang="en-US" sz="2000"/>
              <a:t>内の複数のワークスペースで共有されるチャンネルを作成</a:t>
            </a:r>
            <a:endParaRPr lang="en-US" altLang="ja-JP" sz="2000"/>
          </a:p>
          <a:p>
            <a:pPr marL="457200" lvl="1" indent="0">
              <a:lnSpc>
                <a:spcPct val="100000"/>
              </a:lnSpc>
              <a:buNone/>
            </a:pPr>
            <a:r>
              <a:rPr lang="en-US" altLang="ja-JP" sz="2000">
                <a:hlinkClick r:id="rId3"/>
              </a:rPr>
              <a:t>https://utelecon.adm.u-tokyo.ac.jp/slack/details#mwsc</a:t>
            </a:r>
            <a:endParaRPr lang="en-US" altLang="ja-JP" sz="2000"/>
          </a:p>
        </p:txBody>
      </p:sp>
      <p:sp>
        <p:nvSpPr>
          <p:cNvPr id="4" name="日付プレースホルダー 3">
            <a:extLst>
              <a:ext uri="{FF2B5EF4-FFF2-40B4-BE49-F238E27FC236}">
                <a16:creationId xmlns:a16="http://schemas.microsoft.com/office/drawing/2014/main" id="{62B59990-80D9-097D-4E68-AA811B11DD60}"/>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CA97B5AF-FCFC-AF13-7308-E7721805B327}"/>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56A9298A-B8A4-F03E-C798-7513818CC350}"/>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Tree>
    <p:extLst>
      <p:ext uri="{BB962C8B-B14F-4D97-AF65-F5344CB8AC3E}">
        <p14:creationId xmlns:p14="http://schemas.microsoft.com/office/powerpoint/2010/main" val="391297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C979D898-E9FD-593A-7D5B-63CAD2D2A71B}"/>
              </a:ext>
            </a:extLst>
          </p:cNvPr>
          <p:cNvSpPr>
            <a:spLocks noGrp="1"/>
          </p:cNvSpPr>
          <p:nvPr>
            <p:ph type="ctrTitle"/>
          </p:nvPr>
        </p:nvSpPr>
        <p:spPr/>
        <p:txBody>
          <a:bodyPr/>
          <a:lstStyle/>
          <a:p>
            <a:r>
              <a:rPr lang="en-US" altLang="ja-JP"/>
              <a:t>ECCS (Google Workspace)</a:t>
            </a:r>
            <a:endParaRPr lang="ja-JP" altLang="en-US"/>
          </a:p>
        </p:txBody>
      </p:sp>
      <p:sp>
        <p:nvSpPr>
          <p:cNvPr id="4" name="日付プレースホルダー 3">
            <a:extLst>
              <a:ext uri="{FF2B5EF4-FFF2-40B4-BE49-F238E27FC236}">
                <a16:creationId xmlns:a16="http://schemas.microsoft.com/office/drawing/2014/main" id="{DA77FEA5-8070-FD92-05B1-81CF290FAA1C}"/>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EBF39A64-46FE-E554-06D5-FB859A060B5E}"/>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5606C5C5-40FD-4433-BAFB-86056058662E}"/>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Tree>
    <p:extLst>
      <p:ext uri="{BB962C8B-B14F-4D97-AF65-F5344CB8AC3E}">
        <p14:creationId xmlns:p14="http://schemas.microsoft.com/office/powerpoint/2010/main" val="251906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24F9A5-9E8E-1F89-0DE0-B6A650B4519A}"/>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1B616809-0100-5308-04D4-65609DA6FE66}"/>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33B6778F-D48A-C5FD-8D4E-A9AA80DFC47E}"/>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5" name="タイトル 4">
            <a:extLst>
              <a:ext uri="{FF2B5EF4-FFF2-40B4-BE49-F238E27FC236}">
                <a16:creationId xmlns:a16="http://schemas.microsoft.com/office/drawing/2014/main" id="{663B93B5-56F6-F341-6E1A-BD04A0E63236}"/>
              </a:ext>
            </a:extLst>
          </p:cNvPr>
          <p:cNvSpPr>
            <a:spLocks noGrp="1"/>
          </p:cNvSpPr>
          <p:nvPr>
            <p:ph type="title"/>
          </p:nvPr>
        </p:nvSpPr>
        <p:spPr/>
        <p:txBody>
          <a:bodyPr/>
          <a:lstStyle/>
          <a:p>
            <a:r>
              <a:rPr kumimoji="1" lang="en-US" altLang="ja-JP"/>
              <a:t>ECCS </a:t>
            </a:r>
            <a:r>
              <a:rPr kumimoji="1" lang="ja-JP" altLang="en-US"/>
              <a:t>とは？</a:t>
            </a:r>
          </a:p>
        </p:txBody>
      </p:sp>
      <p:sp>
        <p:nvSpPr>
          <p:cNvPr id="6" name="コンテンツ プレースホルダー 5">
            <a:extLst>
              <a:ext uri="{FF2B5EF4-FFF2-40B4-BE49-F238E27FC236}">
                <a16:creationId xmlns:a16="http://schemas.microsoft.com/office/drawing/2014/main" id="{EF77E6F7-F20E-9EF9-7665-BF93F7603ABE}"/>
              </a:ext>
            </a:extLst>
          </p:cNvPr>
          <p:cNvSpPr>
            <a:spLocks noGrp="1"/>
          </p:cNvSpPr>
          <p:nvPr>
            <p:ph idx="1"/>
          </p:nvPr>
        </p:nvSpPr>
        <p:spPr/>
        <p:txBody>
          <a:bodyPr vert="horz" lIns="91440" tIns="45720" rIns="91440" bIns="45720" rtlCol="0" anchor="t">
            <a:noAutofit/>
          </a:bodyPr>
          <a:lstStyle/>
          <a:p>
            <a:pPr>
              <a:lnSpc>
                <a:spcPct val="150000"/>
              </a:lnSpc>
            </a:pPr>
            <a:r>
              <a:rPr lang="ja-JP" altLang="en-US" b="1"/>
              <a:t>教育用計算機システム </a:t>
            </a:r>
            <a:r>
              <a:rPr lang="en-US" altLang="ja-JP" b="1"/>
              <a:t>ECCS</a:t>
            </a:r>
            <a:br>
              <a:rPr lang="en-US" altLang="ja-JP" b="1"/>
            </a:br>
            <a:r>
              <a:rPr lang="en-US" altLang="ja-JP" b="1"/>
              <a:t>E</a:t>
            </a:r>
            <a:r>
              <a:rPr lang="en-US" altLang="ja-JP"/>
              <a:t>ducational </a:t>
            </a:r>
            <a:r>
              <a:rPr lang="en-US" altLang="ja-JP" b="1"/>
              <a:t>C</a:t>
            </a:r>
            <a:r>
              <a:rPr lang="en-US" altLang="ja-JP"/>
              <a:t>ampuswide </a:t>
            </a:r>
            <a:r>
              <a:rPr lang="en-US" altLang="ja-JP" b="1"/>
              <a:t>C</a:t>
            </a:r>
            <a:r>
              <a:rPr lang="en-US" altLang="ja-JP"/>
              <a:t>omputing </a:t>
            </a:r>
            <a:r>
              <a:rPr lang="en-US" altLang="ja-JP" b="1"/>
              <a:t>S</a:t>
            </a:r>
            <a:r>
              <a:rPr lang="en-US" altLang="ja-JP"/>
              <a:t>ystem</a:t>
            </a:r>
          </a:p>
          <a:p>
            <a:pPr lvl="1">
              <a:lnSpc>
                <a:spcPct val="150000"/>
              </a:lnSpc>
            </a:pPr>
            <a:r>
              <a:rPr lang="ja-JP" altLang="en-US"/>
              <a:t>情報基盤センターが提供する教育用システムの総称</a:t>
            </a:r>
            <a:endParaRPr lang="en-US" altLang="ja-JP"/>
          </a:p>
          <a:p>
            <a:pPr>
              <a:lnSpc>
                <a:spcPct val="150000"/>
              </a:lnSpc>
            </a:pPr>
            <a:r>
              <a:rPr lang="en-US" altLang="ja-JP" b="1"/>
              <a:t>ECCS </a:t>
            </a:r>
            <a:r>
              <a:rPr lang="ja-JP" altLang="en-US" b="1"/>
              <a:t>クラウドメール</a:t>
            </a:r>
            <a:endParaRPr lang="en-US" altLang="ja-JP" b="1"/>
          </a:p>
          <a:p>
            <a:pPr lvl="1">
              <a:lnSpc>
                <a:spcPct val="150000"/>
              </a:lnSpc>
            </a:pPr>
            <a:r>
              <a:rPr lang="en-US" altLang="ja-JP"/>
              <a:t>ECCS </a:t>
            </a:r>
            <a:r>
              <a:rPr lang="ja-JP" altLang="en-US"/>
              <a:t>の一環として提供されている </a:t>
            </a:r>
            <a:r>
              <a:rPr lang="en-US" altLang="ja-JP" b="1"/>
              <a:t>Google Workspace for Education</a:t>
            </a:r>
            <a:r>
              <a:rPr lang="en-US" altLang="ja-JP"/>
              <a:t> </a:t>
            </a:r>
            <a:r>
              <a:rPr lang="ja-JP" altLang="en-US"/>
              <a:t>の環境</a:t>
            </a:r>
            <a:endParaRPr lang="en-US" altLang="ja-JP"/>
          </a:p>
          <a:p>
            <a:pPr marL="0" indent="0">
              <a:lnSpc>
                <a:spcPct val="150000"/>
              </a:lnSpc>
              <a:buNone/>
            </a:pPr>
            <a:r>
              <a:rPr lang="ja-JP" altLang="en-US" sz="1600">
                <a:solidFill>
                  <a:schemeClr val="accent6"/>
                </a:solidFill>
              </a:rPr>
              <a:t>今回の説明会では、</a:t>
            </a:r>
            <a:r>
              <a:rPr lang="en-US" altLang="ja-JP" sz="1600">
                <a:solidFill>
                  <a:schemeClr val="accent6"/>
                </a:solidFill>
              </a:rPr>
              <a:t>ECCS </a:t>
            </a:r>
            <a:r>
              <a:rPr lang="ja-JP" altLang="en-US" sz="1600">
                <a:solidFill>
                  <a:schemeClr val="accent6"/>
                </a:solidFill>
              </a:rPr>
              <a:t>クラウドメールの </a:t>
            </a:r>
            <a:r>
              <a:rPr lang="en-US" altLang="ja-JP" sz="1600">
                <a:solidFill>
                  <a:schemeClr val="accent6"/>
                </a:solidFill>
              </a:rPr>
              <a:t>Google Workspace for Education </a:t>
            </a:r>
            <a:r>
              <a:rPr lang="ja-JP" altLang="en-US" sz="1600">
                <a:solidFill>
                  <a:schemeClr val="accent6"/>
                </a:solidFill>
              </a:rPr>
              <a:t>環境を指して「</a:t>
            </a:r>
            <a:r>
              <a:rPr lang="en-US" altLang="ja-JP" sz="1600">
                <a:solidFill>
                  <a:schemeClr val="accent6"/>
                </a:solidFill>
              </a:rPr>
              <a:t>ECCS</a:t>
            </a:r>
            <a:r>
              <a:rPr lang="ja-JP" altLang="en-US" sz="1600">
                <a:solidFill>
                  <a:schemeClr val="accent6"/>
                </a:solidFill>
              </a:rPr>
              <a:t>」と呼ぶことがあります．しかしながら、</a:t>
            </a:r>
            <a:r>
              <a:rPr lang="en-US" altLang="ja-JP" sz="1600">
                <a:solidFill>
                  <a:schemeClr val="accent6"/>
                </a:solidFill>
              </a:rPr>
              <a:t>ECCS</a:t>
            </a:r>
            <a:r>
              <a:rPr lang="ja-JP" altLang="en-US" sz="1600">
                <a:solidFill>
                  <a:schemeClr val="accent6"/>
                </a:solidFill>
              </a:rPr>
              <a:t>には図書館室等に設置される</a:t>
            </a:r>
            <a:r>
              <a:rPr lang="en-US" altLang="ja-JP" sz="1600">
                <a:solidFill>
                  <a:schemeClr val="accent6"/>
                </a:solidFill>
              </a:rPr>
              <a:t>PC/Mac</a:t>
            </a:r>
            <a:r>
              <a:rPr lang="ja-JP" altLang="en-US" sz="1600">
                <a:solidFill>
                  <a:schemeClr val="accent6"/>
                </a:solidFill>
              </a:rPr>
              <a:t>端末をはじめ、これ以外の各種サービスも含まれています．</a:t>
            </a:r>
          </a:p>
        </p:txBody>
      </p:sp>
    </p:spTree>
    <p:extLst>
      <p:ext uri="{BB962C8B-B14F-4D97-AF65-F5344CB8AC3E}">
        <p14:creationId xmlns:p14="http://schemas.microsoft.com/office/powerpoint/2010/main" val="147821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B61942D8-C495-CBAF-1545-44669AF92566}"/>
              </a:ext>
            </a:extLst>
          </p:cNvPr>
          <p:cNvSpPr>
            <a:spLocks noGrp="1"/>
          </p:cNvSpPr>
          <p:nvPr>
            <p:ph type="ctrTitle"/>
          </p:nvPr>
        </p:nvSpPr>
        <p:spPr/>
        <p:txBody>
          <a:bodyPr/>
          <a:lstStyle/>
          <a:p>
            <a:r>
              <a:rPr lang="en-US" altLang="ja-JP"/>
              <a:t>Zoom</a:t>
            </a:r>
            <a:endParaRPr lang="ja-JP" altLang="en-US"/>
          </a:p>
        </p:txBody>
      </p:sp>
      <p:sp>
        <p:nvSpPr>
          <p:cNvPr id="2" name="日付プレースホルダー 1">
            <a:extLst>
              <a:ext uri="{FF2B5EF4-FFF2-40B4-BE49-F238E27FC236}">
                <a16:creationId xmlns:a16="http://schemas.microsoft.com/office/drawing/2014/main" id="{69F8BB5D-9C77-08C8-F5EF-17EBE0A2D3CC}"/>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B7442FB3-B096-91A1-44F8-184A384BAB4E}"/>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E1F9405C-1350-7596-38DB-2211E27B23AF}"/>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Tree>
    <p:extLst>
      <p:ext uri="{BB962C8B-B14F-4D97-AF65-F5344CB8AC3E}">
        <p14:creationId xmlns:p14="http://schemas.microsoft.com/office/powerpoint/2010/main" val="2990563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B785681-1FE2-A3F1-9D2B-4BDEB07BE417}"/>
              </a:ext>
            </a:extLst>
          </p:cNvPr>
          <p:cNvSpPr/>
          <p:nvPr/>
        </p:nvSpPr>
        <p:spPr>
          <a:xfrm>
            <a:off x="5378448" y="1720120"/>
            <a:ext cx="4715357" cy="49619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a:t>ECCS </a:t>
            </a:r>
            <a:r>
              <a:rPr kumimoji="1" lang="ja-JP" altLang="en-US"/>
              <a:t>クラウドメール（</a:t>
            </a:r>
            <a:r>
              <a:rPr kumimoji="1" lang="en-US" altLang="ja-JP"/>
              <a:t>@g.ecc.u-tokyo.ac.jp</a:t>
            </a:r>
            <a:r>
              <a:rPr kumimoji="1" lang="ja-JP" altLang="en-US"/>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vert="horz" lIns="91440" tIns="45720" rIns="91440" bIns="45720" rtlCol="0" anchor="t">
            <a:normAutofit/>
          </a:bodyPr>
          <a:lstStyle/>
          <a:p>
            <a:pPr>
              <a:lnSpc>
                <a:spcPct val="120000"/>
              </a:lnSpc>
            </a:pPr>
            <a:r>
              <a:rPr lang="en-US" altLang="ja-JP" sz="2000"/>
              <a:t>Gmail</a:t>
            </a:r>
            <a:r>
              <a:rPr lang="ja-JP" altLang="en-US" sz="2000"/>
              <a:t>と使い勝手は同じ；ドメインは </a:t>
            </a:r>
            <a:r>
              <a:rPr lang="en-US" altLang="ja-JP" sz="2000"/>
              <a:t>ECCS </a:t>
            </a:r>
            <a:r>
              <a:rPr lang="ja-JP" altLang="en-US" sz="2000"/>
              <a:t>クラウドメール独自のもの</a:t>
            </a:r>
            <a:endParaRPr lang="en-US" altLang="ja-JP" sz="2000"/>
          </a:p>
          <a:p>
            <a:pPr>
              <a:lnSpc>
                <a:spcPct val="120000"/>
              </a:lnSpc>
            </a:pPr>
            <a:r>
              <a:rPr lang="ja-JP" altLang="en-US" sz="2000"/>
              <a:t>初期設定状態でのメールアドレスは</a:t>
            </a:r>
            <a:r>
              <a:rPr lang="en-US" altLang="ja-JP" sz="2000"/>
              <a:t>   </a:t>
            </a:r>
            <a:r>
              <a:rPr lang="en-US" altLang="ja-JP" sz="2000">
                <a:solidFill>
                  <a:srgbClr val="155F90"/>
                </a:solidFill>
              </a:rPr>
              <a:t>10</a:t>
            </a:r>
            <a:r>
              <a:rPr lang="ja-JP" altLang="en-US" sz="2000">
                <a:solidFill>
                  <a:srgbClr val="155F90"/>
                </a:solidFill>
              </a:rPr>
              <a:t>桁の数字</a:t>
            </a:r>
            <a:r>
              <a:rPr lang="en-US" altLang="ja-JP" sz="2000">
                <a:solidFill>
                  <a:srgbClr val="155F90"/>
                </a:solidFill>
              </a:rPr>
              <a:t> + </a:t>
            </a:r>
            <a:r>
              <a:rPr lang="en-US" altLang="ja-JP" sz="2000" b="1">
                <a:solidFill>
                  <a:srgbClr val="155F90"/>
                </a:solidFill>
                <a:latin typeface="Consolas"/>
              </a:rPr>
              <a:t>@g.ecc.u-tokyo.ac.jp</a:t>
            </a:r>
            <a:r>
              <a:rPr lang="ja-JP" altLang="en-US" sz="2000"/>
              <a:t>　です</a:t>
            </a:r>
            <a:endParaRPr lang="en-US" altLang="ja-JP" sz="2000" b="1">
              <a:solidFill>
                <a:srgbClr val="155F90"/>
              </a:solidFill>
              <a:latin typeface="Consolas" panose="020B0609020204030204" pitchFamily="49" charset="0"/>
            </a:endParaRPr>
          </a:p>
          <a:p>
            <a:pPr>
              <a:lnSpc>
                <a:spcPct val="120000"/>
              </a:lnSpc>
            </a:pPr>
            <a:r>
              <a:rPr lang="ja-JP" altLang="en-US" sz="2000"/>
              <a:t>初期設定状態のまま使うこともできますが、</a:t>
            </a:r>
            <a:r>
              <a:rPr lang="ja-JP" altLang="en-US" sz="2000" b="1">
                <a:solidFill>
                  <a:srgbClr val="155F90"/>
                </a:solidFill>
              </a:rPr>
              <a:t>任意のメールアドレスに変更することを推奨しています</a:t>
            </a:r>
            <a:endParaRPr lang="en-US" altLang="ja-JP" sz="2000" b="1">
              <a:solidFill>
                <a:srgbClr val="155F90"/>
              </a:solidFill>
            </a:endParaRPr>
          </a:p>
          <a:p>
            <a:pPr>
              <a:lnSpc>
                <a:spcPct val="120000"/>
              </a:lnSpc>
            </a:pPr>
            <a:r>
              <a:rPr lang="ja-JP" altLang="en-US" sz="2000"/>
              <a:t>メールアドレスを変更した後も、</a:t>
            </a:r>
            <a:r>
              <a:rPr lang="ja-JP" altLang="en-US" sz="2000" b="1">
                <a:solidFill>
                  <a:srgbClr val="155F90"/>
                </a:solidFill>
              </a:rPr>
              <a:t>初期メールアドレスを宛先としたメールは引き続き受け取ることができます</a:t>
            </a:r>
            <a:endParaRPr lang="en-US" altLang="ja-JP" sz="2000" b="1">
              <a:solidFill>
                <a:srgbClr val="155F90"/>
              </a:solidFill>
            </a:endParaRPr>
          </a:p>
          <a:p>
            <a:pPr>
              <a:lnSpc>
                <a:spcPct val="120000"/>
              </a:lnSpc>
            </a:pPr>
            <a:r>
              <a:rPr lang="en-US" altLang="ja-JP" sz="2000"/>
              <a:t>ECCS </a:t>
            </a:r>
            <a:r>
              <a:rPr lang="ja-JP" altLang="en-US" sz="2000"/>
              <a:t>クラウドメールを日常的には使わないつもりであっても、初期設定は済ませておくことを推奨しています</a:t>
            </a:r>
            <a:endParaRPr lang="en-US" altLang="ja-JP" sz="2000"/>
          </a:p>
          <a:p>
            <a:pPr lvl="1">
              <a:lnSpc>
                <a:spcPct val="120000"/>
              </a:lnSpc>
            </a:pPr>
            <a:r>
              <a:rPr lang="en-US" altLang="ja-JP" sz="2000"/>
              <a:t>Zoom </a:t>
            </a:r>
            <a:r>
              <a:rPr lang="ja-JP" altLang="en-US" sz="2000"/>
              <a:t>や </a:t>
            </a:r>
            <a:r>
              <a:rPr lang="en-US" altLang="ja-JP" sz="2000"/>
              <a:t>Slack </a:t>
            </a:r>
            <a:r>
              <a:rPr lang="ja-JP" altLang="en-US" sz="2000"/>
              <a:t>からのものなど、</a:t>
            </a:r>
            <a:r>
              <a:rPr lang="en-US" altLang="ja-JP" sz="2000"/>
              <a:t>ECCS </a:t>
            </a:r>
            <a:r>
              <a:rPr lang="ja-JP" altLang="en-US" sz="2000"/>
              <a:t>クラウドメール宛にしか届かないメールがあります</a:t>
            </a:r>
            <a:endParaRPr lang="en-US" altLang="ja-JP" sz="2000"/>
          </a:p>
          <a:p>
            <a:pPr lvl="1">
              <a:lnSpc>
                <a:spcPct val="120000"/>
              </a:lnSpc>
            </a:pPr>
            <a:r>
              <a:rPr lang="ja-JP" altLang="en-US" sz="2000"/>
              <a:t>日常的に利用しているメールアドレスへの転送を設定することも可能です</a:t>
            </a:r>
            <a:endParaRPr lang="en-US" altLang="ja-JP" sz="2000"/>
          </a:p>
          <a:p>
            <a:pPr>
              <a:lnSpc>
                <a:spcPct val="120000"/>
              </a:lnSpc>
            </a:pPr>
            <a:endParaRPr kumimoji="1" lang="ja-JP" altLang="en-US" sz="200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Tree>
    <p:extLst>
      <p:ext uri="{BB962C8B-B14F-4D97-AF65-F5344CB8AC3E}">
        <p14:creationId xmlns:p14="http://schemas.microsoft.com/office/powerpoint/2010/main" val="395581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a:bodyPr>
          <a:lstStyle/>
          <a:p>
            <a:r>
              <a:rPr kumimoji="1" lang="en-US" altLang="ja-JP"/>
              <a:t>ECCS </a:t>
            </a:r>
            <a:r>
              <a:rPr kumimoji="1" lang="ja-JP" altLang="en-US"/>
              <a:t>クラウドメールのアドレスを</a:t>
            </a:r>
            <a:r>
              <a:rPr lang="ja-JP" altLang="en-US"/>
              <a:t>設定</a:t>
            </a:r>
            <a:r>
              <a:rPr kumimoji="1" lang="ja-JP" altLang="en-US"/>
              <a:t>する</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vert="horz" lIns="91440" tIns="45720" rIns="91440" bIns="45720" rtlCol="0" anchor="t">
            <a:normAutofit/>
          </a:bodyPr>
          <a:lstStyle/>
          <a:p>
            <a:pPr marL="457200" indent="-457200">
              <a:lnSpc>
                <a:spcPct val="120000"/>
              </a:lnSpc>
              <a:buFont typeface="+mj-lt"/>
              <a:buAutoNum type="arabicPeriod"/>
            </a:pPr>
            <a:r>
              <a:rPr lang="en-US" altLang="ja-JP" sz="2000">
                <a:latin typeface="+mn-ea"/>
                <a:hlinkClick r:id="rId2"/>
              </a:rPr>
              <a:t>UTokyo Account </a:t>
            </a:r>
            <a:r>
              <a:rPr lang="ja-JP" altLang="en-US" sz="2000">
                <a:latin typeface="+mn-ea"/>
                <a:hlinkClick r:id="rId2"/>
              </a:rPr>
              <a:t>利用者メニュー</a:t>
            </a:r>
            <a:r>
              <a:rPr lang="ja-JP" altLang="en-US" sz="2000">
                <a:latin typeface="+mn-ea"/>
              </a:rPr>
              <a:t>にアクセスしてください</a:t>
            </a:r>
            <a:endParaRPr lang="en-US" altLang="ja-JP" sz="2000">
              <a:latin typeface="+mn-ea"/>
            </a:endParaRPr>
          </a:p>
          <a:p>
            <a:pPr lvl="1">
              <a:lnSpc>
                <a:spcPct val="120000"/>
              </a:lnSpc>
            </a:pPr>
            <a:r>
              <a:rPr lang="ja-JP" altLang="en-US" sz="1600">
                <a:latin typeface="+mn-ea"/>
              </a:rPr>
              <a:t>（UTokyo Accountでのサインインが必要です）</a:t>
            </a:r>
            <a:endParaRPr lang="en-US" altLang="ja-JP" sz="1600">
              <a:latin typeface="+mn-ea"/>
            </a:endParaRPr>
          </a:p>
          <a:p>
            <a:pPr marL="457200" indent="-457200">
              <a:lnSpc>
                <a:spcPct val="120000"/>
              </a:lnSpc>
              <a:buFont typeface="+mj-lt"/>
              <a:buAutoNum type="arabicPeriod"/>
            </a:pPr>
            <a:r>
              <a:rPr lang="ja-JP" altLang="en-US" sz="2000">
                <a:latin typeface="+mn-ea"/>
              </a:rPr>
              <a:t>「</a:t>
            </a:r>
            <a:r>
              <a:rPr lang="en-US" altLang="ja-JP" sz="2000">
                <a:latin typeface="+mn-ea"/>
              </a:rPr>
              <a:t>ECCS</a:t>
            </a:r>
            <a:r>
              <a:rPr lang="ja-JP" altLang="en-US" sz="2000">
                <a:latin typeface="+mn-ea"/>
              </a:rPr>
              <a:t>クラウドメール」をクリックしてください</a:t>
            </a:r>
            <a:endParaRPr lang="en-US" altLang="ja-JP" sz="2000">
              <a:latin typeface="+mn-ea"/>
            </a:endParaRPr>
          </a:p>
          <a:p>
            <a:pPr marL="457200" indent="-457200">
              <a:lnSpc>
                <a:spcPct val="120000"/>
              </a:lnSpc>
              <a:buFont typeface="+mj-lt"/>
              <a:buAutoNum type="arabicPeriod"/>
            </a:pPr>
            <a:r>
              <a:rPr lang="ja-JP" altLang="en-US" sz="2000">
                <a:latin typeface="+mn-ea"/>
              </a:rPr>
              <a:t>任意のユーザー名（</a:t>
            </a:r>
            <a:r>
              <a:rPr lang="en-US" altLang="ja-JP" sz="2000">
                <a:latin typeface="+mn-ea"/>
              </a:rPr>
              <a:t>@</a:t>
            </a:r>
            <a:r>
              <a:rPr lang="ja-JP" altLang="en-US" sz="2000">
                <a:latin typeface="+mn-ea"/>
              </a:rPr>
              <a:t>以前の文字列）を入力し「保存」を押してください</a:t>
            </a:r>
            <a:endParaRPr lang="en-US" altLang="ja-JP" sz="2000">
              <a:latin typeface="+mn-ea"/>
            </a:endParaRPr>
          </a:p>
          <a:p>
            <a:pPr marL="457200" indent="-457200">
              <a:lnSpc>
                <a:spcPct val="120000"/>
              </a:lnSpc>
              <a:buFont typeface="+mj-lt"/>
              <a:buAutoNum type="arabicPeriod"/>
            </a:pPr>
            <a:r>
              <a:rPr lang="en-US" altLang="ja-JP" sz="2000" b="1">
                <a:solidFill>
                  <a:srgbClr val="FF0000"/>
                </a:solidFill>
                <a:latin typeface="+mn-ea"/>
              </a:rPr>
              <a:t>40</a:t>
            </a:r>
            <a:r>
              <a:rPr lang="ja-JP" altLang="en-US" sz="2000" b="1">
                <a:solidFill>
                  <a:srgbClr val="FF0000"/>
                </a:solidFill>
                <a:latin typeface="+mn-ea"/>
              </a:rPr>
              <a:t>分以上待ってください</a:t>
            </a:r>
            <a:endParaRPr lang="en-US" altLang="ja-JP" sz="2000" b="1">
              <a:solidFill>
                <a:srgbClr val="FF0000"/>
              </a:solidFill>
              <a:latin typeface="+mn-ea"/>
            </a:endParaRPr>
          </a:p>
          <a:p>
            <a:pPr>
              <a:lnSpc>
                <a:spcPct val="120000"/>
              </a:lnSpc>
            </a:pPr>
            <a:endParaRPr kumimoji="1" lang="ja-JP" altLang="en-US" sz="2000">
              <a:latin typeface="+mn-ea"/>
            </a:endParaRPr>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8" name="正方形/長方形 7">
            <a:extLst>
              <a:ext uri="{FF2B5EF4-FFF2-40B4-BE49-F238E27FC236}">
                <a16:creationId xmlns:a16="http://schemas.microsoft.com/office/drawing/2014/main" id="{75661B58-813A-E6EE-1CEA-AF6716718A1F}"/>
              </a:ext>
            </a:extLst>
          </p:cNvPr>
          <p:cNvSpPr/>
          <p:nvPr/>
        </p:nvSpPr>
        <p:spPr>
          <a:xfrm>
            <a:off x="2933700" y="3657600"/>
            <a:ext cx="8420100" cy="271664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8081557-03AC-2557-3A98-7BFA7F89E23F}"/>
              </a:ext>
            </a:extLst>
          </p:cNvPr>
          <p:cNvSpPr txBox="1"/>
          <p:nvPr/>
        </p:nvSpPr>
        <p:spPr>
          <a:xfrm>
            <a:off x="3038474" y="3714750"/>
            <a:ext cx="8220075" cy="2554545"/>
          </a:xfrm>
          <a:prstGeom prst="rect">
            <a:avLst/>
          </a:prstGeom>
          <a:noFill/>
        </p:spPr>
        <p:txBody>
          <a:bodyPr wrap="square" lIns="91440" tIns="45720" rIns="91440" bIns="45720" anchor="t">
            <a:spAutoFit/>
          </a:bodyPr>
          <a:lstStyle/>
          <a:p>
            <a:r>
              <a:rPr lang="en-US" altLang="ja-JP" sz="2000" b="1"/>
              <a:t> </a:t>
            </a:r>
            <a:r>
              <a:rPr lang="en-US" altLang="ja-JP" sz="2000" b="1" err="1"/>
              <a:t>ユーザ名</a:t>
            </a:r>
            <a:r>
              <a:rPr lang="en-US" altLang="ja-JP" sz="2000" b="1"/>
              <a:t> </a:t>
            </a:r>
            <a:r>
              <a:rPr lang="en-US" altLang="ja-JP" sz="2000"/>
              <a:t>(@のまえ) </a:t>
            </a:r>
            <a:r>
              <a:rPr lang="en-US" altLang="ja-JP" sz="2000" b="1" err="1"/>
              <a:t>の要件</a:t>
            </a:r>
            <a:endParaRPr lang="en-US" altLang="ja-JP" sz="2000" b="1"/>
          </a:p>
          <a:p>
            <a:pPr marL="285750" indent="-285750">
              <a:buFont typeface="Arial" panose="020B0604020202020204" pitchFamily="34" charset="0"/>
              <a:buChar char="•"/>
            </a:pPr>
            <a:r>
              <a:rPr lang="ja-JP" altLang="en-US" sz="2000"/>
              <a:t>使用できるのは小文字英字、数字、ハイフンです：</a:t>
            </a:r>
            <a:r>
              <a:rPr lang="en-US" altLang="ja-JP" sz="2000"/>
              <a:t> </a:t>
            </a:r>
            <a:r>
              <a:rPr lang="en-US" altLang="ja-JP" sz="2000" b="1" spc="300">
                <a:solidFill>
                  <a:srgbClr val="155F90"/>
                </a:solidFill>
              </a:rPr>
              <a:t>abcdefghijklmnopqrstuvwxyz0123456789-</a:t>
            </a:r>
          </a:p>
          <a:p>
            <a:pPr marL="285750" indent="-285750">
              <a:buFont typeface="Arial" panose="020B0604020202020204" pitchFamily="34" charset="0"/>
              <a:buChar char="•"/>
            </a:pPr>
            <a:r>
              <a:rPr lang="ja-JP" altLang="en-US" sz="2000"/>
              <a:t>既に他のユーザが利用している（利用したことがある）ものは設定できません</a:t>
            </a:r>
            <a:endParaRPr lang="en-US" altLang="ja-JP" sz="2000"/>
          </a:p>
          <a:p>
            <a:pPr marL="285750" indent="-285750">
              <a:buFont typeface="Arial" panose="020B0604020202020204" pitchFamily="34" charset="0"/>
              <a:buChar char="•"/>
            </a:pPr>
            <a:r>
              <a:rPr lang="ja-JP" altLang="en-US" sz="2000"/>
              <a:t>管理上の理由から設定できない文字列があります</a:t>
            </a:r>
            <a:endParaRPr lang="en-US" altLang="ja-JP" sz="2000"/>
          </a:p>
          <a:p>
            <a:pPr marL="285750" indent="-285750">
              <a:buFont typeface="Arial" panose="020B0604020202020204" pitchFamily="34" charset="0"/>
              <a:buChar char="•"/>
            </a:pPr>
            <a:r>
              <a:rPr lang="ja-JP" altLang="en-US" sz="2000"/>
              <a:t>何度でも変更可能ですが、</a:t>
            </a:r>
            <a:r>
              <a:rPr lang="ja-JP" altLang="en-US" sz="2000" b="1">
                <a:solidFill>
                  <a:srgbClr val="FF0000"/>
                </a:solidFill>
              </a:rPr>
              <a:t>一度変更したメールアドレスは変更後の</a:t>
            </a:r>
            <a:r>
              <a:rPr lang="en-US" altLang="ja-JP" sz="2000" b="1">
                <a:solidFill>
                  <a:srgbClr val="FF0000"/>
                </a:solidFill>
              </a:rPr>
              <a:t>30</a:t>
            </a:r>
            <a:r>
              <a:rPr lang="ja-JP" altLang="en-US" sz="2000" b="1">
                <a:solidFill>
                  <a:srgbClr val="FF0000"/>
                </a:solidFill>
              </a:rPr>
              <a:t>日間は変更できません</a:t>
            </a:r>
            <a:r>
              <a:rPr lang="ja-JP" altLang="en-US" sz="2000"/>
              <a:t>（変えたら戻せません）</a:t>
            </a:r>
            <a:endParaRPr lang="en-US" altLang="ja-JP" sz="2000"/>
          </a:p>
        </p:txBody>
      </p:sp>
    </p:spTree>
    <p:extLst>
      <p:ext uri="{BB962C8B-B14F-4D97-AF65-F5344CB8AC3E}">
        <p14:creationId xmlns:p14="http://schemas.microsoft.com/office/powerpoint/2010/main" val="3874856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F8C0B898-2F24-6E92-6F2F-73588343D7BB}"/>
              </a:ext>
            </a:extLst>
          </p:cNvPr>
          <p:cNvPicPr>
            <a:picLocks noChangeAspect="1"/>
          </p:cNvPicPr>
          <p:nvPr/>
        </p:nvPicPr>
        <p:blipFill>
          <a:blip r:embed="rId2"/>
          <a:stretch>
            <a:fillRect/>
          </a:stretch>
        </p:blipFill>
        <p:spPr>
          <a:xfrm>
            <a:off x="5480202" y="1968742"/>
            <a:ext cx="6079316" cy="2465976"/>
          </a:xfrm>
          <a:prstGeom prst="rect">
            <a:avLst/>
          </a:prstGeom>
        </p:spPr>
      </p:pic>
      <p:sp>
        <p:nvSpPr>
          <p:cNvPr id="2" name="タイトル 1">
            <a:extLst>
              <a:ext uri="{FF2B5EF4-FFF2-40B4-BE49-F238E27FC236}">
                <a16:creationId xmlns:a16="http://schemas.microsoft.com/office/drawing/2014/main" id="{6E7B9069-78C1-03A0-EF02-AAFB40A9B563}"/>
              </a:ext>
            </a:extLst>
          </p:cNvPr>
          <p:cNvSpPr>
            <a:spLocks noGrp="1"/>
          </p:cNvSpPr>
          <p:nvPr>
            <p:ph type="title"/>
          </p:nvPr>
        </p:nvSpPr>
        <p:spPr/>
        <p:txBody>
          <a:bodyPr/>
          <a:lstStyle/>
          <a:p>
            <a:r>
              <a:rPr kumimoji="1" lang="en-US" altLang="ja-JP"/>
              <a:t>ECCS </a:t>
            </a:r>
            <a:r>
              <a:rPr kumimoji="1" lang="ja-JP" altLang="en-US"/>
              <a:t>クラウドメールへのサインイン</a:t>
            </a:r>
          </a:p>
        </p:txBody>
      </p:sp>
      <p:sp>
        <p:nvSpPr>
          <p:cNvPr id="3" name="コンテンツ プレースホルダー 2">
            <a:extLst>
              <a:ext uri="{FF2B5EF4-FFF2-40B4-BE49-F238E27FC236}">
                <a16:creationId xmlns:a16="http://schemas.microsoft.com/office/drawing/2014/main" id="{E5CD050B-2E5D-03C3-70B7-20D06F483B28}"/>
              </a:ext>
            </a:extLst>
          </p:cNvPr>
          <p:cNvSpPr>
            <a:spLocks noGrp="1"/>
          </p:cNvSpPr>
          <p:nvPr>
            <p:ph idx="1"/>
          </p:nvPr>
        </p:nvSpPr>
        <p:spPr/>
        <p:txBody>
          <a:bodyPr vert="horz" lIns="91440" tIns="45720" rIns="91440" bIns="45720" rtlCol="0" anchor="t">
            <a:normAutofit/>
          </a:bodyPr>
          <a:lstStyle/>
          <a:p>
            <a:r>
              <a:rPr lang="ja-JP" altLang="en-US" sz="2800" b="1">
                <a:solidFill>
                  <a:srgbClr val="FF0000"/>
                </a:solidFill>
              </a:rPr>
              <a:t>変更後</a:t>
            </a:r>
            <a:r>
              <a:rPr lang="ja-JP" altLang="en-US" sz="2800"/>
              <a:t>のメールアドレスを入力し、次へ</a:t>
            </a:r>
            <a:endParaRPr lang="en-US" altLang="ja-JP" sz="2800"/>
          </a:p>
          <a:p>
            <a:pPr marL="0" indent="0">
              <a:buNone/>
            </a:pPr>
            <a:endParaRPr lang="en-US" altLang="ja-JP"/>
          </a:p>
          <a:p>
            <a:endParaRPr lang="en-US" altLang="ja-JP" sz="2800"/>
          </a:p>
          <a:p>
            <a:endParaRPr lang="en-US" altLang="ja-JP"/>
          </a:p>
          <a:p>
            <a:endParaRPr lang="en-US" altLang="ja-JP" sz="2800"/>
          </a:p>
          <a:p>
            <a:endParaRPr lang="en-US" altLang="ja-JP"/>
          </a:p>
          <a:p>
            <a:pPr marL="0" indent="0">
              <a:buNone/>
            </a:pPr>
            <a:endParaRPr lang="en-US" altLang="ja-JP" sz="2800"/>
          </a:p>
          <a:p>
            <a:r>
              <a:rPr lang="ja-JP" altLang="en-US"/>
              <a:t>サインイン後は、UTokyo Account でのサインインが求められ、一般の </a:t>
            </a:r>
            <a:r>
              <a:rPr lang="en-US" altLang="ja-JP"/>
              <a:t>Gmail </a:t>
            </a:r>
            <a:r>
              <a:rPr lang="ja-JP" altLang="en-US"/>
              <a:t>と同じように利用できます</a:t>
            </a:r>
          </a:p>
        </p:txBody>
      </p:sp>
      <p:sp>
        <p:nvSpPr>
          <p:cNvPr id="4" name="日付プレースホルダー 3">
            <a:extLst>
              <a:ext uri="{FF2B5EF4-FFF2-40B4-BE49-F238E27FC236}">
                <a16:creationId xmlns:a16="http://schemas.microsoft.com/office/drawing/2014/main" id="{72C65B1C-521E-F4FF-B5A3-8E338EDD41AC}"/>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5339EA56-4E00-C74F-5081-112C3E6A5395}"/>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D944525-C279-C784-0B04-B42B8D62EF82}"/>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8" name="四角形: 角を丸くする 7">
            <a:extLst>
              <a:ext uri="{FF2B5EF4-FFF2-40B4-BE49-F238E27FC236}">
                <a16:creationId xmlns:a16="http://schemas.microsoft.com/office/drawing/2014/main" id="{9C3E3448-D760-5D5D-B3F8-29409EACDFA9}"/>
              </a:ext>
            </a:extLst>
          </p:cNvPr>
          <p:cNvSpPr/>
          <p:nvPr/>
        </p:nvSpPr>
        <p:spPr>
          <a:xfrm>
            <a:off x="8607995" y="2610373"/>
            <a:ext cx="2748979" cy="490277"/>
          </a:xfrm>
          <a:prstGeom prst="round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2080DCD-77F3-B676-661C-1190AEB57D25}"/>
              </a:ext>
            </a:extLst>
          </p:cNvPr>
          <p:cNvSpPr txBox="1"/>
          <p:nvPr/>
        </p:nvSpPr>
        <p:spPr>
          <a:xfrm>
            <a:off x="1265275" y="1859816"/>
            <a:ext cx="4137670" cy="923330"/>
          </a:xfrm>
          <a:prstGeom prst="rect">
            <a:avLst/>
          </a:prstGeom>
          <a:noFill/>
        </p:spPr>
        <p:txBody>
          <a:bodyPr wrap="square">
            <a:spAutoFit/>
          </a:bodyPr>
          <a:lstStyle/>
          <a:p>
            <a:r>
              <a:rPr lang="en-US" altLang="ja-JP" b="0" i="0">
                <a:solidFill>
                  <a:srgbClr val="155F90"/>
                </a:solidFill>
                <a:effectLst/>
                <a:latin typeface="Open Sans Variable"/>
              </a:rPr>
              <a:t>UTokyo Account </a:t>
            </a:r>
            <a:r>
              <a:rPr lang="ja-JP" altLang="en-US" b="0" i="0">
                <a:solidFill>
                  <a:srgbClr val="155F90"/>
                </a:solidFill>
                <a:effectLst/>
                <a:latin typeface="Open Sans Variable"/>
              </a:rPr>
              <a:t>にサインインした状態でない場合には、サインイン画面に移ります。サインインしてください。</a:t>
            </a:r>
            <a:endParaRPr lang="ja-JP" altLang="en-US">
              <a:solidFill>
                <a:srgbClr val="155F90"/>
              </a:solidFill>
            </a:endParaRPr>
          </a:p>
        </p:txBody>
      </p:sp>
      <p:cxnSp>
        <p:nvCxnSpPr>
          <p:cNvPr id="12" name="直線コネクタ 11">
            <a:extLst>
              <a:ext uri="{FF2B5EF4-FFF2-40B4-BE49-F238E27FC236}">
                <a16:creationId xmlns:a16="http://schemas.microsoft.com/office/drawing/2014/main" id="{95E5BC22-344F-692D-BE8F-9B63DA2303BD}"/>
              </a:ext>
            </a:extLst>
          </p:cNvPr>
          <p:cNvCxnSpPr>
            <a:cxnSpLocks/>
          </p:cNvCxnSpPr>
          <p:nvPr/>
        </p:nvCxnSpPr>
        <p:spPr>
          <a:xfrm>
            <a:off x="1108618" y="1621968"/>
            <a:ext cx="1155611"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ECAD5CF4-E2C7-60E8-C81E-A0100C2E2D0A}"/>
              </a:ext>
            </a:extLst>
          </p:cNvPr>
          <p:cNvSpPr txBox="1"/>
          <p:nvPr/>
        </p:nvSpPr>
        <p:spPr>
          <a:xfrm>
            <a:off x="1378857" y="4069419"/>
            <a:ext cx="3955138" cy="461665"/>
          </a:xfrm>
          <a:prstGeom prst="rect">
            <a:avLst/>
          </a:prstGeom>
          <a:noFill/>
        </p:spPr>
        <p:txBody>
          <a:bodyPr wrap="square">
            <a:spAutoFit/>
          </a:bodyPr>
          <a:lstStyle/>
          <a:p>
            <a:r>
              <a:rPr lang="ja-JP" altLang="en-US" sz="2400">
                <a:hlinkClick r:id="rId3"/>
              </a:rPr>
              <a:t>https://mail.google.com/</a:t>
            </a:r>
            <a:endParaRPr lang="en-US" altLang="ja-JP" sz="2400"/>
          </a:p>
        </p:txBody>
      </p:sp>
      <p:cxnSp>
        <p:nvCxnSpPr>
          <p:cNvPr id="18" name="直線コネクタ 17">
            <a:extLst>
              <a:ext uri="{FF2B5EF4-FFF2-40B4-BE49-F238E27FC236}">
                <a16:creationId xmlns:a16="http://schemas.microsoft.com/office/drawing/2014/main" id="{211EE729-D0C5-EA3F-26A4-2A02F3498B70}"/>
              </a:ext>
            </a:extLst>
          </p:cNvPr>
          <p:cNvCxnSpPr>
            <a:cxnSpLocks/>
          </p:cNvCxnSpPr>
          <p:nvPr/>
        </p:nvCxnSpPr>
        <p:spPr>
          <a:xfrm>
            <a:off x="5382535" y="1621968"/>
            <a:ext cx="800552"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フリーフォーム: 図形 22">
            <a:extLst>
              <a:ext uri="{FF2B5EF4-FFF2-40B4-BE49-F238E27FC236}">
                <a16:creationId xmlns:a16="http://schemas.microsoft.com/office/drawing/2014/main" id="{03E07CD6-ACBC-462C-8B3B-6C5B91956192}"/>
              </a:ext>
            </a:extLst>
          </p:cNvPr>
          <p:cNvSpPr/>
          <p:nvPr/>
        </p:nvSpPr>
        <p:spPr>
          <a:xfrm>
            <a:off x="5779407" y="1618948"/>
            <a:ext cx="3331633" cy="991204"/>
          </a:xfrm>
          <a:custGeom>
            <a:avLst/>
            <a:gdLst>
              <a:gd name="connsiteX0" fmla="*/ 0 w 3352800"/>
              <a:gd name="connsiteY0" fmla="*/ 0 h 885372"/>
              <a:gd name="connsiteX1" fmla="*/ 0 w 3352800"/>
              <a:gd name="connsiteY1" fmla="*/ 188686 h 885372"/>
              <a:gd name="connsiteX2" fmla="*/ 3352800 w 3352800"/>
              <a:gd name="connsiteY2" fmla="*/ 188686 h 885372"/>
              <a:gd name="connsiteX3" fmla="*/ 3352800 w 3352800"/>
              <a:gd name="connsiteY3" fmla="*/ 885372 h 885372"/>
            </a:gdLst>
            <a:ahLst/>
            <a:cxnLst>
              <a:cxn ang="0">
                <a:pos x="connsiteX0" y="connsiteY0"/>
              </a:cxn>
              <a:cxn ang="0">
                <a:pos x="connsiteX1" y="connsiteY1"/>
              </a:cxn>
              <a:cxn ang="0">
                <a:pos x="connsiteX2" y="connsiteY2"/>
              </a:cxn>
              <a:cxn ang="0">
                <a:pos x="connsiteX3" y="connsiteY3"/>
              </a:cxn>
            </a:cxnLst>
            <a:rect l="l" t="t" r="r" b="b"/>
            <a:pathLst>
              <a:path w="3352800" h="885372">
                <a:moveTo>
                  <a:pt x="0" y="0"/>
                </a:moveTo>
                <a:lnTo>
                  <a:pt x="0" y="188686"/>
                </a:lnTo>
                <a:lnTo>
                  <a:pt x="3352800" y="188686"/>
                </a:lnTo>
                <a:lnTo>
                  <a:pt x="3352800" y="885372"/>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273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C790E-6093-7F79-4D82-441A972FB27F}"/>
              </a:ext>
            </a:extLst>
          </p:cNvPr>
          <p:cNvSpPr>
            <a:spLocks noGrp="1"/>
          </p:cNvSpPr>
          <p:nvPr>
            <p:ph type="title"/>
          </p:nvPr>
        </p:nvSpPr>
        <p:spPr/>
        <p:txBody>
          <a:bodyPr/>
          <a:lstStyle/>
          <a:p>
            <a:r>
              <a:rPr kumimoji="1" lang="en-US" altLang="ja-JP"/>
              <a:t>Google </a:t>
            </a:r>
            <a:r>
              <a:rPr kumimoji="1" lang="ja-JP" altLang="en-US"/>
              <a:t>の各種サービス</a:t>
            </a:r>
          </a:p>
        </p:txBody>
      </p:sp>
      <p:sp>
        <p:nvSpPr>
          <p:cNvPr id="3" name="コンテンツ プレースホルダー 2">
            <a:extLst>
              <a:ext uri="{FF2B5EF4-FFF2-40B4-BE49-F238E27FC236}">
                <a16:creationId xmlns:a16="http://schemas.microsoft.com/office/drawing/2014/main" id="{A0C2FFAC-454D-489F-1AF3-6EDFDEBD1EE9}"/>
              </a:ext>
            </a:extLst>
          </p:cNvPr>
          <p:cNvSpPr>
            <a:spLocks noGrp="1"/>
          </p:cNvSpPr>
          <p:nvPr>
            <p:ph idx="1"/>
          </p:nvPr>
        </p:nvSpPr>
        <p:spPr>
          <a:xfrm>
            <a:off x="838200" y="1176077"/>
            <a:ext cx="7265349" cy="5174716"/>
          </a:xfrm>
        </p:spPr>
        <p:txBody>
          <a:bodyPr>
            <a:normAutofit/>
          </a:bodyPr>
          <a:lstStyle/>
          <a:p>
            <a:r>
              <a:rPr lang="en-US" altLang="ja-JP" b="1">
                <a:solidFill>
                  <a:srgbClr val="155F90"/>
                </a:solidFill>
              </a:rPr>
              <a:t>Gmail </a:t>
            </a:r>
            <a:r>
              <a:rPr lang="en-US" altLang="ja-JP" sz="2400"/>
              <a:t>– </a:t>
            </a:r>
            <a:r>
              <a:rPr lang="ja-JP" altLang="en-US" sz="2400"/>
              <a:t>電子メール</a:t>
            </a:r>
            <a:endParaRPr lang="en-US" altLang="ja-JP"/>
          </a:p>
          <a:p>
            <a:r>
              <a:rPr lang="en-US" altLang="ja-JP" b="1">
                <a:solidFill>
                  <a:srgbClr val="155F90"/>
                </a:solidFill>
              </a:rPr>
              <a:t>Calendar</a:t>
            </a:r>
            <a:r>
              <a:rPr lang="en-US" altLang="ja-JP"/>
              <a:t> </a:t>
            </a:r>
            <a:r>
              <a:rPr lang="en-US" altLang="ja-JP" sz="2400"/>
              <a:t>– </a:t>
            </a:r>
            <a:r>
              <a:rPr lang="ja-JP" altLang="en-US" sz="2400"/>
              <a:t>スケジュールの管理と共有</a:t>
            </a:r>
            <a:endParaRPr lang="en-US" altLang="ja-JP" sz="2400"/>
          </a:p>
          <a:p>
            <a:r>
              <a:rPr lang="en-US" altLang="ja-JP" b="1">
                <a:solidFill>
                  <a:srgbClr val="155F90"/>
                </a:solidFill>
              </a:rPr>
              <a:t>Drive</a:t>
            </a:r>
            <a:r>
              <a:rPr lang="en-US" altLang="ja-JP"/>
              <a:t> </a:t>
            </a:r>
            <a:r>
              <a:rPr lang="en-US" altLang="ja-JP" sz="2400"/>
              <a:t>– </a:t>
            </a:r>
            <a:r>
              <a:rPr lang="ja-JP" altLang="en-US" sz="2400"/>
              <a:t>クラウドにファイルを保存し共有</a:t>
            </a:r>
            <a:endParaRPr lang="en-US" altLang="ja-JP" sz="2400"/>
          </a:p>
          <a:p>
            <a:r>
              <a:rPr lang="en-US" altLang="ja-JP" b="1">
                <a:solidFill>
                  <a:srgbClr val="155F90"/>
                </a:solidFill>
              </a:rPr>
              <a:t>Docs/Sheets/Slides</a:t>
            </a:r>
          </a:p>
          <a:p>
            <a:pPr marL="0" indent="0" algn="r">
              <a:buNone/>
            </a:pPr>
            <a:r>
              <a:rPr lang="en-US" altLang="ja-JP" b="1">
                <a:solidFill>
                  <a:srgbClr val="155F90"/>
                </a:solidFill>
              </a:rPr>
              <a:t> </a:t>
            </a:r>
            <a:r>
              <a:rPr lang="en-US" altLang="ja-JP" sz="2400"/>
              <a:t>– </a:t>
            </a:r>
            <a:r>
              <a:rPr lang="ja-JP" altLang="en-US" sz="2400"/>
              <a:t>ドキュメントの作成と共有（共同作業）</a:t>
            </a:r>
            <a:endParaRPr lang="en-US" altLang="ja-JP" sz="2400"/>
          </a:p>
          <a:p>
            <a:r>
              <a:rPr lang="en-US" altLang="ja-JP" b="1">
                <a:solidFill>
                  <a:srgbClr val="155F90"/>
                </a:solidFill>
              </a:rPr>
              <a:t>Forms</a:t>
            </a:r>
            <a:r>
              <a:rPr lang="en-US" altLang="ja-JP"/>
              <a:t> </a:t>
            </a:r>
            <a:r>
              <a:rPr lang="en-US" altLang="ja-JP" sz="2400"/>
              <a:t>– </a:t>
            </a:r>
            <a:r>
              <a:rPr lang="ja-JP" altLang="en-US" sz="2400"/>
              <a:t>フォームを作成し回答を収集</a:t>
            </a:r>
            <a:endParaRPr lang="en-US" altLang="ja-JP" sz="2400"/>
          </a:p>
          <a:p>
            <a:r>
              <a:rPr lang="en-US" altLang="ja-JP" b="1">
                <a:solidFill>
                  <a:srgbClr val="155F90"/>
                </a:solidFill>
              </a:rPr>
              <a:t>Sites</a:t>
            </a:r>
            <a:r>
              <a:rPr lang="en-US" altLang="ja-JP"/>
              <a:t> </a:t>
            </a:r>
            <a:r>
              <a:rPr lang="en-US" altLang="ja-JP" sz="2400"/>
              <a:t>– </a:t>
            </a:r>
            <a:r>
              <a:rPr lang="ja-JP" altLang="en-US" sz="2400"/>
              <a:t>ウェブページを作成し公開</a:t>
            </a:r>
            <a:endParaRPr lang="en-US" altLang="ja-JP" sz="2400"/>
          </a:p>
          <a:p>
            <a:r>
              <a:rPr lang="en-US" altLang="ja-JP" b="1">
                <a:solidFill>
                  <a:srgbClr val="155F90"/>
                </a:solidFill>
              </a:rPr>
              <a:t>Classroom</a:t>
            </a:r>
            <a:r>
              <a:rPr lang="en-US" altLang="ja-JP"/>
              <a:t> </a:t>
            </a:r>
            <a:r>
              <a:rPr lang="en-US" altLang="ja-JP" sz="2400"/>
              <a:t>– </a:t>
            </a:r>
            <a:r>
              <a:rPr lang="ja-JP" altLang="en-US" sz="2400"/>
              <a:t>学習管理システム（</a:t>
            </a:r>
            <a:r>
              <a:rPr lang="en-US" altLang="ja-JP" sz="2400"/>
              <a:t>LMS</a:t>
            </a:r>
            <a:r>
              <a:rPr lang="ja-JP" altLang="en-US" sz="2400"/>
              <a:t>）</a:t>
            </a:r>
            <a:endParaRPr lang="en-US" altLang="ja-JP" sz="2400"/>
          </a:p>
          <a:p>
            <a:pPr marL="457200" lvl="1" indent="0">
              <a:buNone/>
            </a:pPr>
            <a:r>
              <a:rPr lang="en-US" altLang="ja-JP" sz="2000">
                <a:solidFill>
                  <a:srgbClr val="FF0000"/>
                </a:solidFill>
              </a:rPr>
              <a:t>※ </a:t>
            </a:r>
            <a:r>
              <a:rPr lang="ja-JP" altLang="en-US" sz="2000">
                <a:solidFill>
                  <a:srgbClr val="FF0000"/>
                </a:solidFill>
              </a:rPr>
              <a:t>基本的には</a:t>
            </a:r>
            <a:r>
              <a:rPr lang="en-US" altLang="ja-JP" sz="2000">
                <a:solidFill>
                  <a:srgbClr val="FF0000"/>
                </a:solidFill>
              </a:rPr>
              <a:t> UTOL </a:t>
            </a:r>
            <a:r>
              <a:rPr lang="ja-JP" altLang="en-US" sz="2000">
                <a:solidFill>
                  <a:srgbClr val="FF0000"/>
                </a:solidFill>
              </a:rPr>
              <a:t>の利用を推奨しています</a:t>
            </a:r>
            <a:endParaRPr lang="en-US" altLang="ja-JP" sz="2000">
              <a:solidFill>
                <a:srgbClr val="FF0000"/>
              </a:solidFill>
            </a:endParaRPr>
          </a:p>
          <a:p>
            <a:r>
              <a:rPr lang="en-US" altLang="ja-JP" b="1">
                <a:solidFill>
                  <a:srgbClr val="155F90"/>
                </a:solidFill>
              </a:rPr>
              <a:t>Gemini</a:t>
            </a:r>
            <a:r>
              <a:rPr lang="en-US" altLang="ja-JP"/>
              <a:t> </a:t>
            </a:r>
            <a:r>
              <a:rPr lang="en-US" altLang="ja-JP" sz="2400"/>
              <a:t>– </a:t>
            </a:r>
            <a:r>
              <a:rPr lang="ja-JP" altLang="en-US" sz="2400"/>
              <a:t>対話型生成</a:t>
            </a:r>
            <a:r>
              <a:rPr lang="en-US" altLang="ja-JP" sz="2400"/>
              <a:t>AI</a:t>
            </a:r>
          </a:p>
        </p:txBody>
      </p:sp>
      <p:sp>
        <p:nvSpPr>
          <p:cNvPr id="4" name="日付プレースホルダー 3">
            <a:extLst>
              <a:ext uri="{FF2B5EF4-FFF2-40B4-BE49-F238E27FC236}">
                <a16:creationId xmlns:a16="http://schemas.microsoft.com/office/drawing/2014/main" id="{E9EBFA4A-5DD0-A7C6-59FE-79D1F130B4B7}"/>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0ABB0F6B-67D8-30B2-15C1-867FDE6CA363}"/>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05851EAB-D75F-060F-E5AB-80D06A5210CB}"/>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pic>
        <p:nvPicPr>
          <p:cNvPr id="7" name="図 6">
            <a:extLst>
              <a:ext uri="{FF2B5EF4-FFF2-40B4-BE49-F238E27FC236}">
                <a16:creationId xmlns:a16="http://schemas.microsoft.com/office/drawing/2014/main" id="{05380E0F-08B0-65C2-4A50-F0B689A1B13E}"/>
              </a:ext>
            </a:extLst>
          </p:cNvPr>
          <p:cNvPicPr>
            <a:picLocks noChangeAspect="1"/>
          </p:cNvPicPr>
          <p:nvPr/>
        </p:nvPicPr>
        <p:blipFill>
          <a:blip r:embed="rId2"/>
          <a:stretch>
            <a:fillRect/>
          </a:stretch>
        </p:blipFill>
        <p:spPr>
          <a:xfrm>
            <a:off x="8103549" y="1062000"/>
            <a:ext cx="3250251" cy="5364000"/>
          </a:xfrm>
          <a:prstGeom prst="rect">
            <a:avLst/>
          </a:prstGeom>
        </p:spPr>
      </p:pic>
      <p:sp>
        <p:nvSpPr>
          <p:cNvPr id="8" name="コンテンツ プレースホルダー 2">
            <a:extLst>
              <a:ext uri="{FF2B5EF4-FFF2-40B4-BE49-F238E27FC236}">
                <a16:creationId xmlns:a16="http://schemas.microsoft.com/office/drawing/2014/main" id="{DE538283-EBA9-39C2-0009-2717F485891F}"/>
              </a:ext>
            </a:extLst>
          </p:cNvPr>
          <p:cNvSpPr txBox="1">
            <a:spLocks/>
          </p:cNvSpPr>
          <p:nvPr/>
        </p:nvSpPr>
        <p:spPr>
          <a:xfrm>
            <a:off x="833896" y="6120557"/>
            <a:ext cx="7026205" cy="437264"/>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a:t>など　　</a:t>
            </a:r>
            <a:r>
              <a:rPr lang="ja-JP" sz="2400">
                <a:ea typeface="+mn-lt"/>
                <a:cs typeface="+mn-lt"/>
                <a:hlinkClick r:id="rId3"/>
              </a:rPr>
              <a:t>https://utelecon.adm.u-tokyo.ac.jp/google/</a:t>
            </a:r>
            <a:endParaRPr lang="ja-JP" sz="2400">
              <a:ea typeface="+mn-lt"/>
              <a:cs typeface="+mn-lt"/>
            </a:endParaRPr>
          </a:p>
          <a:p>
            <a:pPr marL="0" indent="0">
              <a:buNone/>
            </a:pPr>
            <a:endParaRPr lang="ja-JP" altLang="en-US" sz="2400">
              <a:ea typeface="+mn-lt"/>
              <a:cs typeface="+mn-lt"/>
            </a:endParaRPr>
          </a:p>
        </p:txBody>
      </p:sp>
    </p:spTree>
    <p:extLst>
      <p:ext uri="{BB962C8B-B14F-4D97-AF65-F5344CB8AC3E}">
        <p14:creationId xmlns:p14="http://schemas.microsoft.com/office/powerpoint/2010/main" val="2158136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lstStyle/>
          <a:p>
            <a:r>
              <a:rPr kumimoji="1" lang="ja-JP" altLang="en-US"/>
              <a:t>通常の</a:t>
            </a:r>
            <a:r>
              <a:rPr lang="en-US" altLang="ja-JP"/>
              <a:t> Google </a:t>
            </a:r>
            <a:r>
              <a:rPr lang="ja-JP" altLang="en-US"/>
              <a:t>アカウントとの違い</a:t>
            </a:r>
            <a:endParaRPr kumimoji="1" lang="ja-JP" altLang="en-US"/>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p:txBody>
          <a:bodyPr vert="horz" lIns="91440" tIns="45720" rIns="91440" bIns="45720" rtlCol="0" anchor="t">
            <a:normAutofit/>
          </a:bodyPr>
          <a:lstStyle/>
          <a:p>
            <a:r>
              <a:rPr kumimoji="1" lang="en-US" altLang="ja-JP"/>
              <a:t>Gmail</a:t>
            </a:r>
          </a:p>
          <a:p>
            <a:pPr lvl="1"/>
            <a:r>
              <a:rPr lang="ja-JP" altLang="en-US"/>
              <a:t>メールアドレスのドメインは </a:t>
            </a:r>
            <a:r>
              <a:rPr lang="en-US" altLang="ja-JP" b="1">
                <a:solidFill>
                  <a:srgbClr val="155F90"/>
                </a:solidFill>
                <a:latin typeface="Consolas"/>
              </a:rPr>
              <a:t>@g.ecc.u-tokyo.ac.jp</a:t>
            </a:r>
          </a:p>
          <a:p>
            <a:pPr lvl="1"/>
            <a:r>
              <a:rPr kumimoji="1" lang="ja-JP" altLang="en-US"/>
              <a:t>メールアドレス（ユーザーネーム）を変更可能</a:t>
            </a:r>
            <a:endParaRPr kumimoji="1" lang="en-US" altLang="ja-JP"/>
          </a:p>
          <a:p>
            <a:pPr lvl="1"/>
            <a:endParaRPr lang="en-US" altLang="ja-JP"/>
          </a:p>
          <a:p>
            <a:r>
              <a:rPr kumimoji="1" lang="en-US" altLang="ja-JP"/>
              <a:t>Google Drive</a:t>
            </a:r>
            <a:endParaRPr lang="en-US" altLang="ja-JP"/>
          </a:p>
          <a:p>
            <a:pPr lvl="1"/>
            <a:r>
              <a:rPr lang="ja-JP" altLang="en-US"/>
              <a:t>共有範囲を学内構成員（</a:t>
            </a:r>
            <a:r>
              <a:rPr lang="en-US" altLang="ja-JP"/>
              <a:t>ECCS</a:t>
            </a:r>
            <a:r>
              <a:rPr lang="ja-JP" altLang="en-US"/>
              <a:t>クラウドメールユーザ）に限定することが可能</a:t>
            </a:r>
            <a:endParaRPr lang="en-US" altLang="ja-JP"/>
          </a:p>
          <a:p>
            <a:pPr lvl="1"/>
            <a:r>
              <a:rPr kumimoji="1" lang="ja-JP" altLang="en-US"/>
              <a:t>個人のマイドライブの容量上限</a:t>
            </a:r>
            <a:r>
              <a:rPr lang="ja-JP" altLang="en-US"/>
              <a:t>（ストレージ制限値）は</a:t>
            </a:r>
            <a:r>
              <a:rPr kumimoji="1" lang="en-US" altLang="ja-JP" b="1">
                <a:solidFill>
                  <a:srgbClr val="155F90"/>
                </a:solidFill>
              </a:rPr>
              <a:t>125GB</a:t>
            </a:r>
            <a:endParaRPr lang="en-US" altLang="ja-JP" b="1">
              <a:solidFill>
                <a:srgbClr val="155F90"/>
              </a:solidFill>
            </a:endParaRPr>
          </a:p>
          <a:p>
            <a:pPr lvl="2"/>
            <a:r>
              <a:rPr kumimoji="1" lang="ja-JP" altLang="en-US"/>
              <a:t>所有する共有ドライブ（後述）に割り当てている容量が個人のマイドライブ容量から差し引かれます</a:t>
            </a:r>
            <a:endParaRPr kumimoji="1" lang="en-US" altLang="ja-JP"/>
          </a:p>
          <a:p>
            <a:pPr lvl="2"/>
            <a:r>
              <a:rPr kumimoji="1" lang="ja-JP" altLang="en-US"/>
              <a:t>大学の予算（私費は不可）での支払いが可能な場合、有償で</a:t>
            </a:r>
            <a:r>
              <a:rPr lang="ja-JP" altLang="en-US"/>
              <a:t>ストレージ制限値</a:t>
            </a:r>
            <a:r>
              <a:rPr kumimoji="1" lang="ja-JP" altLang="en-US"/>
              <a:t>を</a:t>
            </a:r>
            <a:r>
              <a:rPr lang="ja-JP" altLang="en-US"/>
              <a:t>増やす</a:t>
            </a:r>
            <a:r>
              <a:rPr kumimoji="1" lang="ja-JP" altLang="en-US"/>
              <a:t>ことができます．詳細は以下を</a:t>
            </a:r>
            <a:r>
              <a:rPr lang="ja-JP" altLang="en-US"/>
              <a:t>参照してください．</a:t>
            </a:r>
            <a:endParaRPr lang="en-US" altLang="ja-JP"/>
          </a:p>
          <a:p>
            <a:pPr marL="1371600" lvl="3" indent="0">
              <a:buNone/>
            </a:pPr>
            <a:r>
              <a:rPr lang="en-US">
                <a:ea typeface="+mn-lt"/>
                <a:cs typeface="+mn-lt"/>
                <a:hlinkClick r:id="rId2"/>
              </a:rPr>
              <a:t>https://utelecon.adm.u-tokyo.ac.jp/google/drive/storage/#how-to-increase-storage-limit</a:t>
            </a:r>
            <a:endParaRPr kumimoji="1" lang="en-US" altLang="ja-JP"/>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Tree>
    <p:extLst>
      <p:ext uri="{BB962C8B-B14F-4D97-AF65-F5344CB8AC3E}">
        <p14:creationId xmlns:p14="http://schemas.microsoft.com/office/powerpoint/2010/main" val="3958801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AACF-AFE5-37B9-7C82-CD06C61A0025}"/>
              </a:ext>
            </a:extLst>
          </p:cNvPr>
          <p:cNvSpPr>
            <a:spLocks noGrp="1"/>
          </p:cNvSpPr>
          <p:nvPr>
            <p:ph type="title"/>
          </p:nvPr>
        </p:nvSpPr>
        <p:spPr/>
        <p:txBody>
          <a:bodyPr/>
          <a:lstStyle/>
          <a:p>
            <a:r>
              <a:rPr lang="ja-JP" altLang="en-US"/>
              <a:t>ストレージ管理システム</a:t>
            </a:r>
            <a:endParaRPr kumimoji="1" lang="en-US"/>
          </a:p>
        </p:txBody>
      </p:sp>
      <p:sp>
        <p:nvSpPr>
          <p:cNvPr id="3" name="Content Placeholder 2">
            <a:extLst>
              <a:ext uri="{FF2B5EF4-FFF2-40B4-BE49-F238E27FC236}">
                <a16:creationId xmlns:a16="http://schemas.microsoft.com/office/drawing/2014/main" id="{41A60793-3B26-7023-7744-6BF1A94B3AA6}"/>
              </a:ext>
            </a:extLst>
          </p:cNvPr>
          <p:cNvSpPr>
            <a:spLocks noGrp="1"/>
          </p:cNvSpPr>
          <p:nvPr>
            <p:ph idx="1"/>
          </p:nvPr>
        </p:nvSpPr>
        <p:spPr>
          <a:xfrm>
            <a:off x="848783" y="1164248"/>
            <a:ext cx="10505017" cy="846933"/>
          </a:xfrm>
        </p:spPr>
        <p:txBody>
          <a:bodyPr vert="horz" lIns="91440" tIns="45720" rIns="91440" bIns="45720" rtlCol="0" anchor="t">
            <a:noAutofit/>
          </a:bodyPr>
          <a:lstStyle/>
          <a:p>
            <a:pPr marL="0" indent="0">
              <a:buNone/>
            </a:pPr>
            <a:r>
              <a:rPr lang="ja-JP" altLang="en-US" sz="2000">
                <a:ea typeface="+mn-lt"/>
                <a:cs typeface="+mn-lt"/>
              </a:rPr>
              <a:t>一定量を超えるストレージを利用する場合と「共有ドライブ」を作成する場合は、</a:t>
            </a:r>
            <a:br>
              <a:rPr lang="ja-JP" altLang="en-US" sz="2000">
                <a:ea typeface="+mn-lt"/>
                <a:cs typeface="+mn-lt"/>
              </a:rPr>
            </a:br>
            <a:r>
              <a:rPr lang="en-US" sz="2000">
                <a:ea typeface="+mn-lt"/>
                <a:cs typeface="+mn-lt"/>
                <a:hlinkClick r:id="rId2"/>
              </a:rPr>
              <a:t>ECCS</a:t>
            </a:r>
            <a:r>
              <a:rPr lang="ja-JP" altLang="en-US" sz="2000">
                <a:ea typeface="+mn-lt"/>
                <a:cs typeface="+mn-lt"/>
                <a:hlinkClick r:id="rId2"/>
              </a:rPr>
              <a:t>ストレージ管理システム</a:t>
            </a:r>
            <a:r>
              <a:rPr lang="ja-JP" altLang="en-US" sz="2000">
                <a:ea typeface="+mn-lt"/>
                <a:cs typeface="+mn-lt"/>
              </a:rPr>
              <a:t>での手続きが必要です</a:t>
            </a:r>
            <a:endParaRPr lang="en-US" sz="2000"/>
          </a:p>
          <a:p>
            <a:endParaRPr lang="en-US" sz="2000">
              <a:ea typeface="+mn-lt"/>
              <a:cs typeface="+mn-lt"/>
            </a:endParaRPr>
          </a:p>
        </p:txBody>
      </p:sp>
      <p:sp>
        <p:nvSpPr>
          <p:cNvPr id="4" name="Date Placeholder 3">
            <a:extLst>
              <a:ext uri="{FF2B5EF4-FFF2-40B4-BE49-F238E27FC236}">
                <a16:creationId xmlns:a16="http://schemas.microsoft.com/office/drawing/2014/main" id="{D6749F1D-DD1B-E3C6-A0EB-C4A6E64382E0}"/>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CBAC2CF0-02A8-8C9F-32F1-D78DE856C12F}"/>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7A549C97-3ADB-4A1B-D63E-F881B6B37C98}"/>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
        <p:nvSpPr>
          <p:cNvPr id="11" name="Content Placeholder 2">
            <a:extLst>
              <a:ext uri="{FF2B5EF4-FFF2-40B4-BE49-F238E27FC236}">
                <a16:creationId xmlns:a16="http://schemas.microsoft.com/office/drawing/2014/main" id="{AE13B4A2-848B-7352-CB6F-BB1AFD4E1FBA}"/>
              </a:ext>
            </a:extLst>
          </p:cNvPr>
          <p:cNvSpPr txBox="1">
            <a:spLocks/>
          </p:cNvSpPr>
          <p:nvPr/>
        </p:nvSpPr>
        <p:spPr>
          <a:xfrm>
            <a:off x="853017" y="1975183"/>
            <a:ext cx="10515600" cy="208518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a:latin typeface="Meiryo"/>
                <a:ea typeface="+mn-lt"/>
                <a:cs typeface="+mn-lt"/>
              </a:rPr>
              <a:t>Google Drive – </a:t>
            </a:r>
            <a:r>
              <a:rPr lang="ja-JP" sz="2400" b="1">
                <a:solidFill>
                  <a:srgbClr val="155F90"/>
                </a:solidFill>
                <a:latin typeface="Meiryo"/>
                <a:ea typeface="Meiryo"/>
                <a:cs typeface="+mn-lt"/>
              </a:rPr>
              <a:t>共有ドライブ</a:t>
            </a:r>
            <a:r>
              <a:rPr lang="ja-JP" sz="2400">
                <a:latin typeface="Meiryo"/>
                <a:ea typeface="Meiryo"/>
                <a:cs typeface="+mn-lt"/>
              </a:rPr>
              <a:t>の作り方</a:t>
            </a:r>
            <a:endParaRPr lang="ja-JP" sz="2000"/>
          </a:p>
          <a:p>
            <a:pPr lvl="1">
              <a:buFont typeface="Courier New" panose="020B0604020202020204" pitchFamily="34" charset="0"/>
              <a:buChar char="o"/>
            </a:pPr>
            <a:r>
              <a:rPr lang="ja-JP" altLang="en-US" sz="1800">
                <a:ea typeface="+mn-lt"/>
                <a:cs typeface="+mn-lt"/>
              </a:rPr>
              <a:t>ストレージ管理システムにログインする</a:t>
            </a:r>
            <a:endParaRPr lang="en-US" altLang="ja-JP" sz="1800">
              <a:ea typeface="+mn-lt"/>
              <a:cs typeface="+mn-lt"/>
            </a:endParaRPr>
          </a:p>
          <a:p>
            <a:pPr lvl="1">
              <a:buFont typeface="Courier New" panose="020B0604020202020204" pitchFamily="34" charset="0"/>
              <a:buChar char="o"/>
            </a:pPr>
            <a:r>
              <a:rPr lang="ja-JP" altLang="en-US" sz="1800">
                <a:ea typeface="+mn-lt"/>
                <a:cs typeface="+mn-lt"/>
              </a:rPr>
              <a:t>メニューの「共有ドライブ管理」を選択して、「共有ドライブ作成」ボタンを押す</a:t>
            </a:r>
            <a:endParaRPr lang="en-US" altLang="ja-JP" sz="1800">
              <a:ea typeface="+mn-lt"/>
              <a:cs typeface="+mn-lt"/>
            </a:endParaRPr>
          </a:p>
          <a:p>
            <a:pPr lvl="1">
              <a:buFont typeface="Courier New" panose="020B0604020202020204" pitchFamily="34" charset="0"/>
              <a:buChar char="o"/>
            </a:pPr>
            <a:r>
              <a:rPr lang="ja-JP" altLang="en-US" sz="1800">
                <a:ea typeface="+mn-lt"/>
                <a:cs typeface="+mn-lt"/>
              </a:rPr>
              <a:t>共有ドライブ名を入力して，「共有ドライブ作成」ボタンを押す</a:t>
            </a:r>
            <a:endParaRPr lang="en-US" altLang="ja-JP" sz="1800">
              <a:ea typeface="+mn-lt"/>
              <a:cs typeface="+mn-lt"/>
            </a:endParaRPr>
          </a:p>
          <a:p>
            <a:pPr lvl="1">
              <a:buFont typeface="Courier New" panose="020B0604020202020204" pitchFamily="34" charset="0"/>
              <a:buChar char="o"/>
            </a:pPr>
            <a:r>
              <a:rPr lang="ja-JP" altLang="en-US" sz="1800">
                <a:ea typeface="+mn-lt"/>
                <a:cs typeface="+mn-lt"/>
              </a:rPr>
              <a:t>実行ユーザを代表者とする容量</a:t>
            </a:r>
            <a:r>
              <a:rPr lang="en-US" sz="1800">
                <a:ea typeface="+mn-lt"/>
                <a:cs typeface="+mn-lt"/>
              </a:rPr>
              <a:t>5GB</a:t>
            </a:r>
            <a:r>
              <a:rPr lang="ja-JP" altLang="en-US" sz="1800">
                <a:ea typeface="+mn-lt"/>
                <a:cs typeface="+mn-lt"/>
              </a:rPr>
              <a:t>の共有ドライブが作成される</a:t>
            </a:r>
            <a:br>
              <a:rPr lang="ja-JP" altLang="en-US" sz="1800">
                <a:ea typeface="+mn-lt"/>
                <a:cs typeface="+mn-lt"/>
              </a:rPr>
            </a:br>
            <a:r>
              <a:rPr lang="ja-JP" altLang="en-US" sz="1800">
                <a:ea typeface="+mn-lt"/>
                <a:cs typeface="+mn-lt"/>
              </a:rPr>
              <a:t>（実行ユーザのマイドライブの空き容量が不十分な時には作成に失敗する）</a:t>
            </a:r>
            <a:endParaRPr lang="en-US" altLang="ja-JP" sz="1600">
              <a:ea typeface="+mn-lt"/>
              <a:cs typeface="+mn-lt"/>
            </a:endParaRPr>
          </a:p>
          <a:p>
            <a:pPr lvl="1">
              <a:buFont typeface="Courier New" panose="020B0604020202020204" pitchFamily="34" charset="0"/>
              <a:buChar char="o"/>
            </a:pPr>
            <a:endParaRPr lang="en-US" sz="1600">
              <a:ea typeface="+mn-lt"/>
              <a:cs typeface="+mn-lt"/>
            </a:endParaRPr>
          </a:p>
        </p:txBody>
      </p:sp>
      <p:pic>
        <p:nvPicPr>
          <p:cNvPr id="12" name="図 11"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87ECB609-CEB3-F8E6-6AD8-924DBBCC99A6}"/>
              </a:ext>
            </a:extLst>
          </p:cNvPr>
          <p:cNvPicPr>
            <a:picLocks noChangeAspect="1"/>
          </p:cNvPicPr>
          <p:nvPr/>
        </p:nvPicPr>
        <p:blipFill>
          <a:blip r:embed="rId3"/>
          <a:stretch>
            <a:fillRect/>
          </a:stretch>
        </p:blipFill>
        <p:spPr>
          <a:xfrm>
            <a:off x="852488" y="3928558"/>
            <a:ext cx="7640109" cy="1743075"/>
          </a:xfrm>
          <a:prstGeom prst="rect">
            <a:avLst/>
          </a:prstGeom>
        </p:spPr>
      </p:pic>
      <p:sp>
        <p:nvSpPr>
          <p:cNvPr id="13" name="Content Placeholder 2">
            <a:extLst>
              <a:ext uri="{FF2B5EF4-FFF2-40B4-BE49-F238E27FC236}">
                <a16:creationId xmlns:a16="http://schemas.microsoft.com/office/drawing/2014/main" id="{C70D3120-A3AE-A894-FA26-39D9DEA85867}"/>
              </a:ext>
            </a:extLst>
          </p:cNvPr>
          <p:cNvSpPr txBox="1">
            <a:spLocks/>
          </p:cNvSpPr>
          <p:nvPr/>
        </p:nvSpPr>
        <p:spPr>
          <a:xfrm>
            <a:off x="355600" y="5806349"/>
            <a:ext cx="10515600" cy="5082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1800">
                <a:solidFill>
                  <a:srgbClr val="FF0000"/>
                </a:solidFill>
                <a:ea typeface="+mn-lt"/>
                <a:cs typeface="+mn-lt"/>
              </a:rPr>
              <a:t>マイドライブ容量</a:t>
            </a:r>
            <a:r>
              <a:rPr lang="en-US" sz="1800">
                <a:solidFill>
                  <a:srgbClr val="FF0000"/>
                </a:solidFill>
                <a:ea typeface="+mn-lt"/>
                <a:cs typeface="+mn-lt"/>
              </a:rPr>
              <a:t> = </a:t>
            </a:r>
            <a:r>
              <a:rPr lang="ja-JP" altLang="en-US" sz="1800">
                <a:solidFill>
                  <a:srgbClr val="FF0000"/>
                </a:solidFill>
                <a:ea typeface="+mn-lt"/>
                <a:cs typeface="+mn-lt"/>
              </a:rPr>
              <a:t>ストレージ制限値</a:t>
            </a:r>
            <a:r>
              <a:rPr lang="en-US" sz="1800">
                <a:solidFill>
                  <a:srgbClr val="FF0000"/>
                </a:solidFill>
                <a:ea typeface="+mn-lt"/>
                <a:cs typeface="+mn-lt"/>
              </a:rPr>
              <a:t> - </a:t>
            </a:r>
            <a:r>
              <a:rPr lang="ja-JP" altLang="en-US" sz="1800">
                <a:solidFill>
                  <a:srgbClr val="FF0000"/>
                </a:solidFill>
                <a:ea typeface="+mn-lt"/>
                <a:cs typeface="+mn-lt"/>
              </a:rPr>
              <a:t>代表者になっている共有ドライブ容量の合計</a:t>
            </a:r>
            <a:endParaRPr lang="en-US" sz="1800">
              <a:solidFill>
                <a:srgbClr val="FF0000"/>
              </a:solidFill>
              <a:ea typeface="+mn-lt"/>
              <a:cs typeface="+mn-lt"/>
            </a:endParaRPr>
          </a:p>
          <a:p>
            <a:endParaRPr lang="en-US" sz="1800">
              <a:solidFill>
                <a:srgbClr val="FF0000"/>
              </a:solidFill>
            </a:endParaRPr>
          </a:p>
        </p:txBody>
      </p:sp>
      <p:sp>
        <p:nvSpPr>
          <p:cNvPr id="15" name="四角形: 角を丸くする 14">
            <a:extLst>
              <a:ext uri="{FF2B5EF4-FFF2-40B4-BE49-F238E27FC236}">
                <a16:creationId xmlns:a16="http://schemas.microsoft.com/office/drawing/2014/main" id="{909FE363-E169-553A-2762-4021924515A8}"/>
              </a:ext>
            </a:extLst>
          </p:cNvPr>
          <p:cNvSpPr/>
          <p:nvPr/>
        </p:nvSpPr>
        <p:spPr>
          <a:xfrm>
            <a:off x="5723998" y="4008909"/>
            <a:ext cx="1149631" cy="31700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8" name="図 7"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3D1BAF60-A9A1-29D2-77CB-DA35EA9B1DCF}"/>
              </a:ext>
            </a:extLst>
          </p:cNvPr>
          <p:cNvPicPr>
            <a:picLocks noChangeAspect="1"/>
          </p:cNvPicPr>
          <p:nvPr/>
        </p:nvPicPr>
        <p:blipFill>
          <a:blip r:embed="rId4"/>
          <a:stretch>
            <a:fillRect/>
          </a:stretch>
        </p:blipFill>
        <p:spPr>
          <a:xfrm>
            <a:off x="7337805" y="4514680"/>
            <a:ext cx="4855634" cy="1086909"/>
          </a:xfrm>
          <a:prstGeom prst="rect">
            <a:avLst/>
          </a:prstGeom>
        </p:spPr>
      </p:pic>
      <p:sp>
        <p:nvSpPr>
          <p:cNvPr id="16" name="四角形: 角を丸くする 15">
            <a:extLst>
              <a:ext uri="{FF2B5EF4-FFF2-40B4-BE49-F238E27FC236}">
                <a16:creationId xmlns:a16="http://schemas.microsoft.com/office/drawing/2014/main" id="{EC9FED9B-B61A-E1F8-5D30-A88FC3DAD4DD}"/>
              </a:ext>
            </a:extLst>
          </p:cNvPr>
          <p:cNvSpPr/>
          <p:nvPr/>
        </p:nvSpPr>
        <p:spPr>
          <a:xfrm>
            <a:off x="907782" y="5254747"/>
            <a:ext cx="1488297" cy="31184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7" name="四角形: 角を丸くする 16">
            <a:extLst>
              <a:ext uri="{FF2B5EF4-FFF2-40B4-BE49-F238E27FC236}">
                <a16:creationId xmlns:a16="http://schemas.microsoft.com/office/drawing/2014/main" id="{F4768E50-1C51-A349-C841-856134F2BCF7}"/>
              </a:ext>
            </a:extLst>
          </p:cNvPr>
          <p:cNvSpPr/>
          <p:nvPr/>
        </p:nvSpPr>
        <p:spPr>
          <a:xfrm>
            <a:off x="10317164" y="5148959"/>
            <a:ext cx="1469670" cy="39108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8" name="四角形: 角を丸くする 17">
            <a:extLst>
              <a:ext uri="{FF2B5EF4-FFF2-40B4-BE49-F238E27FC236}">
                <a16:creationId xmlns:a16="http://schemas.microsoft.com/office/drawing/2014/main" id="{E859FD72-6848-B914-82CC-811B08AA65BA}"/>
              </a:ext>
            </a:extLst>
          </p:cNvPr>
          <p:cNvSpPr/>
          <p:nvPr/>
        </p:nvSpPr>
        <p:spPr>
          <a:xfrm>
            <a:off x="9354080" y="4674007"/>
            <a:ext cx="2760836" cy="32758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1" name="コンテンツ プレースホルダー 2">
            <a:extLst>
              <a:ext uri="{FF2B5EF4-FFF2-40B4-BE49-F238E27FC236}">
                <a16:creationId xmlns:a16="http://schemas.microsoft.com/office/drawing/2014/main" id="{D6A60693-BD6E-4C1D-3E0E-7B2959E5621C}"/>
              </a:ext>
            </a:extLst>
          </p:cNvPr>
          <p:cNvSpPr txBox="1">
            <a:spLocks/>
          </p:cNvSpPr>
          <p:nvPr/>
        </p:nvSpPr>
        <p:spPr>
          <a:xfrm>
            <a:off x="823328" y="6145016"/>
            <a:ext cx="10515600" cy="47571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sz="1600">
                <a:ea typeface="+mn-lt"/>
                <a:cs typeface="+mn-lt"/>
                <a:hlinkClick r:id="rId5"/>
              </a:rPr>
              <a:t>https://utelecon.adm.u-tokyo.ac.jp/google/drive/storage/</a:t>
            </a:r>
            <a:endParaRPr lang="en-US" altLang="ja-JP" sz="1600"/>
          </a:p>
        </p:txBody>
      </p:sp>
    </p:spTree>
    <p:extLst>
      <p:ext uri="{BB962C8B-B14F-4D97-AF65-F5344CB8AC3E}">
        <p14:creationId xmlns:p14="http://schemas.microsoft.com/office/powerpoint/2010/main" val="1248816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lstStyle/>
          <a:p>
            <a:r>
              <a:rPr kumimoji="1" lang="ja-JP" altLang="en-US"/>
              <a:t>他の </a:t>
            </a:r>
            <a:r>
              <a:rPr lang="en-US" altLang="ja-JP"/>
              <a:t>Google </a:t>
            </a:r>
            <a:r>
              <a:rPr lang="en-US">
                <a:ea typeface="+mj-lt"/>
                <a:cs typeface="+mj-lt"/>
              </a:rPr>
              <a:t>Workspace</a:t>
            </a:r>
            <a:r>
              <a:rPr lang="en-US" altLang="ja-JP"/>
              <a:t> </a:t>
            </a:r>
            <a:r>
              <a:rPr lang="ja-JP" altLang="en-US"/>
              <a:t>の可能性</a:t>
            </a:r>
            <a:endParaRPr kumimoji="1" lang="ja-JP" altLang="en-US"/>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p:txBody>
          <a:bodyPr vert="horz" lIns="91440" tIns="45720" rIns="91440" bIns="45720" rtlCol="0" anchor="t">
            <a:normAutofit/>
          </a:bodyPr>
          <a:lstStyle/>
          <a:p>
            <a:pPr>
              <a:lnSpc>
                <a:spcPct val="100000"/>
              </a:lnSpc>
            </a:pPr>
            <a:r>
              <a:rPr lang="ja-JP" altLang="en-US"/>
              <a:t>一部、</a:t>
            </a:r>
            <a:r>
              <a:rPr lang="en-US" altLang="ja-JP" b="1">
                <a:solidFill>
                  <a:srgbClr val="FF0000"/>
                </a:solidFill>
              </a:rPr>
              <a:t>ECCS </a:t>
            </a:r>
            <a:r>
              <a:rPr lang="ja-JP" altLang="en-US" b="1">
                <a:solidFill>
                  <a:srgbClr val="FF0000"/>
                </a:solidFill>
              </a:rPr>
              <a:t>とは別に独自の </a:t>
            </a:r>
            <a:r>
              <a:rPr lang="en-US" altLang="ja-JP" b="1">
                <a:solidFill>
                  <a:srgbClr val="FF0000"/>
                </a:solidFill>
              </a:rPr>
              <a:t>Google Workspace </a:t>
            </a:r>
            <a:r>
              <a:rPr lang="ja-JP" altLang="en-US" b="1">
                <a:solidFill>
                  <a:srgbClr val="FF0000"/>
                </a:solidFill>
              </a:rPr>
              <a:t>のアカウントを構成員に提供している部局</a:t>
            </a:r>
            <a:r>
              <a:rPr lang="ja-JP" altLang="en-US"/>
              <a:t>があります</a:t>
            </a:r>
            <a:endParaRPr lang="en-US" altLang="ja-JP"/>
          </a:p>
          <a:p>
            <a:pPr lvl="1">
              <a:lnSpc>
                <a:spcPct val="100000"/>
              </a:lnSpc>
            </a:pPr>
            <a:r>
              <a:rPr lang="en-US" altLang="ja-JP"/>
              <a:t>ECCS </a:t>
            </a:r>
            <a:r>
              <a:rPr lang="ja-JP" altLang="en-US"/>
              <a:t>以外の </a:t>
            </a:r>
            <a:r>
              <a:rPr lang="en-US" altLang="ja-JP"/>
              <a:t>Google Workspace </a:t>
            </a:r>
            <a:r>
              <a:rPr lang="ja-JP" altLang="en-US"/>
              <a:t>のアカウントも与えられている場合は、状況に応じてアカウントを切り替えてください</a:t>
            </a:r>
          </a:p>
          <a:p>
            <a:pPr lvl="1">
              <a:lnSpc>
                <a:spcPct val="100000"/>
              </a:lnSpc>
            </a:pPr>
            <a:endParaRPr lang="ja-JP" altLang="en-US"/>
          </a:p>
          <a:p>
            <a:pPr>
              <a:lnSpc>
                <a:spcPct val="100000"/>
              </a:lnSpc>
            </a:pPr>
            <a:r>
              <a:rPr lang="ja-JP" altLang="en-US"/>
              <a:t>ここに記載されているのは </a:t>
            </a:r>
            <a:r>
              <a:rPr lang="en-US" altLang="ja-JP"/>
              <a:t>ECCS </a:t>
            </a:r>
            <a:r>
              <a:rPr lang="ja-JP" altLang="en-US"/>
              <a:t>の </a:t>
            </a:r>
            <a:r>
              <a:rPr lang="en-US" altLang="ja-JP"/>
              <a:t>Google Workspace </a:t>
            </a:r>
            <a:r>
              <a:rPr lang="ja-JP" altLang="en-US"/>
              <a:t>についてであるため、各部局の </a:t>
            </a:r>
            <a:r>
              <a:rPr lang="en-US" altLang="ja-JP"/>
              <a:t>Google Workspace </a:t>
            </a:r>
            <a:r>
              <a:rPr lang="ja-JP" altLang="en-US"/>
              <a:t>では同様とは限りません</a:t>
            </a:r>
          </a:p>
          <a:p>
            <a:pPr lvl="1">
              <a:lnSpc>
                <a:spcPct val="100000"/>
              </a:lnSpc>
            </a:pPr>
            <a:r>
              <a:rPr lang="ja-JP" altLang="en-US"/>
              <a:t>詳細は各部局の担当者にお問い合わせください</a:t>
            </a:r>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Tree>
    <p:extLst>
      <p:ext uri="{BB962C8B-B14F-4D97-AF65-F5344CB8AC3E}">
        <p14:creationId xmlns:p14="http://schemas.microsoft.com/office/powerpoint/2010/main" val="884449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D9F6A7A7-9DD4-C7ED-4388-72630F0B6988}"/>
              </a:ext>
            </a:extLst>
          </p:cNvPr>
          <p:cNvSpPr>
            <a:spLocks noGrp="1"/>
          </p:cNvSpPr>
          <p:nvPr>
            <p:ph type="ctrTitle"/>
          </p:nvPr>
        </p:nvSpPr>
        <p:spPr/>
        <p:txBody>
          <a:bodyPr/>
          <a:lstStyle/>
          <a:p>
            <a:r>
              <a:rPr lang="en-US" altLang="ja-JP"/>
              <a:t>UTokyo Microsoft License</a:t>
            </a:r>
            <a:endParaRPr lang="ja-JP" altLang="en-US"/>
          </a:p>
        </p:txBody>
      </p:sp>
      <p:sp>
        <p:nvSpPr>
          <p:cNvPr id="4" name="日付プレースホルダー 3">
            <a:extLst>
              <a:ext uri="{FF2B5EF4-FFF2-40B4-BE49-F238E27FC236}">
                <a16:creationId xmlns:a16="http://schemas.microsoft.com/office/drawing/2014/main" id="{8C09A5C5-EBC3-60EB-A581-4AD6AEFC934B}"/>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606505A7-066A-4F95-EE36-50125CABE04C}"/>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64EB899-13B7-ED4C-7714-04B74D67E54F}"/>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Tree>
    <p:extLst>
      <p:ext uri="{BB962C8B-B14F-4D97-AF65-F5344CB8AC3E}">
        <p14:creationId xmlns:p14="http://schemas.microsoft.com/office/powerpoint/2010/main" val="576315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906FC-CEAA-38E0-CD4F-0E78F173E579}"/>
            </a:ext>
          </a:extLst>
        </p:cNvPr>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E1CDCFA-7A66-D31F-77C7-A4F083FA987F}"/>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254C2FF5-F7CB-638A-3B5D-9437E2907365}"/>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94997FA5-1345-85D4-E804-9DB08FBD6539}"/>
              </a:ext>
            </a:extLst>
          </p:cNvPr>
          <p:cNvSpPr>
            <a:spLocks noGrp="1"/>
          </p:cNvSpPr>
          <p:nvPr>
            <p:ph type="sldNum" sz="quarter" idx="12"/>
          </p:nvPr>
        </p:nvSpPr>
        <p:spPr/>
        <p:txBody>
          <a:bodyPr/>
          <a:lstStyle/>
          <a:p>
            <a:fld id="{238D974C-B194-4AA9-B594-062E052A82EF}" type="slidenum">
              <a:rPr kumimoji="1" lang="ja-JP" altLang="en-US" smtClean="0"/>
              <a:t>38</a:t>
            </a:fld>
            <a:endParaRPr kumimoji="1" lang="ja-JP" altLang="en-US"/>
          </a:p>
        </p:txBody>
      </p:sp>
      <p:sp>
        <p:nvSpPr>
          <p:cNvPr id="5" name="タイトル 4">
            <a:extLst>
              <a:ext uri="{FF2B5EF4-FFF2-40B4-BE49-F238E27FC236}">
                <a16:creationId xmlns:a16="http://schemas.microsoft.com/office/drawing/2014/main" id="{235CA4FE-3735-1133-3538-D5BFF6697157}"/>
              </a:ext>
            </a:extLst>
          </p:cNvPr>
          <p:cNvSpPr>
            <a:spLocks noGrp="1"/>
          </p:cNvSpPr>
          <p:nvPr>
            <p:ph type="title"/>
          </p:nvPr>
        </p:nvSpPr>
        <p:spPr/>
        <p:txBody>
          <a:bodyPr>
            <a:normAutofit/>
          </a:bodyPr>
          <a:lstStyle/>
          <a:p>
            <a:r>
              <a:rPr lang="en-US" altLang="ja-JP"/>
              <a:t>UTokyo Microsoft License</a:t>
            </a:r>
          </a:p>
        </p:txBody>
      </p:sp>
      <p:sp>
        <p:nvSpPr>
          <p:cNvPr id="6" name="コンテンツ プレースホルダー 5">
            <a:extLst>
              <a:ext uri="{FF2B5EF4-FFF2-40B4-BE49-F238E27FC236}">
                <a16:creationId xmlns:a16="http://schemas.microsoft.com/office/drawing/2014/main" id="{A5E04A83-D8A3-105D-0D09-C9F89F2679E6}"/>
              </a:ext>
            </a:extLst>
          </p:cNvPr>
          <p:cNvSpPr>
            <a:spLocks noGrp="1"/>
          </p:cNvSpPr>
          <p:nvPr>
            <p:ph idx="1"/>
          </p:nvPr>
        </p:nvSpPr>
        <p:spPr/>
        <p:txBody>
          <a:bodyPr vert="horz" lIns="91440" tIns="45720" rIns="91440" bIns="45720" rtlCol="0" anchor="t">
            <a:normAutofit fontScale="85000" lnSpcReduction="10000"/>
          </a:bodyPr>
          <a:lstStyle/>
          <a:p>
            <a:pPr marL="0" indent="0">
              <a:lnSpc>
                <a:spcPct val="150000"/>
              </a:lnSpc>
              <a:buNone/>
            </a:pPr>
            <a:r>
              <a:rPr lang="ja-JP" altLang="en-US" dirty="0">
                <a:hlinkClick r:id="rId2"/>
              </a:rPr>
              <a:t>東京大学のOffice利用を包括的に契約</a:t>
            </a:r>
            <a:r>
              <a:rPr lang="ja-JP" altLang="en-US"/>
              <a:t>して提供しています。</a:t>
            </a:r>
          </a:p>
          <a:p>
            <a:pPr>
              <a:lnSpc>
                <a:spcPct val="150000"/>
              </a:lnSpc>
            </a:pPr>
            <a:r>
              <a:rPr lang="ja-JP" altLang="en-US" b="1">
                <a:solidFill>
                  <a:srgbClr val="155F90"/>
                </a:solidFill>
              </a:rPr>
              <a:t>契約内容</a:t>
            </a:r>
          </a:p>
          <a:p>
            <a:pPr lvl="1">
              <a:lnSpc>
                <a:spcPct val="150000"/>
              </a:lnSpc>
              <a:buFont typeface="Courier New" panose="020B0604020202020204" pitchFamily="34" charset="0"/>
              <a:buChar char="o"/>
            </a:pPr>
            <a:r>
              <a:rPr lang="ja-JP" altLang="en-US" b="1">
                <a:solidFill>
                  <a:srgbClr val="155F90"/>
                </a:solidFill>
              </a:rPr>
              <a:t>学生、雇用されている教職員　アプリ版Officeとウェブ版Office</a:t>
            </a:r>
          </a:p>
          <a:p>
            <a:pPr lvl="1">
              <a:lnSpc>
                <a:spcPct val="150000"/>
              </a:lnSpc>
              <a:buFont typeface="Courier New" panose="020B0604020202020204" pitchFamily="34" charset="0"/>
              <a:buChar char="o"/>
            </a:pPr>
            <a:r>
              <a:rPr lang="ja-JP" altLang="en-US" b="1">
                <a:solidFill>
                  <a:srgbClr val="155F90"/>
                </a:solidFill>
              </a:rPr>
              <a:t>雇用されていない教職員　ウェブ版Office</a:t>
            </a:r>
          </a:p>
          <a:p>
            <a:pPr>
              <a:lnSpc>
                <a:spcPct val="150000"/>
              </a:lnSpc>
            </a:pPr>
            <a:r>
              <a:rPr lang="ja-JP" altLang="en-US"/>
              <a:t>利用できるかどうかは </a:t>
            </a:r>
            <a:r>
              <a:rPr lang="ja-JP" altLang="en-US" dirty="0">
                <a:hlinkClick r:id="rId3"/>
              </a:rPr>
              <a:t>https://login.adm.u-tokyo.ac.jp/my</a:t>
            </a:r>
            <a:r>
              <a:rPr lang="ja-JP" altLang="en-US"/>
              <a:t> のサイトで確認できます。</a:t>
            </a:r>
          </a:p>
          <a:p>
            <a:pPr>
              <a:lnSpc>
                <a:spcPct val="150000"/>
              </a:lnSpc>
            </a:pPr>
            <a:r>
              <a:rPr lang="ja-JP" altLang="en-US"/>
              <a:t>Officeの機能はクラウドサービスでアプリ版、ウェブ版を合わせてMicrosoft365として提供されています。</a:t>
            </a:r>
            <a:endParaRPr lang="ja-JP"/>
          </a:p>
          <a:p>
            <a:pPr>
              <a:lnSpc>
                <a:spcPct val="150000"/>
              </a:lnSpc>
            </a:pPr>
            <a:r>
              <a:rPr lang="ja-JP" altLang="en-US"/>
              <a:t>従前のアプリ版のみの Office LTSC 2021 については後述します。</a:t>
            </a:r>
          </a:p>
          <a:p>
            <a:pPr lvl="1">
              <a:lnSpc>
                <a:spcPct val="150000"/>
              </a:lnSpc>
              <a:buFont typeface="Courier New" panose="020B0604020202020204" pitchFamily="34" charset="0"/>
              <a:buChar char="o"/>
            </a:pPr>
            <a:endParaRPr lang="ja-JP" altLang="en-US" b="1">
              <a:solidFill>
                <a:srgbClr val="155F90"/>
              </a:solidFill>
            </a:endParaRPr>
          </a:p>
        </p:txBody>
      </p:sp>
    </p:spTree>
    <p:extLst>
      <p:ext uri="{BB962C8B-B14F-4D97-AF65-F5344CB8AC3E}">
        <p14:creationId xmlns:p14="http://schemas.microsoft.com/office/powerpoint/2010/main" val="2350381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2194060"/>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3529364"/>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39</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lang="en-US" altLang="ja-JP"/>
              <a:t>Microsoft</a:t>
            </a:r>
            <a:r>
              <a:rPr lang="ja-JP" altLang="en-US"/>
              <a:t> </a:t>
            </a:r>
            <a:r>
              <a:rPr lang="en-US" altLang="ja-JP"/>
              <a:t>365</a:t>
            </a:r>
            <a:r>
              <a:rPr lang="ja-JP" altLang="en-US"/>
              <a:t> へのサインイン</a:t>
            </a:r>
            <a:endParaRPr kumimoji="1" lang="ja-JP" altLang="en-US"/>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b="1">
                <a:solidFill>
                  <a:srgbClr val="155F90"/>
                </a:solidFill>
              </a:rPr>
              <a:t>学内構成員には </a:t>
            </a:r>
            <a:r>
              <a:rPr lang="en-US" altLang="ja-JP" b="1">
                <a:solidFill>
                  <a:srgbClr val="155F90"/>
                </a:solidFill>
              </a:rPr>
              <a:t>Microsoft 365 </a:t>
            </a:r>
            <a:r>
              <a:rPr lang="ja-JP" altLang="en-US" b="1">
                <a:solidFill>
                  <a:srgbClr val="155F90"/>
                </a:solidFill>
              </a:rPr>
              <a:t>が提供されています</a:t>
            </a:r>
            <a:endParaRPr lang="en-US" altLang="ja-JP"/>
          </a:p>
          <a:p>
            <a:pPr>
              <a:lnSpc>
                <a:spcPct val="150000"/>
              </a:lnSpc>
            </a:pPr>
            <a:r>
              <a:rPr lang="ja-JP" altLang="en-US"/>
              <a:t>メール、電話、</a:t>
            </a:r>
            <a:r>
              <a:rPr lang="en-US" altLang="ja-JP"/>
              <a:t>Skype </a:t>
            </a:r>
            <a:r>
              <a:rPr lang="ja-JP" altLang="en-US"/>
              <a:t>欄に</a:t>
            </a:r>
            <a:br>
              <a:rPr lang="en-US" altLang="ja-JP"/>
            </a:br>
            <a:r>
              <a:rPr lang="en-US" altLang="ja-JP"/>
              <a:t>UTokyo Account </a:t>
            </a:r>
            <a:r>
              <a:rPr lang="ja-JP" altLang="en-US"/>
              <a:t>を入力し次へ</a:t>
            </a:r>
            <a:endParaRPr lang="en-US" altLang="ja-JP"/>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3256238"/>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3313412"/>
            <a:ext cx="5890918" cy="400110"/>
          </a:xfrm>
          <a:prstGeom prst="rect">
            <a:avLst/>
          </a:prstGeom>
          <a:noFill/>
        </p:spPr>
        <p:txBody>
          <a:bodyPr wrap="square">
            <a:spAutoFit/>
          </a:bodyPr>
          <a:lstStyle/>
          <a:p>
            <a:pPr algn="ctr"/>
            <a:r>
              <a:rPr lang="ja-JP" altLang="en-US" sz="2000" b="1">
                <a:solidFill>
                  <a:srgbClr val="FFC000"/>
                </a:solidFill>
              </a:rPr>
              <a:t>10桁の数字 </a:t>
            </a:r>
            <a:r>
              <a:rPr lang="en-US" altLang="ja-JP" sz="2000" b="1">
                <a:solidFill>
                  <a:srgbClr val="FFC000"/>
                </a:solidFill>
              </a:rPr>
              <a:t>+ “@utac.u-tokyo.ac.jp”</a:t>
            </a:r>
            <a:endParaRPr lang="en-US" altLang="ja-JP" sz="2000" b="1">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867968"/>
            <a:ext cx="6096000" cy="646331"/>
          </a:xfrm>
          <a:prstGeom prst="rect">
            <a:avLst/>
          </a:prstGeom>
          <a:noFill/>
        </p:spPr>
        <p:txBody>
          <a:bodyPr wrap="square">
            <a:spAutoFit/>
          </a:bodyPr>
          <a:lstStyle/>
          <a:p>
            <a:r>
              <a:rPr lang="en-US" altLang="ja-JP" b="0" i="0">
                <a:solidFill>
                  <a:srgbClr val="155F90"/>
                </a:solidFill>
                <a:effectLst/>
                <a:latin typeface="Open Sans Variable"/>
              </a:rPr>
              <a:t>UTokyo Account </a:t>
            </a:r>
            <a:r>
              <a:rPr lang="ja-JP" altLang="en-US" b="0" i="0">
                <a:solidFill>
                  <a:srgbClr val="155F90"/>
                </a:solidFill>
                <a:effectLst/>
                <a:latin typeface="Open Sans Variable"/>
              </a:rPr>
              <a:t>にサインインした状態でない場合には、</a:t>
            </a:r>
            <a:br>
              <a:rPr lang="en-US" altLang="ja-JP" b="0" i="0">
                <a:solidFill>
                  <a:srgbClr val="155F90"/>
                </a:solidFill>
                <a:effectLst/>
                <a:latin typeface="Open Sans Variable"/>
              </a:rPr>
            </a:br>
            <a:r>
              <a:rPr lang="ja-JP" altLang="en-US" b="0" i="0">
                <a:solidFill>
                  <a:srgbClr val="155F90"/>
                </a:solidFill>
                <a:effectLst/>
                <a:latin typeface="Open Sans Variable"/>
              </a:rPr>
              <a:t>サインイン画面に移ります。サインインしてください。</a:t>
            </a:r>
            <a:endParaRPr lang="ja-JP" altLang="en-US">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2644680"/>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2641528"/>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896805"/>
            <a:ext cx="4781676" cy="461665"/>
          </a:xfrm>
          <a:prstGeom prst="rect">
            <a:avLst/>
          </a:prstGeom>
          <a:noFill/>
        </p:spPr>
        <p:txBody>
          <a:bodyPr wrap="square">
            <a:spAutoFit/>
          </a:bodyPr>
          <a:lstStyle/>
          <a:p>
            <a:r>
              <a:rPr lang="ja-JP" altLang="en-US" sz="2400">
                <a:hlinkClick r:id="rId3"/>
              </a:rPr>
              <a:t>https://www.office.com/login</a:t>
            </a:r>
            <a:endParaRPr lang="en-US" altLang="ja-JP" sz="2400"/>
          </a:p>
        </p:txBody>
      </p:sp>
    </p:spTree>
    <p:extLst>
      <p:ext uri="{BB962C8B-B14F-4D97-AF65-F5344CB8AC3E}">
        <p14:creationId xmlns:p14="http://schemas.microsoft.com/office/powerpoint/2010/main" val="162759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347B388-D1EC-FF40-C580-F9BBFCFF5B9A}"/>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B365D631-254E-EBF6-2374-D517194B6B3F}"/>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BB310450-0CA7-A052-FF92-4429E8E15A1C}"/>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sp>
        <p:nvSpPr>
          <p:cNvPr id="5" name="タイトル 4">
            <a:extLst>
              <a:ext uri="{FF2B5EF4-FFF2-40B4-BE49-F238E27FC236}">
                <a16:creationId xmlns:a16="http://schemas.microsoft.com/office/drawing/2014/main" id="{6F94272C-EA53-8261-40A1-4251E486CA4A}"/>
              </a:ext>
            </a:extLst>
          </p:cNvPr>
          <p:cNvSpPr>
            <a:spLocks noGrp="1"/>
          </p:cNvSpPr>
          <p:nvPr>
            <p:ph type="title"/>
          </p:nvPr>
        </p:nvSpPr>
        <p:spPr/>
        <p:txBody>
          <a:bodyPr/>
          <a:lstStyle/>
          <a:p>
            <a:r>
              <a:rPr kumimoji="1" lang="en-US" altLang="ja-JP"/>
              <a:t>Zoom</a:t>
            </a:r>
            <a:endParaRPr kumimoji="1" lang="ja-JP" altLang="en-US"/>
          </a:p>
        </p:txBody>
      </p:sp>
      <p:sp>
        <p:nvSpPr>
          <p:cNvPr id="6" name="コンテンツ プレースホルダー 5">
            <a:extLst>
              <a:ext uri="{FF2B5EF4-FFF2-40B4-BE49-F238E27FC236}">
                <a16:creationId xmlns:a16="http://schemas.microsoft.com/office/drawing/2014/main" id="{4DB7CA6C-46D6-A882-6908-A27AF73885B4}"/>
              </a:ext>
            </a:extLst>
          </p:cNvPr>
          <p:cNvSpPr>
            <a:spLocks noGrp="1"/>
          </p:cNvSpPr>
          <p:nvPr>
            <p:ph idx="1"/>
          </p:nvPr>
        </p:nvSpPr>
        <p:spPr>
          <a:xfrm>
            <a:off x="838200" y="1251284"/>
            <a:ext cx="10501746" cy="4800644"/>
          </a:xfrm>
        </p:spPr>
        <p:txBody>
          <a:bodyPr vert="horz" lIns="91440" tIns="45720" rIns="91440" bIns="45720" rtlCol="0" anchor="t">
            <a:normAutofit fontScale="92500" lnSpcReduction="10000"/>
          </a:bodyPr>
          <a:lstStyle/>
          <a:p>
            <a:pPr marL="0" lvl="0" indent="0" algn="l" rtl="0">
              <a:lnSpc>
                <a:spcPct val="100000"/>
              </a:lnSpc>
              <a:spcBef>
                <a:spcPts val="0"/>
              </a:spcBef>
              <a:spcAft>
                <a:spcPts val="0"/>
              </a:spcAft>
              <a:buNone/>
            </a:pPr>
            <a:r>
              <a:rPr lang="ja-JP" altLang="en-US" sz="3600"/>
              <a:t>東京大学の授業・会議で</a:t>
            </a:r>
            <a:r>
              <a:rPr lang="ja-JP" altLang="en-US" sz="3600" b="1">
                <a:solidFill>
                  <a:srgbClr val="155F90"/>
                </a:solidFill>
              </a:rPr>
              <a:t>最も一般的なオンライン会議</a:t>
            </a:r>
            <a:r>
              <a:rPr lang="ja-JP" altLang="en-US" sz="3600"/>
              <a:t>ツール</a:t>
            </a:r>
            <a:endParaRPr lang="en-US" altLang="ja-JP" sz="3600"/>
          </a:p>
          <a:p>
            <a:pPr marL="0" indent="0">
              <a:lnSpc>
                <a:spcPct val="100000"/>
              </a:lnSpc>
              <a:spcBef>
                <a:spcPts val="0"/>
              </a:spcBef>
              <a:buNone/>
            </a:pPr>
            <a:endParaRPr lang="ja-JP" altLang="en-US"/>
          </a:p>
          <a:p>
            <a:pPr marL="0" lvl="0" indent="0" algn="l">
              <a:lnSpc>
                <a:spcPct val="100000"/>
              </a:lnSpc>
              <a:spcBef>
                <a:spcPts val="0"/>
              </a:spcBef>
              <a:spcAft>
                <a:spcPts val="0"/>
              </a:spcAft>
              <a:buNone/>
            </a:pPr>
            <a:r>
              <a:rPr lang="ja-JP" altLang="en-US"/>
              <a:t>会議中に利用できる様々な機能がある</a:t>
            </a:r>
            <a:endParaRPr lang="en-US" altLang="ja-JP"/>
          </a:p>
          <a:p>
            <a:pPr marL="457200" lvl="0" indent="-381000" algn="l" rtl="0">
              <a:lnSpc>
                <a:spcPct val="100000"/>
              </a:lnSpc>
              <a:spcBef>
                <a:spcPts val="1200"/>
              </a:spcBef>
              <a:spcAft>
                <a:spcPts val="0"/>
              </a:spcAft>
              <a:buSzPts val="2400"/>
              <a:buChar char="●"/>
            </a:pPr>
            <a:r>
              <a:rPr lang="ja-JP" altLang="en-US"/>
              <a:t>画面共有</a:t>
            </a:r>
            <a:endParaRPr lang="en-US" altLang="ja-JP"/>
          </a:p>
          <a:p>
            <a:pPr marL="457200" lvl="0" indent="-381000" algn="l" rtl="0">
              <a:lnSpc>
                <a:spcPct val="100000"/>
              </a:lnSpc>
              <a:spcBef>
                <a:spcPts val="1200"/>
              </a:spcBef>
              <a:spcAft>
                <a:spcPts val="0"/>
              </a:spcAft>
              <a:buSzPts val="2400"/>
              <a:buChar char="●"/>
            </a:pPr>
            <a:r>
              <a:rPr lang="ja-JP" altLang="en-US"/>
              <a:t>テキストチャット</a:t>
            </a:r>
            <a:endParaRPr lang="en-US" altLang="ja-JP"/>
          </a:p>
          <a:p>
            <a:pPr marL="457200" lvl="0" indent="-381000" algn="l" rtl="0">
              <a:lnSpc>
                <a:spcPct val="100000"/>
              </a:lnSpc>
              <a:spcBef>
                <a:spcPts val="1200"/>
              </a:spcBef>
              <a:spcAft>
                <a:spcPts val="0"/>
              </a:spcAft>
              <a:buSzPts val="2400"/>
              <a:buChar char="●"/>
            </a:pPr>
            <a:r>
              <a:rPr lang="ja-JP" altLang="en-US"/>
              <a:t>ブレイクアウトルーム</a:t>
            </a:r>
            <a:endParaRPr lang="en-US" altLang="ja-JP"/>
          </a:p>
          <a:p>
            <a:pPr marL="914400" lvl="1" indent="-381000">
              <a:lnSpc>
                <a:spcPct val="100000"/>
              </a:lnSpc>
              <a:spcBef>
                <a:spcPts val="1200"/>
              </a:spcBef>
              <a:buSzPts val="2400"/>
              <a:buChar char="●"/>
            </a:pPr>
            <a:r>
              <a:rPr lang="ja-JP" altLang="en-US"/>
              <a:t>会議を複数の小さな会議室に分割（グループワークなど）</a:t>
            </a:r>
            <a:endParaRPr lang="en-US" altLang="ja-JP"/>
          </a:p>
          <a:p>
            <a:pPr marL="457200" lvl="0" indent="-381000" algn="l" rtl="0">
              <a:lnSpc>
                <a:spcPct val="100000"/>
              </a:lnSpc>
              <a:spcBef>
                <a:spcPts val="1200"/>
              </a:spcBef>
              <a:spcAft>
                <a:spcPts val="0"/>
              </a:spcAft>
              <a:buSzPts val="2400"/>
              <a:buChar char="●"/>
            </a:pPr>
            <a:r>
              <a:rPr lang="ja-JP" altLang="en-US"/>
              <a:t>投票</a:t>
            </a:r>
            <a:endParaRPr lang="en-US" altLang="ja-JP"/>
          </a:p>
          <a:p>
            <a:pPr marL="914400" lvl="1" indent="-381000">
              <a:lnSpc>
                <a:spcPct val="100000"/>
              </a:lnSpc>
              <a:spcBef>
                <a:spcPts val="1200"/>
              </a:spcBef>
              <a:buSzPts val="2400"/>
              <a:buChar char="●"/>
            </a:pPr>
            <a:r>
              <a:rPr lang="ja-JP" altLang="en-US"/>
              <a:t>簡単なアンケート、クイズなど</a:t>
            </a:r>
          </a:p>
          <a:p>
            <a:pPr>
              <a:lnSpc>
                <a:spcPct val="100000"/>
              </a:lnSpc>
            </a:pPr>
            <a:endParaRPr kumimoji="1" lang="ja-JP" altLang="en-US"/>
          </a:p>
        </p:txBody>
      </p:sp>
      <p:sp>
        <p:nvSpPr>
          <p:cNvPr id="9" name="TextBox 6">
            <a:extLst>
              <a:ext uri="{FF2B5EF4-FFF2-40B4-BE49-F238E27FC236}">
                <a16:creationId xmlns:a16="http://schemas.microsoft.com/office/drawing/2014/main" id="{75AD6487-63E9-23B4-D750-17CA1D2B996F}"/>
              </a:ext>
            </a:extLst>
          </p:cNvPr>
          <p:cNvSpPr txBox="1"/>
          <p:nvPr/>
        </p:nvSpPr>
        <p:spPr>
          <a:xfrm>
            <a:off x="8725539" y="5228566"/>
            <a:ext cx="3232030" cy="1200329"/>
          </a:xfrm>
          <a:prstGeom prst="rect">
            <a:avLst/>
          </a:prstGeom>
          <a:solidFill>
            <a:schemeClr val="accent2">
              <a:lumMod val="60000"/>
              <a:lumOff val="4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a:t>オンライン会議に参加するだけであればライセンスは不要ですが、サインインするとより多くの機能が使えます</a:t>
            </a:r>
          </a:p>
        </p:txBody>
      </p:sp>
    </p:spTree>
    <p:extLst>
      <p:ext uri="{BB962C8B-B14F-4D97-AF65-F5344CB8AC3E}">
        <p14:creationId xmlns:p14="http://schemas.microsoft.com/office/powerpoint/2010/main" val="650472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B4E18C-C218-D14F-FBD4-AE8F3C7D08B9}"/>
              </a:ext>
            </a:extLst>
          </p:cNvPr>
          <p:cNvSpPr/>
          <p:nvPr/>
        </p:nvSpPr>
        <p:spPr>
          <a:xfrm>
            <a:off x="724396" y="1251284"/>
            <a:ext cx="10421586" cy="1947554"/>
          </a:xfrm>
          <a:prstGeom prst="rect">
            <a:avLst/>
          </a:prstGeom>
          <a:solidFill>
            <a:schemeClr val="accent6">
              <a:lumMod val="20000"/>
              <a:lumOff val="80000"/>
            </a:schemeClr>
          </a:solidFill>
          <a:ln w="38100">
            <a:solidFill>
              <a:srgbClr val="00A3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F5EACA-E22A-D33C-1DB1-58D1D28DE854}"/>
              </a:ext>
            </a:extLst>
          </p:cNvPr>
          <p:cNvSpPr txBox="1"/>
          <p:nvPr/>
        </p:nvSpPr>
        <p:spPr>
          <a:xfrm>
            <a:off x="9397999" y="1245012"/>
            <a:ext cx="1747981" cy="461665"/>
          </a:xfrm>
          <a:prstGeom prst="rect">
            <a:avLst/>
          </a:prstGeom>
          <a:solidFill>
            <a:srgbClr val="00A3EF"/>
          </a:solidFill>
        </p:spPr>
        <p:txBody>
          <a:bodyPr wrap="square">
            <a:spAutoFit/>
          </a:bodyPr>
          <a:lstStyle/>
          <a:p>
            <a:pPr algn="r"/>
            <a:r>
              <a:rPr lang="ja-JP" altLang="en-US" sz="2400" b="1">
                <a:solidFill>
                  <a:schemeClr val="bg1"/>
                </a:solidFill>
              </a:rPr>
              <a:t>教職員のみ</a:t>
            </a:r>
            <a:endParaRPr lang="en-US" altLang="ja-JP" sz="2400" b="1">
              <a:solidFill>
                <a:schemeClr val="bg1"/>
              </a:solidFill>
            </a:endParaRPr>
          </a:p>
        </p:txBody>
      </p:sp>
      <p:sp>
        <p:nvSpPr>
          <p:cNvPr id="2" name="タイトル 1">
            <a:extLst>
              <a:ext uri="{FF2B5EF4-FFF2-40B4-BE49-F238E27FC236}">
                <a16:creationId xmlns:a16="http://schemas.microsoft.com/office/drawing/2014/main" id="{FDA24C30-58F4-8AEC-3C46-C78C9916C71A}"/>
              </a:ext>
            </a:extLst>
          </p:cNvPr>
          <p:cNvSpPr>
            <a:spLocks noGrp="1"/>
          </p:cNvSpPr>
          <p:nvPr>
            <p:ph type="title"/>
          </p:nvPr>
        </p:nvSpPr>
        <p:spPr/>
        <p:txBody>
          <a:bodyPr/>
          <a:lstStyle/>
          <a:p>
            <a:r>
              <a:rPr kumimoji="1" lang="en-US" altLang="ja-JP"/>
              <a:t>Microsoft 365 </a:t>
            </a:r>
            <a:r>
              <a:rPr kumimoji="1" lang="ja-JP" altLang="en-US"/>
              <a:t>のサービス</a:t>
            </a:r>
          </a:p>
        </p:txBody>
      </p:sp>
      <p:sp>
        <p:nvSpPr>
          <p:cNvPr id="4" name="日付プレースホルダー 3">
            <a:extLst>
              <a:ext uri="{FF2B5EF4-FFF2-40B4-BE49-F238E27FC236}">
                <a16:creationId xmlns:a16="http://schemas.microsoft.com/office/drawing/2014/main" id="{8A74CACD-7593-E9C4-C3B0-04663B4A0266}"/>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74030D6D-47D4-436F-6E0D-415D4BB06E31}"/>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A3DBFAE-C5B9-B270-0428-AD520F24B089}"/>
              </a:ext>
            </a:extLst>
          </p:cNvPr>
          <p:cNvSpPr>
            <a:spLocks noGrp="1"/>
          </p:cNvSpPr>
          <p:nvPr>
            <p:ph type="sldNum" sz="quarter" idx="12"/>
          </p:nvPr>
        </p:nvSpPr>
        <p:spPr/>
        <p:txBody>
          <a:bodyPr/>
          <a:lstStyle/>
          <a:p>
            <a:fld id="{238D974C-B194-4AA9-B594-062E052A82EF}" type="slidenum">
              <a:rPr kumimoji="1" lang="ja-JP" altLang="en-US" smtClean="0"/>
              <a:t>40</a:t>
            </a:fld>
            <a:endParaRPr kumimoji="1" lang="ja-JP" altLang="en-US"/>
          </a:p>
        </p:txBody>
      </p:sp>
      <p:sp>
        <p:nvSpPr>
          <p:cNvPr id="3" name="コンテンツ プレースホルダー 2">
            <a:extLst>
              <a:ext uri="{FF2B5EF4-FFF2-40B4-BE49-F238E27FC236}">
                <a16:creationId xmlns:a16="http://schemas.microsoft.com/office/drawing/2014/main" id="{A6CD1912-C062-46FC-6157-DD9D547217D3}"/>
              </a:ext>
            </a:extLst>
          </p:cNvPr>
          <p:cNvSpPr>
            <a:spLocks noGrp="1"/>
          </p:cNvSpPr>
          <p:nvPr>
            <p:ph idx="1"/>
          </p:nvPr>
        </p:nvSpPr>
        <p:spPr>
          <a:xfrm>
            <a:off x="838199" y="1251284"/>
            <a:ext cx="11353801" cy="5174716"/>
          </a:xfrm>
        </p:spPr>
        <p:txBody>
          <a:bodyPr vert="horz" lIns="91440" tIns="45720" rIns="91440" bIns="45720" rtlCol="0" anchor="t">
            <a:normAutofit lnSpcReduction="10000"/>
          </a:bodyPr>
          <a:lstStyle/>
          <a:p>
            <a:pPr>
              <a:lnSpc>
                <a:spcPct val="100000"/>
              </a:lnSpc>
            </a:pPr>
            <a:r>
              <a:rPr lang="en-US" altLang="ja-JP" sz="2600" b="1">
                <a:solidFill>
                  <a:srgbClr val="155F90"/>
                </a:solidFill>
                <a:latin typeface="Meiryo"/>
                <a:ea typeface="+mn-lt"/>
              </a:rPr>
              <a:t>Outlook</a:t>
            </a:r>
            <a:endParaRPr lang="ja-JP" sz="2600">
              <a:latin typeface="Meiryo"/>
              <a:ea typeface="Meiryo"/>
            </a:endParaRPr>
          </a:p>
          <a:p>
            <a:pPr lvl="1">
              <a:lnSpc>
                <a:spcPct val="100000"/>
              </a:lnSpc>
            </a:pPr>
            <a:r>
              <a:rPr lang="ja-JP" altLang="en-US"/>
              <a:t>メール </a:t>
            </a:r>
            <a:r>
              <a:rPr lang="en-US" altLang="ja-JP"/>
              <a:t>– </a:t>
            </a:r>
            <a:r>
              <a:rPr lang="ja-JP" altLang="en-US" b="1">
                <a:solidFill>
                  <a:srgbClr val="155F90"/>
                </a:solidFill>
              </a:rPr>
              <a:t>職員メール</a:t>
            </a:r>
            <a:r>
              <a:rPr lang="ja-JP" altLang="en-US"/>
              <a:t>と </a:t>
            </a:r>
            <a:r>
              <a:rPr lang="en-US" altLang="ja-JP"/>
              <a:t>Microsoft 365 </a:t>
            </a:r>
            <a:r>
              <a:rPr lang="ja-JP" altLang="en-US"/>
              <a:t>各種サービスからの通知</a:t>
            </a:r>
            <a:endParaRPr lang="en-US" altLang="ja-JP"/>
          </a:p>
          <a:p>
            <a:pPr lvl="1">
              <a:lnSpc>
                <a:spcPct val="100000"/>
              </a:lnSpc>
            </a:pPr>
            <a:r>
              <a:rPr lang="ja-JP" altLang="en-US"/>
              <a:t>カレンダー </a:t>
            </a:r>
            <a:r>
              <a:rPr lang="en-US" altLang="ja-JP"/>
              <a:t>– </a:t>
            </a:r>
            <a:r>
              <a:rPr lang="ja-JP" altLang="en-US"/>
              <a:t>スケジュールの管理と共有</a:t>
            </a:r>
            <a:endParaRPr lang="en-US" altLang="ja-JP"/>
          </a:p>
          <a:p>
            <a:pPr>
              <a:lnSpc>
                <a:spcPct val="100000"/>
              </a:lnSpc>
            </a:pPr>
            <a:r>
              <a:rPr lang="en-US" altLang="ja-JP" b="1">
                <a:solidFill>
                  <a:srgbClr val="155F90"/>
                </a:solidFill>
                <a:latin typeface="Meiryo"/>
                <a:ea typeface="+mn-lt"/>
              </a:rPr>
              <a:t>Teams</a:t>
            </a:r>
            <a:r>
              <a:rPr lang="en-US" altLang="ja-JP">
                <a:latin typeface="Meiryo"/>
                <a:ea typeface="+mn-lt"/>
              </a:rPr>
              <a:t> </a:t>
            </a:r>
            <a:r>
              <a:rPr lang="en-US" altLang="ja-JP" sz="2400">
                <a:latin typeface="Meiryo"/>
                <a:ea typeface="+mn-lt"/>
              </a:rPr>
              <a:t>– </a:t>
            </a:r>
            <a:r>
              <a:rPr lang="ja-JP" sz="2400">
                <a:latin typeface="Meiryo"/>
                <a:ea typeface="Meiryo"/>
              </a:rPr>
              <a:t>テキストチャットのコミュニケーション</a:t>
            </a:r>
            <a:endParaRPr lang="ja-JP" altLang="en-US"/>
          </a:p>
          <a:p>
            <a:pPr marL="457200" lvl="1" indent="0">
              <a:lnSpc>
                <a:spcPct val="100000"/>
              </a:lnSpc>
              <a:buNone/>
            </a:pPr>
            <a:endParaRPr lang="en-US" altLang="ja-JP" sz="1400">
              <a:solidFill>
                <a:srgbClr val="000000"/>
              </a:solidFill>
            </a:endParaRPr>
          </a:p>
          <a:p>
            <a:pPr>
              <a:lnSpc>
                <a:spcPct val="100000"/>
              </a:lnSpc>
            </a:pPr>
            <a:r>
              <a:rPr lang="en-US" altLang="ja-JP" b="1">
                <a:solidFill>
                  <a:srgbClr val="155F90"/>
                </a:solidFill>
              </a:rPr>
              <a:t>Word/Excel/PowerPoint </a:t>
            </a:r>
            <a:r>
              <a:rPr lang="en-US" altLang="ja-JP" sz="2400"/>
              <a:t>– </a:t>
            </a:r>
            <a:r>
              <a:rPr lang="ja-JP" altLang="en-US" sz="2400"/>
              <a:t>ドキュメント作成と共有（共同作業）</a:t>
            </a:r>
            <a:endParaRPr lang="en-US" altLang="ja-JP"/>
          </a:p>
          <a:p>
            <a:pPr>
              <a:lnSpc>
                <a:spcPct val="100000"/>
              </a:lnSpc>
            </a:pPr>
            <a:r>
              <a:rPr lang="en-US" altLang="ja-JP" b="1">
                <a:solidFill>
                  <a:srgbClr val="155F90"/>
                </a:solidFill>
              </a:rPr>
              <a:t>OneDrive </a:t>
            </a:r>
            <a:r>
              <a:rPr lang="en-US" altLang="ja-JP" sz="2400"/>
              <a:t>– </a:t>
            </a:r>
            <a:r>
              <a:rPr lang="ja-JP" altLang="en-US" sz="2400"/>
              <a:t>クラウドにファイルを保存し共有</a:t>
            </a:r>
            <a:endParaRPr lang="en-US" altLang="ja-JP"/>
          </a:p>
          <a:p>
            <a:pPr>
              <a:lnSpc>
                <a:spcPct val="100000"/>
              </a:lnSpc>
            </a:pPr>
            <a:r>
              <a:rPr lang="en-US" altLang="ja-JP" b="1">
                <a:solidFill>
                  <a:srgbClr val="155F90"/>
                </a:solidFill>
              </a:rPr>
              <a:t>Forms / OneNote / Planner   </a:t>
            </a:r>
            <a:r>
              <a:rPr lang="en-US" altLang="ja-JP" sz="2400"/>
              <a:t>- </a:t>
            </a:r>
            <a:r>
              <a:rPr lang="en-US" altLang="ja-JP" sz="2400" err="1"/>
              <a:t>クラウドでアンケートやメモ、スケジュールなどを作成</a:t>
            </a:r>
            <a:r>
              <a:rPr lang="en-US" altLang="ja-JP" sz="2400"/>
              <a:t> </a:t>
            </a:r>
          </a:p>
          <a:p>
            <a:pPr>
              <a:lnSpc>
                <a:spcPct val="100000"/>
              </a:lnSpc>
            </a:pPr>
            <a:r>
              <a:rPr lang="en-US" altLang="ja-JP" b="1">
                <a:solidFill>
                  <a:srgbClr val="155F90"/>
                </a:solidFill>
              </a:rPr>
              <a:t>Copilot</a:t>
            </a:r>
            <a:r>
              <a:rPr lang="en-US" altLang="ja-JP"/>
              <a:t> </a:t>
            </a:r>
            <a:r>
              <a:rPr lang="en-US" altLang="ja-JP" sz="2400"/>
              <a:t>– </a:t>
            </a:r>
            <a:r>
              <a:rPr lang="ja-JP" altLang="en-US" sz="2400"/>
              <a:t>対話型生成</a:t>
            </a:r>
            <a:r>
              <a:rPr lang="en-US" altLang="ja-JP" sz="2400"/>
              <a:t>AI</a:t>
            </a:r>
            <a:endParaRPr lang="en-US" altLang="ja-JP"/>
          </a:p>
          <a:p>
            <a:pPr marL="0" indent="0">
              <a:lnSpc>
                <a:spcPct val="100000"/>
              </a:lnSpc>
              <a:buNone/>
            </a:pPr>
            <a:r>
              <a:rPr lang="ja-JP" altLang="en-US"/>
              <a:t>など</a:t>
            </a:r>
            <a:endParaRPr lang="en-US" altLang="ja-JP"/>
          </a:p>
        </p:txBody>
      </p:sp>
    </p:spTree>
    <p:extLst>
      <p:ext uri="{BB962C8B-B14F-4D97-AF65-F5344CB8AC3E}">
        <p14:creationId xmlns:p14="http://schemas.microsoft.com/office/powerpoint/2010/main" val="2546055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a:t>Microsoft Word</a:t>
            </a:r>
            <a:r>
              <a:rPr lang="en-US" altLang="ja-JP"/>
              <a:t> </a:t>
            </a:r>
            <a:r>
              <a:rPr kumimoji="1" lang="en-US" altLang="ja-JP"/>
              <a:t>/</a:t>
            </a:r>
            <a:r>
              <a:rPr lang="en-US" altLang="ja-JP"/>
              <a:t> Excel / PowerPoint</a:t>
            </a:r>
            <a:endParaRPr kumimoji="1" lang="ja-JP" altLang="en-US"/>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fontScale="92500" lnSpcReduction="10000"/>
          </a:bodyPr>
          <a:lstStyle/>
          <a:p>
            <a:pPr>
              <a:lnSpc>
                <a:spcPct val="110000"/>
              </a:lnSpc>
            </a:pPr>
            <a:r>
              <a:rPr lang="en-US" altLang="ja-JP" b="1">
                <a:solidFill>
                  <a:srgbClr val="0A5DFF"/>
                </a:solidFill>
              </a:rPr>
              <a:t>Word</a:t>
            </a:r>
            <a:r>
              <a:rPr lang="ja-JP" altLang="en-US"/>
              <a:t>：文書作成アプリケーション </a:t>
            </a:r>
            <a:r>
              <a:rPr lang="en-US" altLang="ja-JP"/>
              <a:t>(.docx)</a:t>
            </a:r>
          </a:p>
          <a:p>
            <a:pPr>
              <a:lnSpc>
                <a:spcPct val="110000"/>
              </a:lnSpc>
            </a:pPr>
            <a:r>
              <a:rPr kumimoji="1" lang="en-US" altLang="ja-JP" b="1">
                <a:solidFill>
                  <a:srgbClr val="00B050"/>
                </a:solidFill>
              </a:rPr>
              <a:t>Excel</a:t>
            </a:r>
            <a:r>
              <a:rPr kumimoji="1" lang="ja-JP" altLang="en-US"/>
              <a:t>：表計算アプリケーション</a:t>
            </a:r>
            <a:r>
              <a:rPr lang="en-US" altLang="ja-JP"/>
              <a:t> (.xlsx)</a:t>
            </a:r>
          </a:p>
          <a:p>
            <a:pPr>
              <a:lnSpc>
                <a:spcPct val="110000"/>
              </a:lnSpc>
            </a:pPr>
            <a:r>
              <a:rPr kumimoji="1" lang="en-US" altLang="ja-JP" b="1">
                <a:solidFill>
                  <a:srgbClr val="FF6600"/>
                </a:solidFill>
              </a:rPr>
              <a:t>PowerPoint</a:t>
            </a:r>
            <a:r>
              <a:rPr kumimoji="1" lang="ja-JP" altLang="en-US"/>
              <a:t>：プレゼンテーション用アプリケーション</a:t>
            </a:r>
            <a:r>
              <a:rPr kumimoji="1" lang="en-US" altLang="ja-JP"/>
              <a:t> (.pptx)</a:t>
            </a:r>
          </a:p>
          <a:p>
            <a:pPr>
              <a:lnSpc>
                <a:spcPct val="110000"/>
              </a:lnSpc>
            </a:pPr>
            <a:endParaRPr lang="en-US" altLang="ja-JP"/>
          </a:p>
          <a:p>
            <a:pPr>
              <a:lnSpc>
                <a:spcPct val="110000"/>
              </a:lnSpc>
            </a:pPr>
            <a:r>
              <a:rPr lang="ja-JP" altLang="en-US"/>
              <a:t>学内では多くの場合に、これらのファイル形式でのデータ提出を求められます（</a:t>
            </a:r>
            <a:r>
              <a:rPr lang="ja-JP" altLang="en-US" b="1">
                <a:solidFill>
                  <a:srgbClr val="FF0000"/>
                </a:solidFill>
              </a:rPr>
              <a:t>ドキュメント作成のデファクトスタンダード）</a:t>
            </a:r>
            <a:endParaRPr lang="en-US" altLang="ja-JP" b="1">
              <a:solidFill>
                <a:srgbClr val="FF0000"/>
              </a:solidFill>
            </a:endParaRPr>
          </a:p>
          <a:p>
            <a:pPr lvl="1">
              <a:lnSpc>
                <a:spcPct val="110000"/>
              </a:lnSpc>
            </a:pPr>
            <a:r>
              <a:rPr lang="ja-JP" altLang="en-US"/>
              <a:t>日常的にはこれらのアプリケーションを使用しない場合でも、所定様式での提出を求められた時などのため、使える環境を整えておいてください</a:t>
            </a:r>
            <a:endParaRPr lang="en-US" altLang="ja-JP"/>
          </a:p>
          <a:p>
            <a:pPr>
              <a:lnSpc>
                <a:spcPct val="110000"/>
              </a:lnSpc>
            </a:pPr>
            <a:r>
              <a:rPr kumimoji="1" lang="ja-JP" altLang="en-US"/>
              <a:t>学生または雇用された教職員は、自身の端末に</a:t>
            </a:r>
            <a:r>
              <a:rPr kumimoji="1" lang="en-US" altLang="ja-JP"/>
              <a:t>Application</a:t>
            </a:r>
            <a:r>
              <a:rPr kumimoji="1" lang="ja-JP" altLang="en-US"/>
              <a:t>をインストールして使うことが可能です</a:t>
            </a:r>
            <a:endParaRPr kumimoji="1" lang="en-US" altLang="ja-JP"/>
          </a:p>
          <a:p>
            <a:pPr lvl="1">
              <a:lnSpc>
                <a:spcPct val="110000"/>
              </a:lnSpc>
            </a:pPr>
            <a:r>
              <a:rPr kumimoji="1" lang="ja-JP" altLang="en-US"/>
              <a:t>その他の方はウェブ版アプリケーションを利用してください</a:t>
            </a:r>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41</a:t>
            </a:fld>
            <a:endParaRPr kumimoji="1" lang="ja-JP" altLang="en-US"/>
          </a:p>
        </p:txBody>
      </p:sp>
    </p:spTree>
    <p:extLst>
      <p:ext uri="{BB962C8B-B14F-4D97-AF65-F5344CB8AC3E}">
        <p14:creationId xmlns:p14="http://schemas.microsoft.com/office/powerpoint/2010/main" val="1808478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218E7E53-F6A8-BEFA-0B2A-B6A76CADD368}"/>
              </a:ext>
            </a:extLst>
          </p:cNvPr>
          <p:cNvSpPr/>
          <p:nvPr/>
        </p:nvSpPr>
        <p:spPr>
          <a:xfrm>
            <a:off x="1709246" y="2369529"/>
            <a:ext cx="7236665" cy="48234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lang="en-US" altLang="ja-JP" err="1"/>
              <a:t>Outlook（教職員のみ</a:t>
            </a:r>
            <a:r>
              <a:rPr lang="en-US" altLang="ja-JP"/>
              <a:t>）</a:t>
            </a:r>
            <a:endParaRPr kumimoji="1" lang="ja-JP" altLang="en-US"/>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altLang="ja-JP"/>
              <a:t>Outlook</a:t>
            </a:r>
            <a:endParaRPr lang="ja-JP" altLang="en-US"/>
          </a:p>
          <a:p>
            <a:pPr lvl="1">
              <a:lnSpc>
                <a:spcPct val="100000"/>
              </a:lnSpc>
            </a:pPr>
            <a:r>
              <a:rPr kumimoji="1" lang="en-US" altLang="ja-JP"/>
              <a:t>Outlook </a:t>
            </a:r>
            <a:r>
              <a:rPr kumimoji="1" lang="ja-JP" altLang="en-US"/>
              <a:t>で利用する職員メールアドレスを設定して利用可能</a:t>
            </a:r>
            <a:endParaRPr kumimoji="1" lang="en-US" altLang="ja-JP"/>
          </a:p>
          <a:p>
            <a:pPr marL="457200" lvl="1" indent="0">
              <a:lnSpc>
                <a:spcPct val="160000"/>
              </a:lnSpc>
              <a:buNone/>
            </a:pPr>
            <a:r>
              <a:rPr lang="en-US" altLang="ja-JP"/>
              <a:t>	</a:t>
            </a:r>
            <a:r>
              <a:rPr lang="en-US" altLang="ja-JP">
                <a:solidFill>
                  <a:srgbClr val="155F90"/>
                </a:solidFill>
              </a:rPr>
              <a:t>[</a:t>
            </a:r>
            <a:r>
              <a:rPr lang="ja-JP" altLang="en-US">
                <a:solidFill>
                  <a:srgbClr val="155F90"/>
                </a:solidFill>
              </a:rPr>
              <a:t>姓ローマ字</a:t>
            </a:r>
            <a:r>
              <a:rPr lang="en-US" altLang="ja-JP">
                <a:solidFill>
                  <a:srgbClr val="155F90"/>
                </a:solidFill>
              </a:rPr>
              <a:t>]</a:t>
            </a:r>
            <a:r>
              <a:rPr lang="en-US" altLang="ja-JP" b="1">
                <a:solidFill>
                  <a:srgbClr val="155F90"/>
                </a:solidFill>
                <a:latin typeface="Consolas" panose="020B0609020204030204" pitchFamily="49" charset="0"/>
              </a:rPr>
              <a:t>.</a:t>
            </a:r>
            <a:r>
              <a:rPr lang="en-US" altLang="ja-JP">
                <a:solidFill>
                  <a:srgbClr val="155F90"/>
                </a:solidFill>
              </a:rPr>
              <a:t>[</a:t>
            </a:r>
            <a:r>
              <a:rPr lang="ja-JP" altLang="en-US">
                <a:solidFill>
                  <a:srgbClr val="155F90"/>
                </a:solidFill>
              </a:rPr>
              <a:t>名ローマ字</a:t>
            </a:r>
            <a:r>
              <a:rPr lang="en-US" altLang="ja-JP">
                <a:solidFill>
                  <a:srgbClr val="155F90"/>
                </a:solidFill>
              </a:rPr>
              <a:t>]</a:t>
            </a:r>
            <a:r>
              <a:rPr lang="en-US" altLang="ja-JP" sz="800" b="1">
                <a:solidFill>
                  <a:srgbClr val="155F90"/>
                </a:solidFill>
                <a:latin typeface="Consolas" panose="020B0609020204030204" pitchFamily="49" charset="0"/>
              </a:rPr>
              <a:t> </a:t>
            </a:r>
            <a:r>
              <a:rPr lang="en-US" altLang="ja-JP" b="1">
                <a:solidFill>
                  <a:srgbClr val="155F90"/>
                </a:solidFill>
                <a:latin typeface="Consolas" panose="020B0609020204030204" pitchFamily="49" charset="0"/>
              </a:rPr>
              <a:t>@mail.u-tokyo.ac.jp </a:t>
            </a:r>
            <a:r>
              <a:rPr lang="en-US" altLang="ja-JP"/>
              <a:t>(</a:t>
            </a:r>
            <a:r>
              <a:rPr lang="ja-JP" altLang="en-US"/>
              <a:t>原則</a:t>
            </a:r>
            <a:r>
              <a:rPr lang="en-US" altLang="ja-JP"/>
              <a:t>)</a:t>
            </a:r>
          </a:p>
          <a:p>
            <a:pPr lvl="2">
              <a:lnSpc>
                <a:spcPct val="100000"/>
              </a:lnSpc>
            </a:pPr>
            <a:r>
              <a:rPr lang="ja-JP" altLang="en-US"/>
              <a:t>詳細は以下のページを参照してください</a:t>
            </a:r>
            <a:r>
              <a:rPr lang="en-US" altLang="ja-JP"/>
              <a:t>.</a:t>
            </a:r>
          </a:p>
          <a:p>
            <a:pPr marL="1371600" lvl="3" indent="0">
              <a:lnSpc>
                <a:spcPct val="100000"/>
              </a:lnSpc>
              <a:buNone/>
            </a:pPr>
            <a:r>
              <a:rPr lang="en-US" altLang="ja-JP">
                <a:hlinkClick r:id="rId2"/>
              </a:rPr>
              <a:t>https://univtokyo.sharepoint.com/sites/utokyoportal/wiki/d/Email_System_for_staff.aspx</a:t>
            </a:r>
            <a:endParaRPr lang="en-US" altLang="ja-JP"/>
          </a:p>
          <a:p>
            <a:pPr lvl="1">
              <a:lnSpc>
                <a:spcPct val="100000"/>
              </a:lnSpc>
            </a:pPr>
            <a:r>
              <a:rPr kumimoji="1" lang="ja-JP" altLang="en-US" b="1">
                <a:solidFill>
                  <a:srgbClr val="FF0000"/>
                </a:solidFill>
              </a:rPr>
              <a:t>職員メールを発行すると、学内構成員が氏名で</a:t>
            </a:r>
            <a:r>
              <a:rPr kumimoji="1" lang="en-US" altLang="ja-JP" b="1">
                <a:solidFill>
                  <a:srgbClr val="FF0000"/>
                </a:solidFill>
              </a:rPr>
              <a:t>Teams</a:t>
            </a:r>
            <a:r>
              <a:rPr kumimoji="1" lang="ja-JP" altLang="en-US" b="1">
                <a:solidFill>
                  <a:srgbClr val="FF0000"/>
                </a:solidFill>
              </a:rPr>
              <a:t>や</a:t>
            </a:r>
            <a:r>
              <a:rPr kumimoji="1" lang="en-US" altLang="ja-JP" b="1">
                <a:solidFill>
                  <a:srgbClr val="FF0000"/>
                </a:solidFill>
              </a:rPr>
              <a:t>Outlook</a:t>
            </a:r>
            <a:r>
              <a:rPr kumimoji="1" lang="ja-JP" altLang="en-US" b="1">
                <a:solidFill>
                  <a:srgbClr val="FF0000"/>
                </a:solidFill>
              </a:rPr>
              <a:t>の連絡先を検索できるようになります</a:t>
            </a:r>
            <a:endParaRPr kumimoji="1" lang="en-US" altLang="ja-JP" b="1">
              <a:solidFill>
                <a:srgbClr val="FF0000"/>
              </a:solidFill>
            </a:endParaRPr>
          </a:p>
          <a:p>
            <a:pPr lvl="1">
              <a:lnSpc>
                <a:spcPct val="100000"/>
              </a:lnSpc>
            </a:pPr>
            <a:r>
              <a:rPr kumimoji="1" lang="ja-JP" altLang="en-US" b="1">
                <a:solidFill>
                  <a:srgbClr val="FF0000"/>
                </a:solidFill>
              </a:rPr>
              <a:t>職員メールを設定していなくても、</a:t>
            </a:r>
            <a:r>
              <a:rPr kumimoji="1" lang="en-US" altLang="ja-JP" b="1">
                <a:solidFill>
                  <a:srgbClr val="FF0000"/>
                </a:solidFill>
              </a:rPr>
              <a:t>Microsoft 365 </a:t>
            </a:r>
            <a:r>
              <a:rPr kumimoji="1" lang="ja-JP" altLang="en-US" b="1">
                <a:solidFill>
                  <a:srgbClr val="FF0000"/>
                </a:solidFill>
              </a:rPr>
              <a:t>のサービスからの通知は </a:t>
            </a:r>
            <a:r>
              <a:rPr kumimoji="1" lang="en-US" altLang="ja-JP" b="1">
                <a:solidFill>
                  <a:srgbClr val="FF0000"/>
                </a:solidFill>
              </a:rPr>
              <a:t>Outlook </a:t>
            </a:r>
            <a:r>
              <a:rPr kumimoji="1" lang="ja-JP" altLang="en-US" b="1">
                <a:solidFill>
                  <a:srgbClr val="FF0000"/>
                </a:solidFill>
              </a:rPr>
              <a:t>のメールボックスに届きます</a:t>
            </a:r>
            <a:endParaRPr kumimoji="1" lang="en-US" altLang="ja-JP" b="1">
              <a:solidFill>
                <a:srgbClr val="FF0000"/>
              </a:solidFill>
            </a:endParaRPr>
          </a:p>
          <a:p>
            <a:pPr marL="914400" lvl="2" indent="0">
              <a:lnSpc>
                <a:spcPct val="100000"/>
              </a:lnSpc>
              <a:buNone/>
            </a:pPr>
            <a:r>
              <a:rPr lang="ja-JP" altLang="en-US"/>
              <a:t>例）</a:t>
            </a:r>
            <a:r>
              <a:rPr lang="en-US" altLang="ja-JP"/>
              <a:t>OneDrive </a:t>
            </a:r>
            <a:r>
              <a:rPr lang="ja-JP" altLang="en-US"/>
              <a:t>のファイル共有通知、</a:t>
            </a:r>
            <a:r>
              <a:rPr lang="en-US" altLang="ja-JP"/>
              <a:t>Teams </a:t>
            </a:r>
            <a:r>
              <a:rPr lang="ja-JP" altLang="en-US"/>
              <a:t>のメンション通知など</a:t>
            </a:r>
            <a:endParaRPr kumimoji="1" lang="en-US" altLang="ja-JP"/>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42</a:t>
            </a:fld>
            <a:endParaRPr kumimoji="1" lang="ja-JP" altLang="en-US"/>
          </a:p>
        </p:txBody>
      </p:sp>
    </p:spTree>
    <p:extLst>
      <p:ext uri="{BB962C8B-B14F-4D97-AF65-F5344CB8AC3E}">
        <p14:creationId xmlns:p14="http://schemas.microsoft.com/office/powerpoint/2010/main" val="3411914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en-US" altLang="ja-JP" dirty="0"/>
              <a:t>OneDrive</a:t>
            </a:r>
            <a:r>
              <a:rPr lang="en-US" altLang="ja-JP" dirty="0"/>
              <a:t> </a:t>
            </a:r>
            <a:r>
              <a:rPr kumimoji="1" lang="en-US" altLang="ja-JP" dirty="0"/>
              <a:t>/</a:t>
            </a:r>
            <a:r>
              <a:rPr lang="en-US" altLang="ja-JP" dirty="0"/>
              <a:t> </a:t>
            </a:r>
            <a:r>
              <a:rPr lang="en-US" altLang="ja-JP" dirty="0" err="1"/>
              <a:t>Teamsチームフォルダ</a:t>
            </a:r>
            <a:endParaRPr kumimoji="1" lang="ja-JP" altLang="en-US" dirty="0" err="1"/>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altLang="ja-JP" err="1"/>
              <a:t>クラウドストレージとして</a:t>
            </a:r>
            <a:r>
              <a:rPr kumimoji="1" lang="en-US" altLang="ja-JP" dirty="0">
                <a:hlinkClick r:id="rId2">
                  <a:extLst>
                    <a:ext uri="{A12FA001-AC4F-418D-AE19-62706E023703}">
                      <ahyp:hlinkClr xmlns:ahyp="http://schemas.microsoft.com/office/drawing/2018/hyperlinkcolor" val="tx"/>
                    </a:ext>
                  </a:extLst>
                </a:hlinkClick>
              </a:rPr>
              <a:t>OneDrive</a:t>
            </a:r>
            <a:r>
              <a:rPr lang="en-US" altLang="ja-JP"/>
              <a:t> </a:t>
            </a:r>
            <a:r>
              <a:rPr kumimoji="1" lang="en-US" altLang="ja-JP"/>
              <a:t>/</a:t>
            </a:r>
            <a:r>
              <a:rPr lang="en-US" altLang="ja-JP"/>
              <a:t> </a:t>
            </a:r>
            <a:r>
              <a:rPr lang="en-US" altLang="ja-JP" dirty="0">
                <a:hlinkClick r:id="rId3">
                  <a:extLst>
                    <a:ext uri="{A12FA001-AC4F-418D-AE19-62706E023703}">
                      <ahyp:hlinkClr xmlns:ahyp="http://schemas.microsoft.com/office/drawing/2018/hyperlinkcolor" val="tx"/>
                    </a:ext>
                  </a:extLst>
                </a:hlinkClick>
              </a:rPr>
              <a:t>Teamsチームフォルダ</a:t>
            </a:r>
            <a:r>
              <a:rPr lang="en-US" altLang="ja-JP" err="1"/>
              <a:t>が利用可能です</a:t>
            </a:r>
            <a:r>
              <a:rPr lang="en-US" altLang="ja-JP"/>
              <a:t>。</a:t>
            </a:r>
          </a:p>
          <a:p>
            <a:pPr>
              <a:lnSpc>
                <a:spcPct val="100000"/>
              </a:lnSpc>
            </a:pPr>
            <a:r>
              <a:rPr lang="en-US" altLang="ja-JP" b="1" dirty="0">
                <a:solidFill>
                  <a:srgbClr val="155F90"/>
                </a:solidFill>
              </a:rPr>
              <a:t>50GB</a:t>
            </a:r>
            <a:r>
              <a:rPr kumimoji="1" lang="ja-JP" altLang="en-US"/>
              <a:t>の個人</a:t>
            </a:r>
            <a:r>
              <a:rPr kumimoji="1" lang="en-US" altLang="ja-JP" dirty="0"/>
              <a:t>OneDrive</a:t>
            </a:r>
            <a:r>
              <a:rPr kumimoji="1" lang="ja-JP" altLang="en-US"/>
              <a:t>容量が利用可能</a:t>
            </a:r>
            <a:endParaRPr kumimoji="1" lang="en-US" altLang="ja-JP"/>
          </a:p>
          <a:p>
            <a:pPr lvl="1">
              <a:lnSpc>
                <a:spcPct val="100000"/>
              </a:lnSpc>
            </a:pPr>
            <a:r>
              <a:rPr lang="ja-JP" altLang="en-US" dirty="0">
                <a:hlinkClick r:id="rId2"/>
              </a:rPr>
              <a:t>予算権限のある教職員は容量の追加が可能</a:t>
            </a:r>
            <a:r>
              <a:rPr lang="ja-JP" altLang="en-US"/>
              <a:t>です</a:t>
            </a:r>
          </a:p>
          <a:p>
            <a:pPr>
              <a:lnSpc>
                <a:spcPct val="100000"/>
              </a:lnSpc>
            </a:pPr>
            <a:r>
              <a:rPr kumimoji="1" lang="ja-JP" altLang="en-US"/>
              <a:t>グループでの共同作業のため、</a:t>
            </a:r>
            <a:r>
              <a:rPr lang="en-US" altLang="ja-JP" dirty="0"/>
              <a:t>Teams に</a:t>
            </a:r>
            <a:r>
              <a:rPr lang="ja-JP" altLang="en-US"/>
              <a:t>チームフォルダを作成することが可能</a:t>
            </a:r>
            <a:endParaRPr lang="en-US" altLang="ja-JP"/>
          </a:p>
          <a:p>
            <a:pPr lvl="1">
              <a:lnSpc>
                <a:spcPct val="100000"/>
              </a:lnSpc>
            </a:pPr>
            <a:r>
              <a:rPr lang="ja-JP" altLang="en-US"/>
              <a:t>Googleドライブと異なり共有フォルダだけを作ることはできず、まず共有するグループ（Teamsチーム）を作成し、そのチームにフォルダを作成することになります。</a:t>
            </a:r>
          </a:p>
          <a:p>
            <a:pPr lvl="1">
              <a:lnSpc>
                <a:spcPct val="100000"/>
              </a:lnSpc>
            </a:pPr>
            <a:r>
              <a:rPr lang="ja-JP" altLang="en-US"/>
              <a:t>容量</a:t>
            </a:r>
            <a:r>
              <a:rPr kumimoji="1" lang="ja-JP" altLang="en-US"/>
              <a:t>の上限</a:t>
            </a:r>
            <a:r>
              <a:rPr lang="ja-JP" altLang="en-US"/>
              <a:t>を有償で追加可能です</a:t>
            </a:r>
            <a:endParaRPr lang="ja-JP"/>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43</a:t>
            </a:fld>
            <a:endParaRPr kumimoji="1" lang="ja-JP" altLang="en-US"/>
          </a:p>
        </p:txBody>
      </p:sp>
    </p:spTree>
    <p:extLst>
      <p:ext uri="{BB962C8B-B14F-4D97-AF65-F5344CB8AC3E}">
        <p14:creationId xmlns:p14="http://schemas.microsoft.com/office/powerpoint/2010/main" val="3111349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44</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fontScale="90000"/>
          </a:bodyPr>
          <a:lstStyle/>
          <a:p>
            <a:r>
              <a:rPr kumimoji="1" lang="ja-JP" altLang="en-US" spc="-300"/>
              <a:t>コミュニケーションツール</a:t>
            </a:r>
            <a:r>
              <a:rPr kumimoji="1" lang="ja-JP" altLang="en-US"/>
              <a:t>としての </a:t>
            </a:r>
            <a:r>
              <a:rPr kumimoji="1" lang="en-US" altLang="ja-JP"/>
              <a:t>Microsoft Teams</a:t>
            </a:r>
            <a:endParaRPr kumimoji="1" lang="ja-JP" altLang="en-US"/>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vert="horz" lIns="91440" tIns="45720" rIns="91440" bIns="45720" rtlCol="0" anchor="t">
            <a:normAutofit/>
          </a:bodyPr>
          <a:lstStyle/>
          <a:p>
            <a:pPr>
              <a:lnSpc>
                <a:spcPct val="150000"/>
              </a:lnSpc>
            </a:pPr>
            <a:r>
              <a:rPr lang="ja-JP" altLang="en-US" b="1">
                <a:solidFill>
                  <a:srgbClr val="155F90"/>
                </a:solidFill>
              </a:rPr>
              <a:t>教職員は </a:t>
            </a:r>
            <a:r>
              <a:rPr lang="en-US" altLang="ja-JP" b="1">
                <a:solidFill>
                  <a:srgbClr val="155F90"/>
                </a:solidFill>
              </a:rPr>
              <a:t>Microsoft Teams</a:t>
            </a:r>
            <a:r>
              <a:rPr lang="ja-JP" altLang="en-US" b="1">
                <a:solidFill>
                  <a:srgbClr val="155F90"/>
                </a:solidFill>
              </a:rPr>
              <a:t> を利用できます</a:t>
            </a:r>
            <a:r>
              <a:rPr lang="en-US" altLang="ja-JP" b="1">
                <a:solidFill>
                  <a:srgbClr val="155F90"/>
                </a:solidFill>
              </a:rPr>
              <a:t> </a:t>
            </a:r>
            <a:r>
              <a:rPr lang="ja-JP" altLang="en-US"/>
              <a:t>（</a:t>
            </a:r>
            <a:r>
              <a:rPr lang="ja-JP" altLang="en-US" b="1">
                <a:solidFill>
                  <a:srgbClr val="FF0000"/>
                </a:solidFill>
              </a:rPr>
              <a:t>学生は不可</a:t>
            </a:r>
            <a:r>
              <a:rPr lang="ja-JP" altLang="en-US"/>
              <a:t>）</a:t>
            </a:r>
            <a:endParaRPr lang="en-US" altLang="ja-JP"/>
          </a:p>
          <a:p>
            <a:pPr>
              <a:lnSpc>
                <a:spcPct val="150000"/>
              </a:lnSpc>
            </a:pPr>
            <a:r>
              <a:rPr lang="ja-JP" altLang="en-US" sz="2400"/>
              <a:t>テキストチャット、ミーティング、</a:t>
            </a:r>
            <a:br>
              <a:rPr lang="ja-JP" altLang="en-US" sz="2400"/>
            </a:br>
            <a:r>
              <a:rPr lang="ja-JP" altLang="en-US" sz="2400"/>
              <a:t>ファイル共有などができます。</a:t>
            </a:r>
            <a:br>
              <a:rPr lang="ja-JP" altLang="en-US" sz="2400"/>
            </a:br>
            <a:r>
              <a:rPr lang="ja-JP" altLang="en-US" sz="2400"/>
              <a:t>学内でのコミュニケーションに利用</a:t>
            </a:r>
            <a:br>
              <a:rPr lang="ja-JP" altLang="en-US" sz="2400"/>
            </a:br>
            <a:r>
              <a:rPr lang="ja-JP" altLang="en-US" sz="2400"/>
              <a:t>UTokyo Portal から</a:t>
            </a:r>
            <a:r>
              <a:rPr lang="ja-JP" altLang="en-US" sz="2400">
                <a:hlinkClick r:id="rId2"/>
              </a:rPr>
              <a:t>IT利活用コミュニティ</a:t>
            </a:r>
          </a:p>
          <a:p>
            <a:pPr marL="0" indent="0">
              <a:lnSpc>
                <a:spcPct val="150000"/>
              </a:lnSpc>
              <a:buNone/>
            </a:pPr>
            <a:r>
              <a:rPr lang="ja-JP" altLang="en-US" sz="2400"/>
              <a:t>に参加してください。</a:t>
            </a:r>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4832880"/>
            <a:ext cx="4781676" cy="461665"/>
          </a:xfrm>
          <a:prstGeom prst="rect">
            <a:avLst/>
          </a:prstGeom>
          <a:noFill/>
        </p:spPr>
        <p:txBody>
          <a:bodyPr wrap="square">
            <a:spAutoFit/>
          </a:bodyPr>
          <a:lstStyle/>
          <a:p>
            <a:r>
              <a:rPr lang="en-US" altLang="ja-JP" sz="2400">
                <a:hlinkClick r:id="rId3"/>
              </a:rPr>
              <a:t>https://teams.microsoft.com/</a:t>
            </a:r>
            <a:endParaRPr lang="en-US" altLang="ja-JP" sz="2400"/>
          </a:p>
        </p:txBody>
      </p:sp>
      <p:grpSp>
        <p:nvGrpSpPr>
          <p:cNvPr id="13" name="Group 12">
            <a:extLst>
              <a:ext uri="{FF2B5EF4-FFF2-40B4-BE49-F238E27FC236}">
                <a16:creationId xmlns:a16="http://schemas.microsoft.com/office/drawing/2014/main" id="{85B35763-9481-A755-7AE3-609460C60D90}"/>
              </a:ext>
            </a:extLst>
          </p:cNvPr>
          <p:cNvGrpSpPr/>
          <p:nvPr/>
        </p:nvGrpSpPr>
        <p:grpSpPr>
          <a:xfrm>
            <a:off x="491211" y="5171954"/>
            <a:ext cx="6528964" cy="1256460"/>
            <a:chOff x="534343" y="4668746"/>
            <a:chExt cx="6528964" cy="1256460"/>
          </a:xfrm>
        </p:grpSpPr>
        <p:sp>
          <p:nvSpPr>
            <p:cNvPr id="17" name="四角形: 角を丸くする 16">
              <a:extLst>
                <a:ext uri="{FF2B5EF4-FFF2-40B4-BE49-F238E27FC236}">
                  <a16:creationId xmlns:a16="http://schemas.microsoft.com/office/drawing/2014/main" id="{BF5A5CFF-405C-7C9E-E3DD-AA93F18D5072}"/>
                </a:ext>
              </a:extLst>
            </p:cNvPr>
            <p:cNvSpPr/>
            <p:nvPr/>
          </p:nvSpPr>
          <p:spPr>
            <a:xfrm>
              <a:off x="534343" y="4668746"/>
              <a:ext cx="6528964" cy="1256460"/>
            </a:xfrm>
            <a:prstGeom prst="roundRect">
              <a:avLst>
                <a:gd name="adj" fmla="val 950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FEAF203-E527-7131-BC28-8C0BC813B4A7}"/>
                </a:ext>
              </a:extLst>
            </p:cNvPr>
            <p:cNvSpPr txBox="1"/>
            <p:nvPr/>
          </p:nvSpPr>
          <p:spPr>
            <a:xfrm>
              <a:off x="641391" y="4780752"/>
              <a:ext cx="5816267" cy="461665"/>
            </a:xfrm>
            <a:prstGeom prst="rect">
              <a:avLst/>
            </a:prstGeom>
            <a:noFill/>
          </p:spPr>
          <p:txBody>
            <a:bodyPr wrap="square" rtlCol="0">
              <a:spAutoFit/>
            </a:bodyPr>
            <a:lstStyle/>
            <a:p>
              <a:r>
                <a:rPr lang="en-US" altLang="ja-JP" sz="2400"/>
                <a:t>Teams </a:t>
              </a:r>
              <a:r>
                <a:rPr lang="ja-JP" altLang="en-US" sz="2400"/>
                <a:t>は職員に多く利用されています</a:t>
              </a:r>
              <a:endParaRPr lang="en-US" altLang="ja-JP" sz="2400"/>
            </a:p>
          </p:txBody>
        </p:sp>
        <p:sp>
          <p:nvSpPr>
            <p:cNvPr id="19" name="テキスト ボックス 18">
              <a:extLst>
                <a:ext uri="{FF2B5EF4-FFF2-40B4-BE49-F238E27FC236}">
                  <a16:creationId xmlns:a16="http://schemas.microsoft.com/office/drawing/2014/main" id="{1E2DCB6D-F3DD-0EE2-F31E-A3F75F294F68}"/>
                </a:ext>
              </a:extLst>
            </p:cNvPr>
            <p:cNvSpPr txBox="1"/>
            <p:nvPr/>
          </p:nvSpPr>
          <p:spPr>
            <a:xfrm>
              <a:off x="686906" y="5205330"/>
              <a:ext cx="6224473" cy="646331"/>
            </a:xfrm>
            <a:prstGeom prst="rect">
              <a:avLst/>
            </a:prstGeom>
            <a:noFill/>
          </p:spPr>
          <p:txBody>
            <a:bodyPr wrap="square">
              <a:spAutoFit/>
            </a:bodyPr>
            <a:lstStyle/>
            <a:p>
              <a:pPr marL="285750" indent="-285750">
                <a:buFont typeface="Arial" panose="020B0604020202020204" pitchFamily="34" charset="0"/>
                <a:buChar char="•"/>
              </a:pPr>
              <a:r>
                <a:rPr lang="ja-JP" altLang="en-US"/>
                <a:t>部局事務部・本部各課ごとにチームが作成されています</a:t>
              </a:r>
              <a:endParaRPr lang="en-US" altLang="ja-JP"/>
            </a:p>
            <a:p>
              <a:pPr marL="285750" indent="-285750">
                <a:buFont typeface="Arial" panose="020B0604020202020204" pitchFamily="34" charset="0"/>
                <a:buChar char="•"/>
              </a:pPr>
              <a:r>
                <a:rPr lang="ja-JP" altLang="en-US"/>
                <a:t>教職員は業務上必要なチーム作成を申請できます</a:t>
              </a:r>
              <a:endParaRPr lang="en-US" altLang="ja-JP"/>
            </a:p>
          </p:txBody>
        </p:sp>
      </p:grpSp>
      <p:pic>
        <p:nvPicPr>
          <p:cNvPr id="10" name="Picture 9">
            <a:extLst>
              <a:ext uri="{FF2B5EF4-FFF2-40B4-BE49-F238E27FC236}">
                <a16:creationId xmlns:a16="http://schemas.microsoft.com/office/drawing/2014/main" id="{EE69AE84-3050-BFDC-F343-8BD6B96BB129}"/>
              </a:ext>
            </a:extLst>
          </p:cNvPr>
          <p:cNvPicPr>
            <a:picLocks noChangeAspect="1"/>
          </p:cNvPicPr>
          <p:nvPr/>
        </p:nvPicPr>
        <p:blipFill>
          <a:blip r:embed="rId4"/>
          <a:stretch>
            <a:fillRect/>
          </a:stretch>
        </p:blipFill>
        <p:spPr>
          <a:xfrm>
            <a:off x="7016151" y="2012136"/>
            <a:ext cx="5032076" cy="2344896"/>
          </a:xfrm>
          <a:prstGeom prst="rect">
            <a:avLst/>
          </a:prstGeom>
        </p:spPr>
      </p:pic>
    </p:spTree>
    <p:extLst>
      <p:ext uri="{BB962C8B-B14F-4D97-AF65-F5344CB8AC3E}">
        <p14:creationId xmlns:p14="http://schemas.microsoft.com/office/powerpoint/2010/main" val="137520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80CB-55BB-4B84-EA86-CDEB54D4FF37}"/>
              </a:ext>
            </a:extLst>
          </p:cNvPr>
          <p:cNvSpPr>
            <a:spLocks noGrp="1"/>
          </p:cNvSpPr>
          <p:nvPr>
            <p:ph type="title"/>
          </p:nvPr>
        </p:nvSpPr>
        <p:spPr/>
        <p:txBody>
          <a:bodyPr/>
          <a:lstStyle/>
          <a:p>
            <a:r>
              <a:rPr lang="en-US"/>
              <a:t>Forms / OneNote / Planner </a:t>
            </a:r>
            <a:r>
              <a:rPr lang="en-US" err="1"/>
              <a:t>etc</a:t>
            </a:r>
            <a:endParaRPr lang="en-US"/>
          </a:p>
        </p:txBody>
      </p:sp>
      <p:sp>
        <p:nvSpPr>
          <p:cNvPr id="3" name="Content Placeholder 2">
            <a:extLst>
              <a:ext uri="{FF2B5EF4-FFF2-40B4-BE49-F238E27FC236}">
                <a16:creationId xmlns:a16="http://schemas.microsoft.com/office/drawing/2014/main" id="{990A6460-C78A-90CA-6076-935BD2CA37A8}"/>
              </a:ext>
            </a:extLst>
          </p:cNvPr>
          <p:cNvSpPr>
            <a:spLocks noGrp="1"/>
          </p:cNvSpPr>
          <p:nvPr>
            <p:ph idx="1"/>
          </p:nvPr>
        </p:nvSpPr>
        <p:spPr/>
        <p:txBody>
          <a:bodyPr vert="horz" lIns="91440" tIns="45720" rIns="91440" bIns="45720" rtlCol="0" anchor="t">
            <a:normAutofit/>
          </a:bodyPr>
          <a:lstStyle/>
          <a:p>
            <a:r>
              <a:rPr lang="en-US" b="1" dirty="0">
                <a:solidFill>
                  <a:srgbClr val="155F90"/>
                </a:solidFill>
              </a:rPr>
              <a:t>Forms </a:t>
            </a:r>
            <a:r>
              <a:rPr lang="en-US" dirty="0"/>
              <a:t> </a:t>
            </a:r>
            <a:r>
              <a:rPr lang="ja-JP" altLang="en-US"/>
              <a:t>ーアンケートやテストなどを作ることができます。</a:t>
            </a:r>
            <a:endParaRPr lang="en-US"/>
          </a:p>
          <a:p>
            <a:pPr lvl="1" indent="-514350">
              <a:buFont typeface="Courier New" panose="020B0604020202020204" pitchFamily="34" charset="0"/>
              <a:buChar char="o"/>
            </a:pPr>
            <a:r>
              <a:rPr lang="ja-JP" altLang="en-US"/>
              <a:t>この説明会の参加登録フォームや事前アンケートもFormsで作っています。</a:t>
            </a:r>
          </a:p>
          <a:p>
            <a:r>
              <a:rPr lang="en-US" b="1" dirty="0">
                <a:solidFill>
                  <a:srgbClr val="155F90"/>
                </a:solidFill>
              </a:rPr>
              <a:t>OneNote </a:t>
            </a:r>
            <a:r>
              <a:rPr lang="en-US" dirty="0"/>
              <a:t>ー </a:t>
            </a:r>
            <a:r>
              <a:rPr lang="ja-JP" altLang="en-US"/>
              <a:t>テキスト、写真などをメモの様にまとめて記録できます。（スマホアプリもあります）</a:t>
            </a:r>
            <a:r>
              <a:rPr lang="en-US" dirty="0"/>
              <a:t>　</a:t>
            </a:r>
          </a:p>
          <a:p>
            <a:r>
              <a:rPr lang="en-US" b="1" dirty="0">
                <a:solidFill>
                  <a:srgbClr val="155F90"/>
                </a:solidFill>
              </a:rPr>
              <a:t>Planner </a:t>
            </a:r>
            <a:r>
              <a:rPr lang="en-US" dirty="0"/>
              <a:t> ー </a:t>
            </a:r>
            <a:r>
              <a:rPr lang="ja-JP" altLang="en-US"/>
              <a:t>スケジュールプランを作成できます</a:t>
            </a:r>
            <a:endParaRPr lang="en-US"/>
          </a:p>
          <a:p>
            <a:pPr lvl="1" indent="-514350">
              <a:buFont typeface="Courier New" panose="020B0604020202020204" pitchFamily="34" charset="0"/>
              <a:buChar char="o"/>
            </a:pPr>
            <a:r>
              <a:rPr lang="ja-JP" altLang="en-US"/>
              <a:t>個人のスケジュールはOutlookにあります。</a:t>
            </a:r>
          </a:p>
          <a:p>
            <a:endParaRPr lang="en-US"/>
          </a:p>
          <a:p>
            <a:pPr marL="0" indent="0">
              <a:buNone/>
            </a:pPr>
            <a:r>
              <a:rPr lang="ja-JP" altLang="en-US"/>
              <a:t>クラウド機能で作られていますので、Power Platform の機能と合わせて活用することで様々なDXが実現できます。</a:t>
            </a:r>
            <a:endParaRPr lang="en-US"/>
          </a:p>
        </p:txBody>
      </p:sp>
      <p:sp>
        <p:nvSpPr>
          <p:cNvPr id="4" name="Date Placeholder 3">
            <a:extLst>
              <a:ext uri="{FF2B5EF4-FFF2-40B4-BE49-F238E27FC236}">
                <a16:creationId xmlns:a16="http://schemas.microsoft.com/office/drawing/2014/main" id="{D594F30C-290B-ECA0-4F83-F23CF7FD46A2}"/>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FB46CD99-54C3-EB3F-86BD-34BD9A297B18}"/>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78FCF39B-D89A-D32D-7A8D-05E730BA36FB}"/>
              </a:ext>
            </a:extLst>
          </p:cNvPr>
          <p:cNvSpPr>
            <a:spLocks noGrp="1"/>
          </p:cNvSpPr>
          <p:nvPr>
            <p:ph type="sldNum" sz="quarter" idx="12"/>
          </p:nvPr>
        </p:nvSpPr>
        <p:spPr/>
        <p:txBody>
          <a:bodyPr/>
          <a:lstStyle/>
          <a:p>
            <a:fld id="{238D974C-B194-4AA9-B594-062E052A82EF}" type="slidenum">
              <a:rPr kumimoji="1" lang="ja-JP" altLang="en-US" smtClean="0"/>
              <a:t>45</a:t>
            </a:fld>
            <a:endParaRPr kumimoji="1" lang="ja-JP" altLang="en-US"/>
          </a:p>
        </p:txBody>
      </p:sp>
    </p:spTree>
    <p:extLst>
      <p:ext uri="{BB962C8B-B14F-4D97-AF65-F5344CB8AC3E}">
        <p14:creationId xmlns:p14="http://schemas.microsoft.com/office/powerpoint/2010/main" val="3040778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lang="en-US" altLang="ja-JP"/>
              <a:t>Windows11</a:t>
            </a:r>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altLang="ja-JP" sz="2200" b="1" dirty="0" err="1"/>
              <a:t>UTokyo</a:t>
            </a:r>
            <a:r>
              <a:rPr lang="en-US" altLang="ja-JP" sz="2200" b="1" dirty="0"/>
              <a:t> Microsoft License は Windows OS </a:t>
            </a:r>
            <a:r>
              <a:rPr lang="en-US" altLang="ja-JP" sz="2200" b="1" dirty="0" err="1"/>
              <a:t>も提供しています</a:t>
            </a:r>
            <a:r>
              <a:rPr lang="en-US" altLang="ja-JP" sz="2200" b="1" dirty="0"/>
              <a:t>。</a:t>
            </a:r>
          </a:p>
          <a:p>
            <a:pPr marL="0" indent="0">
              <a:lnSpc>
                <a:spcPct val="100000"/>
              </a:lnSpc>
              <a:buNone/>
            </a:pPr>
            <a:r>
              <a:rPr lang="en-US" altLang="ja-JP" sz="2200" b="1" dirty="0">
                <a:solidFill>
                  <a:srgbClr val="FF0000"/>
                </a:solidFill>
              </a:rPr>
              <a:t>2025/10/14 に Windows10 </a:t>
            </a:r>
            <a:r>
              <a:rPr lang="en-US" altLang="ja-JP" sz="2200" b="1" dirty="0" err="1">
                <a:solidFill>
                  <a:srgbClr val="FF0000"/>
                </a:solidFill>
              </a:rPr>
              <a:t>のサポートが終了します</a:t>
            </a:r>
            <a:endParaRPr lang="en-US" altLang="ja-JP" sz="2200" b="1" dirty="0">
              <a:solidFill>
                <a:srgbClr val="FF0000"/>
              </a:solidFill>
            </a:endParaRPr>
          </a:p>
          <a:p>
            <a:pPr marL="0" indent="0">
              <a:lnSpc>
                <a:spcPct val="100000"/>
              </a:lnSpc>
              <a:buNone/>
            </a:pPr>
            <a:r>
              <a:rPr lang="en-US" altLang="ja-JP" sz="2200" b="1" dirty="0" err="1"/>
              <a:t>はやめに</a:t>
            </a:r>
            <a:r>
              <a:rPr lang="en-US" altLang="ja-JP" sz="2200" b="1" dirty="0"/>
              <a:t> Windows11 </a:t>
            </a:r>
            <a:r>
              <a:rPr lang="en-US" altLang="ja-JP" sz="2200" b="1" dirty="0" err="1"/>
              <a:t>に移行してください</a:t>
            </a:r>
            <a:endParaRPr lang="en-US" altLang="ja-JP" sz="2200" b="1" dirty="0"/>
          </a:p>
          <a:p>
            <a:pPr>
              <a:lnSpc>
                <a:spcPct val="100000"/>
              </a:lnSpc>
              <a:buFont typeface="Arial" panose="020B0604020202020204" pitchFamily="34" charset="0"/>
              <a:buChar char="•"/>
            </a:pPr>
            <a:r>
              <a:rPr lang="en-US" altLang="ja-JP" sz="2200" dirty="0" err="1"/>
              <a:t>古いPCはハードウェア要件によっては残念ながら買い替えが必要です</a:t>
            </a:r>
            <a:r>
              <a:rPr lang="en-US" altLang="ja-JP" sz="2200" dirty="0"/>
              <a:t>。</a:t>
            </a:r>
          </a:p>
          <a:p>
            <a:pPr>
              <a:lnSpc>
                <a:spcPct val="100000"/>
              </a:lnSpc>
            </a:pPr>
            <a:r>
              <a:rPr lang="en-US" altLang="ja-JP" sz="2200" dirty="0" err="1"/>
              <a:t>大学が所有するPCについては、雇用されている教職員がアップグレードすることができます</a:t>
            </a:r>
            <a:r>
              <a:rPr lang="en-US" altLang="ja-JP" sz="2200" dirty="0"/>
              <a:t>。</a:t>
            </a:r>
          </a:p>
          <a:p>
            <a:pPr lvl="1" indent="-514350">
              <a:lnSpc>
                <a:spcPct val="100000"/>
              </a:lnSpc>
              <a:buFont typeface="Courier New" panose="020B0604020202020204" pitchFamily="34" charset="0"/>
              <a:buChar char="o"/>
            </a:pPr>
            <a:r>
              <a:rPr lang="en-US" altLang="ja-JP" sz="1800" dirty="0" err="1"/>
              <a:t>詳しくは</a:t>
            </a:r>
            <a:r>
              <a:rPr lang="en-US" altLang="ja-JP" sz="1800" dirty="0">
                <a:hlinkClick r:id="rId2"/>
              </a:rPr>
              <a:t>共用PC等向けソフトウェア</a:t>
            </a:r>
            <a:r>
              <a:rPr lang="en-US" altLang="ja-JP" sz="1800" dirty="0" err="1"/>
              <a:t>をご確認ください</a:t>
            </a:r>
            <a:r>
              <a:rPr lang="en-US" altLang="ja-JP" sz="1800" dirty="0"/>
              <a:t>。</a:t>
            </a:r>
          </a:p>
          <a:p>
            <a:pPr>
              <a:lnSpc>
                <a:spcPct val="100000"/>
              </a:lnSpc>
            </a:pPr>
            <a:r>
              <a:rPr lang="en-US" altLang="ja-JP" sz="2200" dirty="0" err="1"/>
              <a:t>学生の方は</a:t>
            </a:r>
            <a:r>
              <a:rPr lang="en-US" altLang="ja-JP" sz="2200" dirty="0"/>
              <a:t>、</a:t>
            </a:r>
            <a:r>
              <a:rPr lang="en-US" altLang="ja-JP" sz="2200" dirty="0">
                <a:hlinkClick r:id="rId3"/>
              </a:rPr>
              <a:t>Azure Dev Tools for Teaching</a:t>
            </a:r>
            <a:r>
              <a:rPr lang="en-US" altLang="ja-JP" sz="2200" dirty="0"/>
              <a:t> </a:t>
            </a:r>
            <a:r>
              <a:rPr lang="en-US" altLang="ja-JP" sz="2200" dirty="0" err="1"/>
              <a:t>で提供されている</a:t>
            </a:r>
            <a:r>
              <a:rPr lang="en-US" altLang="ja-JP" sz="2200" dirty="0"/>
              <a:t> Windows OS </a:t>
            </a:r>
            <a:r>
              <a:rPr lang="en-US" altLang="ja-JP" sz="2200" dirty="0" err="1"/>
              <a:t>を利用することができます</a:t>
            </a:r>
            <a:r>
              <a:rPr lang="en-US" altLang="ja-JP" sz="2200" dirty="0"/>
              <a:t>。</a:t>
            </a:r>
          </a:p>
          <a:p>
            <a:pPr>
              <a:lnSpc>
                <a:spcPct val="100000"/>
              </a:lnSpc>
            </a:pPr>
            <a:endParaRPr lang="en-US" altLang="ja-JP" sz="220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46</a:t>
            </a:fld>
            <a:endParaRPr kumimoji="1" lang="ja-JP" altLang="en-US"/>
          </a:p>
        </p:txBody>
      </p:sp>
    </p:spTree>
    <p:extLst>
      <p:ext uri="{BB962C8B-B14F-4D97-AF65-F5344CB8AC3E}">
        <p14:creationId xmlns:p14="http://schemas.microsoft.com/office/powerpoint/2010/main" val="1987634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C5BD-A956-8F4A-38C7-B40256613186}"/>
              </a:ext>
            </a:extLst>
          </p:cNvPr>
          <p:cNvSpPr>
            <a:spLocks noGrp="1"/>
          </p:cNvSpPr>
          <p:nvPr>
            <p:ph type="title"/>
          </p:nvPr>
        </p:nvSpPr>
        <p:spPr/>
        <p:txBody>
          <a:bodyPr/>
          <a:lstStyle/>
          <a:p>
            <a:r>
              <a:rPr lang="ja-JP" altLang="en-US"/>
              <a:t>共用PCでのソフトウェア利用</a:t>
            </a:r>
            <a:endParaRPr kumimoji="1" lang="en-US"/>
          </a:p>
        </p:txBody>
      </p:sp>
      <p:sp>
        <p:nvSpPr>
          <p:cNvPr id="3" name="Content Placeholder 2">
            <a:extLst>
              <a:ext uri="{FF2B5EF4-FFF2-40B4-BE49-F238E27FC236}">
                <a16:creationId xmlns:a16="http://schemas.microsoft.com/office/drawing/2014/main" id="{37B3A86E-4D82-33C3-FBAB-4EC86EFCFD51}"/>
              </a:ext>
            </a:extLst>
          </p:cNvPr>
          <p:cNvSpPr>
            <a:spLocks noGrp="1"/>
          </p:cNvSpPr>
          <p:nvPr>
            <p:ph idx="1"/>
          </p:nvPr>
        </p:nvSpPr>
        <p:spPr/>
        <p:txBody>
          <a:bodyPr vert="horz" lIns="91440" tIns="45720" rIns="91440" bIns="45720" rtlCol="0" anchor="t">
            <a:normAutofit/>
          </a:bodyPr>
          <a:lstStyle/>
          <a:p>
            <a:pPr marL="0" indent="0">
              <a:buNone/>
            </a:pPr>
            <a:r>
              <a:rPr lang="ja-JP" altLang="en-US"/>
              <a:t>UTokyo Microsoft License は東京大学の全てのPCで利用できます。</a:t>
            </a:r>
            <a:endParaRPr lang="en-US"/>
          </a:p>
          <a:p>
            <a:pPr marL="0" indent="0">
              <a:buNone/>
            </a:pPr>
            <a:r>
              <a:rPr lang="ja-JP" altLang="en-US" b="1">
                <a:solidFill>
                  <a:srgbClr val="FF0000"/>
                </a:solidFill>
              </a:rPr>
              <a:t>共用PCの管理者（ソフトウェアのインストールをする方）は雇用されている教職員として利用をお願いします。</a:t>
            </a:r>
          </a:p>
          <a:p>
            <a:r>
              <a:rPr lang="ja-JP" altLang="en-US"/>
              <a:t>提供ソフトウェア</a:t>
            </a:r>
            <a:endParaRPr lang="en-US"/>
          </a:p>
          <a:p>
            <a:pPr lvl="1" indent="-514350">
              <a:buFont typeface="Courier New" panose="020B0604020202020204" pitchFamily="34" charset="0"/>
              <a:buChar char="o"/>
            </a:pPr>
            <a:r>
              <a:rPr lang="en-US" dirty="0"/>
              <a:t>Windows11 Education / Office LTSC 2021</a:t>
            </a:r>
          </a:p>
          <a:p>
            <a:r>
              <a:rPr lang="ja-JP" altLang="en-US"/>
              <a:t>利用条件</a:t>
            </a:r>
            <a:endParaRPr lang="en-US"/>
          </a:p>
          <a:p>
            <a:pPr lvl="1" indent="-514350">
              <a:buFont typeface="Courier New" panose="020B0604020202020204" pitchFamily="34" charset="0"/>
              <a:buChar char="o"/>
            </a:pPr>
            <a:r>
              <a:rPr lang="ja-JP" altLang="en-US"/>
              <a:t>Officeを使う場合にはWindows11 Educationへのアップグレードも必要です。</a:t>
            </a:r>
            <a:endParaRPr lang="ja-JP" altLang="en-US" dirty="0"/>
          </a:p>
          <a:p>
            <a:pPr lvl="1" indent="-514350">
              <a:buFont typeface="Courier New" panose="020B0604020202020204" pitchFamily="34" charset="0"/>
              <a:buChar char="o"/>
            </a:pPr>
            <a:r>
              <a:rPr lang="ja-JP" altLang="en-US"/>
              <a:t>定期的（180日以内に1度）に東京大学のネットワーク（UTokyo WiFi や UTokyo VPN でも可）につなぐ必要があります。</a:t>
            </a:r>
            <a:endParaRPr lang="en-US"/>
          </a:p>
          <a:p>
            <a:pPr lvl="1" indent="-514350">
              <a:buFont typeface="Courier New" panose="020B0604020202020204" pitchFamily="34" charset="0"/>
              <a:buChar char="o"/>
            </a:pPr>
            <a:endParaRPr lang="ja-JP" altLang="en-US"/>
          </a:p>
          <a:p>
            <a:endParaRPr lang="en-US"/>
          </a:p>
        </p:txBody>
      </p:sp>
      <p:sp>
        <p:nvSpPr>
          <p:cNvPr id="4" name="Date Placeholder 3">
            <a:extLst>
              <a:ext uri="{FF2B5EF4-FFF2-40B4-BE49-F238E27FC236}">
                <a16:creationId xmlns:a16="http://schemas.microsoft.com/office/drawing/2014/main" id="{9ADC22A5-8DDF-A6B2-2AC2-80825DEEF817}"/>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B864F532-1973-7806-CB7A-78667BBF1D01}"/>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6C1CC819-042B-AA83-F282-55F11BD98CF7}"/>
              </a:ext>
            </a:extLst>
          </p:cNvPr>
          <p:cNvSpPr>
            <a:spLocks noGrp="1"/>
          </p:cNvSpPr>
          <p:nvPr>
            <p:ph type="sldNum" sz="quarter" idx="12"/>
          </p:nvPr>
        </p:nvSpPr>
        <p:spPr/>
        <p:txBody>
          <a:bodyPr/>
          <a:lstStyle/>
          <a:p>
            <a:fld id="{238D974C-B194-4AA9-B594-062E052A82EF}" type="slidenum">
              <a:rPr kumimoji="1" lang="ja-JP" altLang="en-US" smtClean="0"/>
              <a:t>47</a:t>
            </a:fld>
            <a:endParaRPr kumimoji="1" lang="ja-JP" altLang="en-US"/>
          </a:p>
        </p:txBody>
      </p:sp>
    </p:spTree>
    <p:extLst>
      <p:ext uri="{BB962C8B-B14F-4D97-AF65-F5344CB8AC3E}">
        <p14:creationId xmlns:p14="http://schemas.microsoft.com/office/powerpoint/2010/main" val="3982496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D69D1C-99F9-EFAA-6610-864724968102}"/>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5993924C-210A-4E98-7523-FFF1B14B8152}"/>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77B4DF71-2405-36A2-29DC-7E30ABE7616C}"/>
              </a:ext>
            </a:extLst>
          </p:cNvPr>
          <p:cNvSpPr>
            <a:spLocks noGrp="1"/>
          </p:cNvSpPr>
          <p:nvPr>
            <p:ph type="sldNum" sz="quarter" idx="12"/>
          </p:nvPr>
        </p:nvSpPr>
        <p:spPr/>
        <p:txBody>
          <a:bodyPr/>
          <a:lstStyle/>
          <a:p>
            <a:fld id="{238D974C-B194-4AA9-B594-062E052A82EF}" type="slidenum">
              <a:rPr kumimoji="1" lang="ja-JP" altLang="en-US" smtClean="0"/>
              <a:t>48</a:t>
            </a:fld>
            <a:endParaRPr kumimoji="1" lang="ja-JP" altLang="en-US"/>
          </a:p>
        </p:txBody>
      </p:sp>
      <p:sp>
        <p:nvSpPr>
          <p:cNvPr id="2" name="Title 1">
            <a:extLst>
              <a:ext uri="{FF2B5EF4-FFF2-40B4-BE49-F238E27FC236}">
                <a16:creationId xmlns:a16="http://schemas.microsoft.com/office/drawing/2014/main" id="{C8AE0107-2730-5C61-3230-C197002D2838}"/>
              </a:ext>
            </a:extLst>
          </p:cNvPr>
          <p:cNvSpPr>
            <a:spLocks noGrp="1"/>
          </p:cNvSpPr>
          <p:nvPr>
            <p:ph type="title"/>
          </p:nvPr>
        </p:nvSpPr>
        <p:spPr/>
        <p:txBody>
          <a:bodyPr/>
          <a:lstStyle/>
          <a:p>
            <a:r>
              <a:rPr lang="ja-JP" altLang="en-US"/>
              <a:t>新しいPCを買ったとき</a:t>
            </a:r>
            <a:endParaRPr kumimoji="1" lang="en-US"/>
          </a:p>
        </p:txBody>
      </p:sp>
      <p:sp>
        <p:nvSpPr>
          <p:cNvPr id="3" name="Content Placeholder 2">
            <a:extLst>
              <a:ext uri="{FF2B5EF4-FFF2-40B4-BE49-F238E27FC236}">
                <a16:creationId xmlns:a16="http://schemas.microsoft.com/office/drawing/2014/main" id="{0E9628DB-32DD-76A0-AFBE-6E131264E339}"/>
              </a:ext>
            </a:extLst>
          </p:cNvPr>
          <p:cNvSpPr>
            <a:spLocks noGrp="1"/>
          </p:cNvSpPr>
          <p:nvPr>
            <p:ph idx="1"/>
          </p:nvPr>
        </p:nvSpPr>
        <p:spPr/>
        <p:txBody>
          <a:bodyPr vert="horz" lIns="91440" tIns="45720" rIns="91440" bIns="45720" rtlCol="0" anchor="t">
            <a:normAutofit/>
          </a:bodyPr>
          <a:lstStyle/>
          <a:p>
            <a:r>
              <a:rPr lang="ja-JP" altLang="en-US"/>
              <a:t>新規に購入したPCの設定のしかた</a:t>
            </a:r>
          </a:p>
          <a:p>
            <a:pPr lvl="1">
              <a:buFont typeface="Courier New" panose="020B0604020202020204" pitchFamily="34" charset="0"/>
              <a:buChar char="o"/>
            </a:pPr>
            <a:r>
              <a:rPr lang="en-US" altLang="ja-JP" dirty="0">
                <a:ea typeface="+mn-lt"/>
                <a:cs typeface="+mn-lt"/>
                <a:hlinkClick r:id="rId2"/>
              </a:rPr>
              <a:t>PC</a:t>
            </a:r>
            <a:r>
              <a:rPr lang="ja-JP" altLang="en-US" dirty="0">
                <a:ea typeface="+mn-lt"/>
                <a:cs typeface="+mn-lt"/>
                <a:hlinkClick r:id="rId2"/>
              </a:rPr>
              <a:t>初期セットアップガイド</a:t>
            </a:r>
            <a:r>
              <a:rPr lang="ja-JP" altLang="en-US">
                <a:ea typeface="+mn-lt"/>
                <a:cs typeface="+mn-lt"/>
              </a:rPr>
              <a:t>を発行しました。</a:t>
            </a:r>
            <a:endParaRPr lang="ja-JP"/>
          </a:p>
          <a:p>
            <a:pPr lvl="2">
              <a:buFont typeface="Wingdings" panose="020B0604020202020204" pitchFamily="34" charset="0"/>
              <a:buChar char="§"/>
            </a:pPr>
            <a:r>
              <a:rPr lang="ja-JP" altLang="en-US"/>
              <a:t>生協でPCを購入した際には配布されます。新しいPCをセットアップする際に参考にしてください。</a:t>
            </a:r>
            <a:endParaRPr lang="ja-JP" altLang="en-US" dirty="0"/>
          </a:p>
          <a:p>
            <a:r>
              <a:rPr lang="ja-JP" altLang="en-US"/>
              <a:t>既にOfficeなどのソフトウェアを持っているとき</a:t>
            </a:r>
            <a:endParaRPr lang="ja-JP"/>
          </a:p>
          <a:p>
            <a:pPr lvl="1">
              <a:buFont typeface="Courier New" panose="020B0604020202020204" pitchFamily="34" charset="0"/>
              <a:buChar char="o"/>
            </a:pPr>
            <a:r>
              <a:rPr lang="ja-JP" altLang="en-US"/>
              <a:t>大学のOffice等に入れ替える必要はありません。お持ちのものをお使いください。</a:t>
            </a:r>
            <a:endParaRPr lang="ja-JP" altLang="en-US" dirty="0"/>
          </a:p>
          <a:p>
            <a:r>
              <a:rPr lang="ja-JP" altLang="en-US"/>
              <a:t>他大学・他機関で使うとき</a:t>
            </a:r>
          </a:p>
          <a:p>
            <a:pPr lvl="1">
              <a:buFont typeface="Courier New" panose="020B0604020202020204" pitchFamily="34" charset="0"/>
              <a:buChar char="o"/>
            </a:pPr>
            <a:r>
              <a:rPr lang="ja-JP" altLang="en-US"/>
              <a:t>一時的に利用する分には構いませんが、恒久的に他の機関で利用される場合にはその機関でのソフトウェアをご利用ください。</a:t>
            </a:r>
            <a:endParaRPr lang="ja-JP" altLang="en-US" dirty="0"/>
          </a:p>
          <a:p>
            <a:pPr marL="457200" lvl="1" indent="0">
              <a:buNone/>
            </a:pPr>
            <a:r>
              <a:rPr lang="ja-JP" altLang="en-US"/>
              <a:t>ソフトウェアのご利用で困った場合にはご相談ください。</a:t>
            </a:r>
          </a:p>
        </p:txBody>
      </p:sp>
    </p:spTree>
    <p:extLst>
      <p:ext uri="{BB962C8B-B14F-4D97-AF65-F5344CB8AC3E}">
        <p14:creationId xmlns:p14="http://schemas.microsoft.com/office/powerpoint/2010/main" val="592914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B9658CF1-302F-4934-C57C-8CA4E1F6D21B}"/>
              </a:ext>
            </a:extLst>
          </p:cNvPr>
          <p:cNvSpPr>
            <a:spLocks noGrp="1"/>
          </p:cNvSpPr>
          <p:nvPr>
            <p:ph type="ctrTitle"/>
          </p:nvPr>
        </p:nvSpPr>
        <p:spPr/>
        <p:txBody>
          <a:bodyPr/>
          <a:lstStyle/>
          <a:p>
            <a:r>
              <a:rPr lang="ja-JP" altLang="en-US"/>
              <a:t>生成</a:t>
            </a:r>
            <a:r>
              <a:rPr lang="en-US" altLang="ja-JP"/>
              <a:t>AI</a:t>
            </a:r>
            <a:endParaRPr lang="ja-JP" altLang="en-US"/>
          </a:p>
        </p:txBody>
      </p:sp>
      <p:sp>
        <p:nvSpPr>
          <p:cNvPr id="2" name="日付プレースホルダー 1">
            <a:extLst>
              <a:ext uri="{FF2B5EF4-FFF2-40B4-BE49-F238E27FC236}">
                <a16:creationId xmlns:a16="http://schemas.microsoft.com/office/drawing/2014/main" id="{EB5351D3-12F7-9F48-624D-92D9432B2804}"/>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24242CB7-ADB3-FA6D-C738-CBB38577CB1F}"/>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7B723D5A-B53F-B790-F315-F394B8AA94AB}"/>
              </a:ext>
            </a:extLst>
          </p:cNvPr>
          <p:cNvSpPr>
            <a:spLocks noGrp="1"/>
          </p:cNvSpPr>
          <p:nvPr>
            <p:ph type="sldNum" sz="quarter" idx="12"/>
          </p:nvPr>
        </p:nvSpPr>
        <p:spPr/>
        <p:txBody>
          <a:bodyPr/>
          <a:lstStyle/>
          <a:p>
            <a:fld id="{238D974C-B194-4AA9-B594-062E052A82EF}" type="slidenum">
              <a:rPr kumimoji="1" lang="ja-JP" altLang="en-US" smtClean="0"/>
              <a:t>49</a:t>
            </a:fld>
            <a:endParaRPr kumimoji="1" lang="ja-JP" altLang="en-US"/>
          </a:p>
        </p:txBody>
      </p:sp>
    </p:spTree>
    <p:extLst>
      <p:ext uri="{BB962C8B-B14F-4D97-AF65-F5344CB8AC3E}">
        <p14:creationId xmlns:p14="http://schemas.microsoft.com/office/powerpoint/2010/main" val="198122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 チャットまたはテキスト メッセージ&#10;&#10;AI によって生成されたコンテンツは間違っている可能性があります。">
            <a:extLst>
              <a:ext uri="{FF2B5EF4-FFF2-40B4-BE49-F238E27FC236}">
                <a16:creationId xmlns:a16="http://schemas.microsoft.com/office/drawing/2014/main" id="{B1ED7EDB-0D2A-191F-B1C5-C80D8F48A239}"/>
              </a:ext>
            </a:extLst>
          </p:cNvPr>
          <p:cNvPicPr>
            <a:picLocks noChangeAspect="1"/>
          </p:cNvPicPr>
          <p:nvPr/>
        </p:nvPicPr>
        <p:blipFill>
          <a:blip r:embed="rId2"/>
          <a:stretch>
            <a:fillRect/>
          </a:stretch>
        </p:blipFill>
        <p:spPr>
          <a:xfrm>
            <a:off x="8422641" y="1251177"/>
            <a:ext cx="3311979" cy="4878161"/>
          </a:xfrm>
          <a:prstGeom prst="rect">
            <a:avLst/>
          </a:prstGeom>
        </p:spPr>
      </p:pic>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a:t>Zoom </a:t>
            </a:r>
            <a:r>
              <a:rPr kumimoji="1" lang="ja-JP" altLang="en-US"/>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751115" y="2925936"/>
            <a:ext cx="7046685" cy="2121082"/>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vert="horz" lIns="91440" tIns="45720" rIns="91440" bIns="45720" rtlCol="0" anchor="t">
            <a:normAutofit/>
          </a:bodyPr>
          <a:lstStyle/>
          <a:p>
            <a:pPr>
              <a:lnSpc>
                <a:spcPct val="150000"/>
              </a:lnSpc>
              <a:spcBef>
                <a:spcPts val="0"/>
              </a:spcBef>
            </a:pPr>
            <a:r>
              <a:rPr lang="ja-JP" altLang="en-US"/>
              <a:t>Zoomのウェブサイトの</a:t>
            </a:r>
            <a:br>
              <a:rPr lang="ja-JP" altLang="en-US"/>
            </a:br>
            <a:r>
              <a:rPr lang="ja-JP" altLang="en-US"/>
              <a:t>サインイン画面の入力欄は使用しない</a:t>
            </a:r>
            <a:endParaRPr lang="en-US" altLang="ja-JP"/>
          </a:p>
          <a:p>
            <a:pPr>
              <a:lnSpc>
                <a:spcPct val="150000"/>
              </a:lnSpc>
              <a:spcBef>
                <a:spcPts val="0"/>
              </a:spcBef>
            </a:pPr>
            <a:endParaRPr lang="ja-JP" altLang="en-US" sz="1800">
              <a:solidFill>
                <a:srgbClr val="000000"/>
              </a:solidFill>
            </a:endParaRPr>
          </a:p>
          <a:p>
            <a:pPr>
              <a:lnSpc>
                <a:spcPct val="150000"/>
              </a:lnSpc>
              <a:spcBef>
                <a:spcPts val="0"/>
              </a:spcBef>
            </a:pPr>
            <a:r>
              <a:rPr lang="ja-JP" altLang="en-US" b="1">
                <a:solidFill>
                  <a:srgbClr val="155F90"/>
                </a:solidFill>
              </a:rPr>
              <a:t>以下の</a:t>
            </a:r>
            <a:r>
              <a:rPr lang="en-US" altLang="ja-JP" b="1">
                <a:solidFill>
                  <a:srgbClr val="155F90"/>
                </a:solidFill>
              </a:rPr>
              <a:t>URL</a:t>
            </a:r>
            <a:r>
              <a:rPr lang="ja-JP" altLang="en-US" b="1">
                <a:solidFill>
                  <a:srgbClr val="155F90"/>
                </a:solidFill>
              </a:rPr>
              <a:t>に直接アクセス</a:t>
            </a:r>
            <a:br>
              <a:rPr lang="en-US" altLang="ja-JP"/>
            </a:br>
            <a:r>
              <a:rPr lang="en-US">
                <a:ea typeface="+mn-lt"/>
                <a:cs typeface="+mn-lt"/>
                <a:hlinkClick r:id="rId3"/>
              </a:rPr>
              <a:t>https://u-tokyo-ac-jp.zoom.</a:t>
            </a:r>
            <a:r>
              <a:rPr lang="en-US">
                <a:hlinkClick r:id="rId3"/>
              </a:rPr>
              <a:t>us</a:t>
            </a:r>
            <a:br>
              <a:rPr lang="en-US"/>
            </a:br>
            <a:r>
              <a:rPr lang="en-US" altLang="ja-JP" b="1">
                <a:solidFill>
                  <a:srgbClr val="155F90"/>
                </a:solidFill>
              </a:rPr>
              <a:t>(</a:t>
            </a:r>
            <a:r>
              <a:rPr lang="ja-JP" altLang="en-US" b="1">
                <a:solidFill>
                  <a:srgbClr val="155F90"/>
                </a:solidFill>
              </a:rPr>
              <a:t>この</a:t>
            </a:r>
            <a:r>
              <a:rPr lang="en-US" altLang="ja-JP" b="1">
                <a:solidFill>
                  <a:srgbClr val="155F90"/>
                </a:solidFill>
              </a:rPr>
              <a:t>URL</a:t>
            </a:r>
            <a:r>
              <a:rPr lang="ja-JP" altLang="en-US" b="1">
                <a:solidFill>
                  <a:srgbClr val="155F90"/>
                </a:solidFill>
              </a:rPr>
              <a:t>のブックマークを推奨します</a:t>
            </a:r>
            <a:r>
              <a:rPr lang="en-US" altLang="ja-JP" b="1">
                <a:solidFill>
                  <a:srgbClr val="155F90"/>
                </a:solidFill>
              </a:rPr>
              <a:t>)</a:t>
            </a:r>
            <a:endParaRPr lang="en-US"/>
          </a:p>
        </p:txBody>
      </p:sp>
      <p:sp>
        <p:nvSpPr>
          <p:cNvPr id="10" name="乗算記号 9">
            <a:extLst>
              <a:ext uri="{FF2B5EF4-FFF2-40B4-BE49-F238E27FC236}">
                <a16:creationId xmlns:a16="http://schemas.microsoft.com/office/drawing/2014/main" id="{F686E99D-4EC4-8513-0E1B-E6344DDD0854}"/>
              </a:ext>
            </a:extLst>
          </p:cNvPr>
          <p:cNvSpPr/>
          <p:nvPr/>
        </p:nvSpPr>
        <p:spPr>
          <a:xfrm>
            <a:off x="7521760" y="16998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7518013" y="2295447"/>
            <a:ext cx="908865" cy="1232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D6A0FF97-43FB-0797-69C6-F800E2275607}"/>
              </a:ext>
            </a:extLst>
          </p:cNvPr>
          <p:cNvSpPr txBox="1"/>
          <p:nvPr/>
        </p:nvSpPr>
        <p:spPr>
          <a:xfrm>
            <a:off x="996581" y="5368894"/>
            <a:ext cx="6957180" cy="707886"/>
          </a:xfrm>
          <a:prstGeom prst="rect">
            <a:avLst/>
          </a:prstGeom>
          <a:noFill/>
        </p:spPr>
        <p:txBody>
          <a:bodyPr wrap="square" lIns="91440" tIns="45720" rIns="91440" bIns="45720" anchor="t">
            <a:spAutoFit/>
          </a:bodyPr>
          <a:lstStyle/>
          <a:p>
            <a:r>
              <a:rPr lang="en-US" altLang="ja-JP" sz="2000" b="0" i="0">
                <a:solidFill>
                  <a:srgbClr val="155F90"/>
                </a:solidFill>
                <a:effectLst/>
                <a:latin typeface="Open Sans Variable"/>
              </a:rPr>
              <a:t>UTokyo Account </a:t>
            </a:r>
            <a:r>
              <a:rPr lang="ja-JP" altLang="en-US" sz="2000" b="0" i="0">
                <a:solidFill>
                  <a:srgbClr val="155F90"/>
                </a:solidFill>
                <a:effectLst/>
                <a:latin typeface="Open Sans Variable"/>
              </a:rPr>
              <a:t>にサインインし</a:t>
            </a:r>
            <a:r>
              <a:rPr lang="ja-JP" altLang="en-US" sz="2000">
                <a:solidFill>
                  <a:srgbClr val="155F90"/>
                </a:solidFill>
                <a:latin typeface="Open Sans Variable"/>
              </a:rPr>
              <a:t>ていない</a:t>
            </a:r>
            <a:r>
              <a:rPr lang="ja-JP" altLang="en-US" sz="2000" b="0" i="0">
                <a:solidFill>
                  <a:srgbClr val="155F90"/>
                </a:solidFill>
                <a:effectLst/>
                <a:latin typeface="Open Sans Variable"/>
              </a:rPr>
              <a:t>状態では、</a:t>
            </a:r>
            <a:br>
              <a:rPr lang="ja-JP" altLang="en-US" sz="2000">
                <a:solidFill>
                  <a:srgbClr val="155F90"/>
                </a:solidFill>
                <a:latin typeface="Open Sans Variable"/>
              </a:rPr>
            </a:br>
            <a:r>
              <a:rPr lang="ja-JP" altLang="en-US" sz="2000" b="0" i="0">
                <a:solidFill>
                  <a:srgbClr val="155F90"/>
                </a:solidFill>
                <a:effectLst/>
                <a:latin typeface="Open Sans Variable"/>
              </a:rPr>
              <a:t>サインイン画面に移ります。サインインしてください。</a:t>
            </a:r>
            <a:endParaRPr lang="ja-JP" altLang="en-US" sz="2000">
              <a:solidFill>
                <a:srgbClr val="155F90"/>
              </a:solidFill>
            </a:endParaRPr>
          </a:p>
        </p:txBody>
      </p:sp>
    </p:spTree>
    <p:extLst>
      <p:ext uri="{BB962C8B-B14F-4D97-AF65-F5344CB8AC3E}">
        <p14:creationId xmlns:p14="http://schemas.microsoft.com/office/powerpoint/2010/main" val="422884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2A0960-5EDD-ED46-6312-303B244B9A3F}"/>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A0621502-13E0-21D6-716F-B24B65F478A2}"/>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F705FE1C-8A5A-7ABC-733F-6AAC24E4FA13}"/>
              </a:ext>
            </a:extLst>
          </p:cNvPr>
          <p:cNvSpPr>
            <a:spLocks noGrp="1"/>
          </p:cNvSpPr>
          <p:nvPr>
            <p:ph type="sldNum" sz="quarter" idx="12"/>
          </p:nvPr>
        </p:nvSpPr>
        <p:spPr/>
        <p:txBody>
          <a:bodyPr/>
          <a:lstStyle/>
          <a:p>
            <a:fld id="{238D974C-B194-4AA9-B594-062E052A82EF}" type="slidenum">
              <a:rPr kumimoji="1" lang="ja-JP" altLang="en-US" smtClean="0"/>
              <a:t>50</a:t>
            </a:fld>
            <a:endParaRPr kumimoji="1" lang="ja-JP" altLang="en-US"/>
          </a:p>
        </p:txBody>
      </p:sp>
      <p:sp>
        <p:nvSpPr>
          <p:cNvPr id="2" name="Title 1">
            <a:extLst>
              <a:ext uri="{FF2B5EF4-FFF2-40B4-BE49-F238E27FC236}">
                <a16:creationId xmlns:a16="http://schemas.microsoft.com/office/drawing/2014/main" id="{C7E9119D-D42A-EAD0-2212-6575F154A2F1}"/>
              </a:ext>
            </a:extLst>
          </p:cNvPr>
          <p:cNvSpPr>
            <a:spLocks noGrp="1"/>
          </p:cNvSpPr>
          <p:nvPr>
            <p:ph type="title"/>
          </p:nvPr>
        </p:nvSpPr>
        <p:spPr/>
        <p:txBody>
          <a:bodyPr/>
          <a:lstStyle/>
          <a:p>
            <a:r>
              <a:rPr lang="ja-JP" altLang="en-US"/>
              <a:t>生成AIの活用</a:t>
            </a:r>
            <a:endParaRPr kumimoji="1" lang="en-US"/>
          </a:p>
        </p:txBody>
      </p:sp>
      <p:sp>
        <p:nvSpPr>
          <p:cNvPr id="3" name="Content Placeholder 2">
            <a:extLst>
              <a:ext uri="{FF2B5EF4-FFF2-40B4-BE49-F238E27FC236}">
                <a16:creationId xmlns:a16="http://schemas.microsoft.com/office/drawing/2014/main" id="{E25525BD-D8A4-0F43-C8BB-50EF6DD2621A}"/>
              </a:ext>
            </a:extLst>
          </p:cNvPr>
          <p:cNvSpPr>
            <a:spLocks noGrp="1"/>
          </p:cNvSpPr>
          <p:nvPr>
            <p:ph idx="1"/>
          </p:nvPr>
        </p:nvSpPr>
        <p:spPr/>
        <p:txBody>
          <a:bodyPr vert="horz" lIns="91440" tIns="45720" rIns="91440" bIns="45720" rtlCol="0" anchor="t">
            <a:normAutofit/>
          </a:bodyPr>
          <a:lstStyle/>
          <a:p>
            <a:pPr marL="0" indent="0">
              <a:buNone/>
            </a:pPr>
            <a:r>
              <a:rPr lang="ja-JP" altLang="en-US"/>
              <a:t>すでに提供しているクラウドサービスでも生成AI機能が利用できるようになっています。</a:t>
            </a:r>
          </a:p>
          <a:p>
            <a:r>
              <a:rPr lang="en-US" dirty="0"/>
              <a:t>ECCS</a:t>
            </a:r>
            <a:r>
              <a:rPr lang="ja-JP" altLang="en-US"/>
              <a:t>クラウドメール</a:t>
            </a:r>
            <a:r>
              <a:rPr lang="en-US" dirty="0"/>
              <a:t>（Google Workspace）</a:t>
            </a:r>
          </a:p>
          <a:p>
            <a:pPr lvl="1">
              <a:buFont typeface="Courier New" panose="020B0604020202020204" pitchFamily="34" charset="0"/>
              <a:buChar char="o"/>
            </a:pPr>
            <a:r>
              <a:rPr lang="en-US" dirty="0"/>
              <a:t> Gemini 2.0</a:t>
            </a:r>
          </a:p>
          <a:p>
            <a:pPr lvl="1">
              <a:buFont typeface="Courier New" panose="020B0604020202020204" pitchFamily="34" charset="0"/>
              <a:buChar char="o"/>
            </a:pPr>
            <a:r>
              <a:rPr lang="en-US" dirty="0"/>
              <a:t> Google Notebook LM</a:t>
            </a:r>
          </a:p>
          <a:p>
            <a:r>
              <a:rPr lang="en-US" dirty="0" err="1"/>
              <a:t>UTokyo</a:t>
            </a:r>
            <a:r>
              <a:rPr lang="en-US" dirty="0"/>
              <a:t> Microsoft License</a:t>
            </a:r>
          </a:p>
          <a:p>
            <a:pPr lvl="1">
              <a:buFont typeface="Courier New" panose="020B0604020202020204" pitchFamily="34" charset="0"/>
              <a:buChar char="o"/>
            </a:pPr>
            <a:r>
              <a:rPr lang="en-US" dirty="0"/>
              <a:t>Microsoft Copilot</a:t>
            </a:r>
          </a:p>
          <a:p>
            <a:r>
              <a:rPr lang="en-US" dirty="0"/>
              <a:t>Zoom</a:t>
            </a:r>
          </a:p>
          <a:p>
            <a:pPr lvl="1">
              <a:buFont typeface="Courier New" panose="020B0604020202020204" pitchFamily="34" charset="0"/>
              <a:buChar char="o"/>
            </a:pPr>
            <a:r>
              <a:rPr lang="en-US" dirty="0"/>
              <a:t>AI Companion</a:t>
            </a:r>
          </a:p>
          <a:p>
            <a:pPr marL="0" indent="0">
              <a:buNone/>
            </a:pPr>
            <a:r>
              <a:rPr lang="en-US" dirty="0">
                <a:hlinkClick r:id="rId2"/>
              </a:rPr>
              <a:t>utelecon</a:t>
            </a:r>
            <a:r>
              <a:rPr lang="ja-JP" altLang="en-US" dirty="0">
                <a:hlinkClick r:id="rId2"/>
              </a:rPr>
              <a:t>の生成</a:t>
            </a:r>
            <a:r>
              <a:rPr lang="en-US" dirty="0">
                <a:hlinkClick r:id="rId2"/>
              </a:rPr>
              <a:t>AI</a:t>
            </a:r>
            <a:r>
              <a:rPr lang="ja-JP" altLang="en-US" dirty="0">
                <a:hlinkClick r:id="rId2"/>
              </a:rPr>
              <a:t>に関するまとめページ</a:t>
            </a:r>
            <a:r>
              <a:rPr lang="ja-JP" altLang="en-US"/>
              <a:t>を参照してください。</a:t>
            </a:r>
          </a:p>
          <a:p>
            <a:endParaRPr lang="en-US"/>
          </a:p>
        </p:txBody>
      </p:sp>
    </p:spTree>
    <p:extLst>
      <p:ext uri="{BB962C8B-B14F-4D97-AF65-F5344CB8AC3E}">
        <p14:creationId xmlns:p14="http://schemas.microsoft.com/office/powerpoint/2010/main" val="1304904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AD9300-A012-B9EB-3E7F-5965A86557F3}"/>
              </a:ext>
            </a:extLst>
          </p:cNvPr>
          <p:cNvSpPr>
            <a:spLocks noGrp="1"/>
          </p:cNvSpPr>
          <p:nvPr>
            <p:ph type="title"/>
          </p:nvPr>
        </p:nvSpPr>
        <p:spPr/>
        <p:txBody>
          <a:bodyPr/>
          <a:lstStyle/>
          <a:p>
            <a:r>
              <a:rPr lang="en-US"/>
              <a:t>Google</a:t>
            </a:r>
            <a:endParaRPr kumimoji="1" lang="en-US"/>
          </a:p>
        </p:txBody>
      </p:sp>
      <p:sp>
        <p:nvSpPr>
          <p:cNvPr id="6" name="Content Placeholder 5">
            <a:extLst>
              <a:ext uri="{FF2B5EF4-FFF2-40B4-BE49-F238E27FC236}">
                <a16:creationId xmlns:a16="http://schemas.microsoft.com/office/drawing/2014/main" id="{BCAB437D-5732-4ACD-BEEE-BB73FE270328}"/>
              </a:ext>
            </a:extLst>
          </p:cNvPr>
          <p:cNvSpPr>
            <a:spLocks noGrp="1"/>
          </p:cNvSpPr>
          <p:nvPr>
            <p:ph idx="1"/>
          </p:nvPr>
        </p:nvSpPr>
        <p:spPr/>
        <p:txBody>
          <a:bodyPr vert="horz" lIns="91440" tIns="45720" rIns="91440" bIns="45720" rtlCol="0" anchor="t">
            <a:normAutofit/>
          </a:bodyPr>
          <a:lstStyle/>
          <a:p>
            <a:r>
              <a:rPr lang="en-US" b="1" dirty="0">
                <a:solidFill>
                  <a:srgbClr val="155F90"/>
                </a:solidFill>
                <a:hlinkClick r:id="rId2"/>
              </a:rPr>
              <a:t>Gemini2.0</a:t>
            </a:r>
            <a:r>
              <a:rPr lang="en-US" dirty="0"/>
              <a:t>　</a:t>
            </a:r>
            <a:r>
              <a:rPr lang="en-US" sz="2000" dirty="0"/>
              <a:t>2025/1/15 </a:t>
            </a:r>
            <a:r>
              <a:rPr lang="ja-JP" altLang="en-US" sz="2000"/>
              <a:t>から提供開始</a:t>
            </a:r>
            <a:endParaRPr lang="en-US" altLang="ja-JP" sz="2000"/>
          </a:p>
          <a:p>
            <a:pPr lvl="1" indent="-514350">
              <a:buFont typeface="Courier New" panose="020B0604020202020204" pitchFamily="34" charset="0"/>
              <a:buChar char="o"/>
            </a:pPr>
            <a:r>
              <a:rPr lang="ja-JP" altLang="en-US"/>
              <a:t>Google社が提供する一般的な生成AIチャット機能です。</a:t>
            </a:r>
          </a:p>
          <a:p>
            <a:pPr lvl="1" indent="-514350">
              <a:buFont typeface="Courier New" panose="020B0604020202020204" pitchFamily="34" charset="0"/>
              <a:buChar char="o"/>
            </a:pPr>
            <a:r>
              <a:rPr lang="ja-JP" altLang="en-US">
                <a:solidFill>
                  <a:srgbClr val="000000"/>
                </a:solidFill>
              </a:rPr>
              <a:t>ECCSクラウドメールのアカウントでサインインすると入力が学習に使われることはありません。</a:t>
            </a:r>
          </a:p>
          <a:p>
            <a:pPr lvl="1" indent="-514350">
              <a:buFont typeface="Courier New" panose="020B0604020202020204" pitchFamily="34" charset="0"/>
              <a:buChar char="o"/>
            </a:pPr>
            <a:r>
              <a:rPr lang="ja-JP" altLang="en-US">
                <a:solidFill>
                  <a:srgbClr val="000000"/>
                </a:solidFill>
              </a:rPr>
              <a:t>2.0 Flash, 2.0 Flash Thinking Experimental</a:t>
            </a:r>
            <a:br>
              <a:rPr lang="ja-JP" altLang="en-US" dirty="0"/>
            </a:br>
            <a:r>
              <a:rPr lang="ja-JP" altLang="en-US">
                <a:solidFill>
                  <a:srgbClr val="000000"/>
                </a:solidFill>
              </a:rPr>
              <a:t>が利用できます。 </a:t>
            </a:r>
          </a:p>
          <a:p>
            <a:r>
              <a:rPr lang="ja-JP" altLang="en-US" b="1" dirty="0">
                <a:solidFill>
                  <a:srgbClr val="155F90"/>
                </a:solidFill>
                <a:hlinkClick r:id="rId3"/>
              </a:rPr>
              <a:t>Google Notebook LM</a:t>
            </a:r>
          </a:p>
          <a:p>
            <a:pPr lvl="1">
              <a:buFont typeface="Courier New" panose="020B0604020202020204" pitchFamily="34" charset="0"/>
              <a:buChar char="o"/>
            </a:pPr>
            <a:r>
              <a:rPr lang="ja-JP" altLang="en-US"/>
              <a:t>ドキュメントやファイルを読ませて要約など</a:t>
            </a:r>
            <a:br>
              <a:rPr lang="ja-JP" altLang="en-US" dirty="0"/>
            </a:br>
            <a:r>
              <a:rPr lang="ja-JP" altLang="en-US"/>
              <a:t>をすることができます。</a:t>
            </a:r>
          </a:p>
          <a:p>
            <a:endParaRPr lang="ja-JP" altLang="en-US"/>
          </a:p>
        </p:txBody>
      </p:sp>
      <p:sp>
        <p:nvSpPr>
          <p:cNvPr id="2" name="Date Placeholder 1">
            <a:extLst>
              <a:ext uri="{FF2B5EF4-FFF2-40B4-BE49-F238E27FC236}">
                <a16:creationId xmlns:a16="http://schemas.microsoft.com/office/drawing/2014/main" id="{E31709E6-C015-E6BF-91CC-D5E6323A6EF9}"/>
              </a:ext>
            </a:extLst>
          </p:cNvPr>
          <p:cNvSpPr>
            <a:spLocks noGrp="1"/>
          </p:cNvSpPr>
          <p:nvPr>
            <p:ph type="dt" sz="half" idx="10"/>
          </p:nvPr>
        </p:nvSpPr>
        <p:spPr/>
        <p:txBody>
          <a:bodyPr/>
          <a:lstStyle/>
          <a:p>
            <a:r>
              <a:rPr kumimoji="1" lang="en-US" altLang="ja-JP"/>
              <a:t>2025/03/12</a:t>
            </a:r>
            <a:endParaRPr kumimoji="1" lang="ja-JP" altLang="en-US"/>
          </a:p>
        </p:txBody>
      </p:sp>
      <p:sp>
        <p:nvSpPr>
          <p:cNvPr id="3" name="Footer Placeholder 2">
            <a:extLst>
              <a:ext uri="{FF2B5EF4-FFF2-40B4-BE49-F238E27FC236}">
                <a16:creationId xmlns:a16="http://schemas.microsoft.com/office/drawing/2014/main" id="{501BBF97-3150-FBED-84AA-EA04A55A85F2}"/>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Slide Number Placeholder 3">
            <a:extLst>
              <a:ext uri="{FF2B5EF4-FFF2-40B4-BE49-F238E27FC236}">
                <a16:creationId xmlns:a16="http://schemas.microsoft.com/office/drawing/2014/main" id="{C91FBA69-7BBE-077D-4318-01A6452BC70D}"/>
              </a:ext>
            </a:extLst>
          </p:cNvPr>
          <p:cNvSpPr>
            <a:spLocks noGrp="1"/>
          </p:cNvSpPr>
          <p:nvPr>
            <p:ph type="sldNum" sz="quarter" idx="12"/>
          </p:nvPr>
        </p:nvSpPr>
        <p:spPr/>
        <p:txBody>
          <a:bodyPr/>
          <a:lstStyle/>
          <a:p>
            <a:fld id="{238D974C-B194-4AA9-B594-062E052A82EF}" type="slidenum">
              <a:rPr kumimoji="1" lang="ja-JP" altLang="en-US" smtClean="0"/>
              <a:t>51</a:t>
            </a:fld>
            <a:endParaRPr kumimoji="1" lang="ja-JP" altLang="en-US"/>
          </a:p>
        </p:txBody>
      </p:sp>
      <p:pic>
        <p:nvPicPr>
          <p:cNvPr id="7" name="Picture 6">
            <a:extLst>
              <a:ext uri="{FF2B5EF4-FFF2-40B4-BE49-F238E27FC236}">
                <a16:creationId xmlns:a16="http://schemas.microsoft.com/office/drawing/2014/main" id="{FBD4F16D-424E-CC31-AA7B-2CAEB9F2D2EC}"/>
              </a:ext>
            </a:extLst>
          </p:cNvPr>
          <p:cNvPicPr>
            <a:picLocks noChangeAspect="1"/>
          </p:cNvPicPr>
          <p:nvPr/>
        </p:nvPicPr>
        <p:blipFill>
          <a:blip r:embed="rId4"/>
          <a:stretch>
            <a:fillRect/>
          </a:stretch>
        </p:blipFill>
        <p:spPr>
          <a:xfrm>
            <a:off x="8078638" y="2791364"/>
            <a:ext cx="4114800" cy="2094782"/>
          </a:xfrm>
          <a:prstGeom prst="rect">
            <a:avLst/>
          </a:prstGeom>
        </p:spPr>
      </p:pic>
    </p:spTree>
    <p:extLst>
      <p:ext uri="{BB962C8B-B14F-4D97-AF65-F5344CB8AC3E}">
        <p14:creationId xmlns:p14="http://schemas.microsoft.com/office/powerpoint/2010/main" val="2750962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a:t>Copilot</a:t>
            </a:r>
            <a:endParaRPr kumimoji="1" lang="ja-JP" altLang="en-US"/>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vert="horz" lIns="91440" tIns="45720" rIns="91440" bIns="45720" rtlCol="0" anchor="t">
            <a:normAutofit fontScale="77500" lnSpcReduction="20000"/>
          </a:bodyPr>
          <a:lstStyle/>
          <a:p>
            <a:pPr marL="0" indent="0">
              <a:lnSpc>
                <a:spcPct val="120000"/>
              </a:lnSpc>
              <a:buNone/>
            </a:pPr>
            <a:r>
              <a:rPr kumimoji="1" lang="en-US" altLang="ja-JP" b="1">
                <a:latin typeface="+mn-ea"/>
              </a:rPr>
              <a:t>Microsoft Copilot</a:t>
            </a:r>
          </a:p>
          <a:p>
            <a:pPr marL="0" indent="0">
              <a:lnSpc>
                <a:spcPct val="120000"/>
              </a:lnSpc>
              <a:buNone/>
            </a:pPr>
            <a:r>
              <a:rPr kumimoji="1" lang="en-US" altLang="ja-JP">
                <a:latin typeface="+mn-ea"/>
                <a:hlinkClick r:id="rId2"/>
              </a:rPr>
              <a:t>https://copilot.microsoft.com</a:t>
            </a:r>
            <a:endParaRPr kumimoji="1" lang="en-US" altLang="ja-JP">
              <a:latin typeface="+mn-ea"/>
            </a:endParaRPr>
          </a:p>
          <a:p>
            <a:pPr>
              <a:lnSpc>
                <a:spcPct val="120000"/>
              </a:lnSpc>
            </a:pPr>
            <a:r>
              <a:rPr kumimoji="1" lang="en-US" altLang="ja-JP">
                <a:latin typeface="+mn-ea"/>
              </a:rPr>
              <a:t>Microsoft </a:t>
            </a:r>
            <a:r>
              <a:rPr kumimoji="1" lang="ja-JP" altLang="en-US">
                <a:latin typeface="+mn-ea"/>
              </a:rPr>
              <a:t>社が提供するクラウドサービスで、</a:t>
            </a:r>
            <a:r>
              <a:rPr kumimoji="1" lang="en-US" altLang="ja-JP">
                <a:latin typeface="+mn-ea"/>
              </a:rPr>
              <a:t>OpenAI </a:t>
            </a:r>
            <a:r>
              <a:rPr lang="ja-JP" altLang="en-US">
                <a:latin typeface="+mn-ea"/>
              </a:rPr>
              <a:t>社</a:t>
            </a:r>
            <a:r>
              <a:rPr kumimoji="1" lang="ja-JP" altLang="en-US">
                <a:latin typeface="+mn-ea"/>
              </a:rPr>
              <a:t>の </a:t>
            </a:r>
            <a:r>
              <a:rPr lang="en-US" altLang="ja-JP">
                <a:latin typeface="+mn-ea"/>
              </a:rPr>
              <a:t>chat GPT (</a:t>
            </a:r>
            <a:r>
              <a:rPr kumimoji="1" lang="en-US" altLang="ja-JP">
                <a:latin typeface="+mn-ea"/>
              </a:rPr>
              <a:t>GPT-4) </a:t>
            </a:r>
            <a:r>
              <a:rPr kumimoji="1" lang="ja-JP" altLang="en-US">
                <a:latin typeface="+mn-ea"/>
              </a:rPr>
              <a:t>に相当する生成</a:t>
            </a:r>
            <a:r>
              <a:rPr kumimoji="1" lang="en-US" altLang="ja-JP">
                <a:latin typeface="+mn-ea"/>
              </a:rPr>
              <a:t>AI</a:t>
            </a:r>
            <a:r>
              <a:rPr kumimoji="1" lang="ja-JP" altLang="en-US">
                <a:latin typeface="+mn-ea"/>
              </a:rPr>
              <a:t>とインターネット検索（</a:t>
            </a:r>
            <a:r>
              <a:rPr kumimoji="1" lang="en-US" altLang="ja-JP">
                <a:latin typeface="+mn-ea"/>
              </a:rPr>
              <a:t>Bing</a:t>
            </a:r>
            <a:r>
              <a:rPr kumimoji="1" lang="ja-JP" altLang="en-US">
                <a:latin typeface="+mn-ea"/>
              </a:rPr>
              <a:t>検索）とを組み合わせたもの</a:t>
            </a:r>
            <a:endParaRPr kumimoji="1" lang="en-US" altLang="ja-JP">
              <a:latin typeface="+mn-ea"/>
            </a:endParaRPr>
          </a:p>
          <a:p>
            <a:pPr>
              <a:lnSpc>
                <a:spcPct val="120000"/>
              </a:lnSpc>
            </a:pPr>
            <a:r>
              <a:rPr kumimoji="1" lang="ja-JP" altLang="en-US">
                <a:latin typeface="+mn-ea"/>
              </a:rPr>
              <a:t>本学構成員は大学の契約</a:t>
            </a:r>
            <a:r>
              <a:rPr lang="ja-JP" altLang="en-US">
                <a:latin typeface="+mn-ea"/>
              </a:rPr>
              <a:t>の下で</a:t>
            </a:r>
            <a:r>
              <a:rPr lang="ja-JP" altLang="en-US" b="0" i="0">
                <a:solidFill>
                  <a:srgbClr val="212121"/>
                </a:solidFill>
                <a:effectLst/>
                <a:latin typeface="Open Sans Variable"/>
              </a:rPr>
              <a:t>「商用データ保護を備えた</a:t>
            </a:r>
            <a:r>
              <a:rPr lang="en-US" altLang="ja-JP" b="0" i="0">
                <a:solidFill>
                  <a:srgbClr val="212121"/>
                </a:solidFill>
                <a:effectLst/>
                <a:latin typeface="Open Sans Variable"/>
              </a:rPr>
              <a:t>Microsoft Copilot</a:t>
            </a:r>
            <a:r>
              <a:rPr lang="ja-JP" altLang="en-US" b="0" i="0">
                <a:solidFill>
                  <a:srgbClr val="212121"/>
                </a:solidFill>
                <a:effectLst/>
                <a:latin typeface="Open Sans Variable"/>
              </a:rPr>
              <a:t>」</a:t>
            </a:r>
            <a:r>
              <a:rPr kumimoji="1" lang="ja-JP" altLang="en-US">
                <a:latin typeface="+mn-ea"/>
              </a:rPr>
              <a:t>を利用でき，入出力データはモデル学習に使用されない</a:t>
            </a:r>
            <a:endParaRPr kumimoji="1" lang="en-US" altLang="ja-JP">
              <a:latin typeface="+mn-ea"/>
            </a:endParaRPr>
          </a:p>
          <a:p>
            <a:pPr>
              <a:lnSpc>
                <a:spcPct val="120000"/>
              </a:lnSpc>
            </a:pPr>
            <a:r>
              <a:rPr kumimoji="1" lang="ja-JP" altLang="en-US">
                <a:latin typeface="+mn-ea"/>
              </a:rPr>
              <a:t>詳細は</a:t>
            </a:r>
            <a:r>
              <a:rPr kumimoji="1" lang="en-US" altLang="ja-JP">
                <a:latin typeface="+mn-ea"/>
                <a:hlinkClick r:id="rId3"/>
              </a:rPr>
              <a:t>utelecon</a:t>
            </a:r>
            <a:r>
              <a:rPr kumimoji="1" lang="ja-JP" altLang="en-US">
                <a:latin typeface="+mn-ea"/>
                <a:hlinkClick r:id="rId3"/>
              </a:rPr>
              <a:t>の関係記事</a:t>
            </a:r>
            <a:r>
              <a:rPr kumimoji="1" lang="ja-JP" altLang="en-US">
                <a:latin typeface="+mn-ea"/>
              </a:rPr>
              <a:t>を参照</a:t>
            </a:r>
            <a:endParaRPr kumimoji="1" lang="en-US" altLang="ja-JP">
              <a:latin typeface="+mn-ea"/>
            </a:endParaRPr>
          </a:p>
          <a:p>
            <a:pPr marL="0" indent="0">
              <a:lnSpc>
                <a:spcPct val="120000"/>
              </a:lnSpc>
              <a:buNone/>
            </a:pPr>
            <a:endParaRPr kumimoji="1" lang="en-US" altLang="ja-JP" sz="1400">
              <a:latin typeface="+mn-ea"/>
            </a:endParaRPr>
          </a:p>
          <a:p>
            <a:pPr marL="0" indent="0">
              <a:lnSpc>
                <a:spcPct val="120000"/>
              </a:lnSpc>
              <a:buNone/>
            </a:pPr>
            <a:r>
              <a:rPr kumimoji="1" lang="en-US" altLang="ja-JP" b="1">
                <a:latin typeface="+mn-ea"/>
              </a:rPr>
              <a:t>Copilot for Microsoft 365</a:t>
            </a:r>
            <a:endParaRPr lang="en-US" altLang="ja-JP" b="1">
              <a:latin typeface="+mn-ea"/>
            </a:endParaRPr>
          </a:p>
          <a:p>
            <a:pPr>
              <a:lnSpc>
                <a:spcPct val="120000"/>
              </a:lnSpc>
            </a:pPr>
            <a:r>
              <a:rPr kumimoji="1" lang="en-US" altLang="ja-JP">
                <a:latin typeface="+mn-ea"/>
              </a:rPr>
              <a:t>Word</a:t>
            </a:r>
            <a:r>
              <a:rPr kumimoji="1" lang="ja-JP" altLang="en-US">
                <a:latin typeface="+mn-ea"/>
              </a:rPr>
              <a:t>，</a:t>
            </a:r>
            <a:r>
              <a:rPr kumimoji="1" lang="en-US" altLang="ja-JP">
                <a:latin typeface="+mn-ea"/>
              </a:rPr>
              <a:t>Excel</a:t>
            </a:r>
            <a:r>
              <a:rPr kumimoji="1" lang="ja-JP" altLang="en-US">
                <a:latin typeface="+mn-ea"/>
              </a:rPr>
              <a:t>，</a:t>
            </a:r>
            <a:r>
              <a:rPr kumimoji="1" lang="en-US" altLang="ja-JP">
                <a:latin typeface="+mn-ea"/>
              </a:rPr>
              <a:t>Outlook</a:t>
            </a:r>
            <a:r>
              <a:rPr kumimoji="1" lang="ja-JP" altLang="en-US">
                <a:latin typeface="+mn-ea"/>
              </a:rPr>
              <a:t>などの</a:t>
            </a:r>
            <a:r>
              <a:rPr kumimoji="1" lang="en-US" altLang="ja-JP">
                <a:latin typeface="+mn-ea"/>
              </a:rPr>
              <a:t>Microsoft 365</a:t>
            </a:r>
            <a:r>
              <a:rPr kumimoji="1" lang="ja-JP" altLang="en-US">
                <a:latin typeface="+mn-ea"/>
              </a:rPr>
              <a:t>アプリに統合された</a:t>
            </a:r>
            <a:r>
              <a:rPr kumimoji="1" lang="en-US" altLang="ja-JP">
                <a:latin typeface="+mn-ea"/>
              </a:rPr>
              <a:t>AI</a:t>
            </a:r>
            <a:r>
              <a:rPr kumimoji="1" lang="ja-JP" altLang="en-US">
                <a:latin typeface="+mn-ea"/>
              </a:rPr>
              <a:t>アシスタントで，文書の下書き，データ分析，メール管理などの作業を支援</a:t>
            </a:r>
            <a:endParaRPr lang="en-US" altLang="ja-JP">
              <a:latin typeface="+mn-ea"/>
            </a:endParaRPr>
          </a:p>
          <a:p>
            <a:pPr>
              <a:lnSpc>
                <a:spcPct val="120000"/>
              </a:lnSpc>
            </a:pPr>
            <a:r>
              <a:rPr kumimoji="1" lang="ja-JP" altLang="en-US">
                <a:latin typeface="+mn-ea"/>
              </a:rPr>
              <a:t>個別ライセンス</a:t>
            </a:r>
            <a:r>
              <a:rPr lang="ja-JP" altLang="en-US">
                <a:latin typeface="+mn-ea"/>
              </a:rPr>
              <a:t>費用</a:t>
            </a:r>
            <a:r>
              <a:rPr kumimoji="1" lang="ja-JP" altLang="en-US">
                <a:latin typeface="+mn-ea"/>
              </a:rPr>
              <a:t>を要するため，</a:t>
            </a:r>
            <a:r>
              <a:rPr lang="ja-JP" altLang="en-US">
                <a:latin typeface="+mn-ea"/>
              </a:rPr>
              <a:t>全学的には未展開</a:t>
            </a:r>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52</a:t>
            </a:fld>
            <a:endParaRPr kumimoji="1" lang="ja-JP" altLang="en-US"/>
          </a:p>
        </p:txBody>
      </p:sp>
    </p:spTree>
    <p:extLst>
      <p:ext uri="{BB962C8B-B14F-4D97-AF65-F5344CB8AC3E}">
        <p14:creationId xmlns:p14="http://schemas.microsoft.com/office/powerpoint/2010/main" val="42228420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5D39-4384-DC9C-E36B-374C7C3368BB}"/>
              </a:ext>
            </a:extLst>
          </p:cNvPr>
          <p:cNvSpPr>
            <a:spLocks noGrp="1"/>
          </p:cNvSpPr>
          <p:nvPr>
            <p:ph type="title"/>
          </p:nvPr>
        </p:nvSpPr>
        <p:spPr/>
        <p:txBody>
          <a:bodyPr/>
          <a:lstStyle/>
          <a:p>
            <a:r>
              <a:rPr lang="ja-JP" altLang="en-US"/>
              <a:t>その他のAIツール</a:t>
            </a:r>
          </a:p>
        </p:txBody>
      </p:sp>
      <p:sp>
        <p:nvSpPr>
          <p:cNvPr id="3" name="Content Placeholder 2">
            <a:extLst>
              <a:ext uri="{FF2B5EF4-FFF2-40B4-BE49-F238E27FC236}">
                <a16:creationId xmlns:a16="http://schemas.microsoft.com/office/drawing/2014/main" id="{EA8F37A2-EFDA-59E9-3273-436827B7B9F8}"/>
              </a:ext>
            </a:extLst>
          </p:cNvPr>
          <p:cNvSpPr>
            <a:spLocks noGrp="1"/>
          </p:cNvSpPr>
          <p:nvPr>
            <p:ph idx="1"/>
          </p:nvPr>
        </p:nvSpPr>
        <p:spPr/>
        <p:txBody>
          <a:bodyPr vert="horz" lIns="91440" tIns="45720" rIns="91440" bIns="45720" rtlCol="0" anchor="t">
            <a:normAutofit/>
          </a:bodyPr>
          <a:lstStyle/>
          <a:p>
            <a:r>
              <a:rPr lang="ja-JP" altLang="en-US"/>
              <a:t>現時点では大学契約のあるAIツールは今回説明したもののみです。</a:t>
            </a:r>
          </a:p>
          <a:p>
            <a:pPr lvl="1">
              <a:buFont typeface="Courier New" panose="020B0604020202020204" pitchFamily="34" charset="0"/>
              <a:buChar char="o"/>
            </a:pPr>
            <a:r>
              <a:rPr lang="ja-JP" altLang="en-US"/>
              <a:t>ChatGPTやDeepLなどは大学契約はありません。</a:t>
            </a:r>
          </a:p>
          <a:p>
            <a:pPr lvl="1">
              <a:buFont typeface="Courier New" panose="020B0604020202020204" pitchFamily="34" charset="0"/>
              <a:buChar char="o"/>
            </a:pPr>
            <a:r>
              <a:rPr lang="ja-JP" altLang="en-US"/>
              <a:t>無償提供されている生成AIツールを利用する場合は利用規約および学習へのデータ利用についての条件にご注意ください。</a:t>
            </a:r>
          </a:p>
          <a:p>
            <a:pPr lvl="2">
              <a:buFont typeface="Wingdings" panose="020B0604020202020204" pitchFamily="34" charset="0"/>
              <a:buChar char="§"/>
            </a:pPr>
            <a:r>
              <a:rPr lang="ja-JP" altLang="en-US"/>
              <a:t>大学が提供しているツールについてはデータ管理は大学契約の範囲に含まれており、学習等に利用されることはありません。</a:t>
            </a:r>
          </a:p>
        </p:txBody>
      </p:sp>
      <p:sp>
        <p:nvSpPr>
          <p:cNvPr id="4" name="Date Placeholder 3">
            <a:extLst>
              <a:ext uri="{FF2B5EF4-FFF2-40B4-BE49-F238E27FC236}">
                <a16:creationId xmlns:a16="http://schemas.microsoft.com/office/drawing/2014/main" id="{6DF92FC1-ECAA-98D7-0AF3-82382FF14021}"/>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E0BAA298-E5F1-5B47-5E2B-D820021D4C3D}"/>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39450EAD-97B4-47D1-FB90-187A8355ADB0}"/>
              </a:ext>
            </a:extLst>
          </p:cNvPr>
          <p:cNvSpPr>
            <a:spLocks noGrp="1"/>
          </p:cNvSpPr>
          <p:nvPr>
            <p:ph type="sldNum" sz="quarter" idx="12"/>
          </p:nvPr>
        </p:nvSpPr>
        <p:spPr/>
        <p:txBody>
          <a:bodyPr/>
          <a:lstStyle/>
          <a:p>
            <a:fld id="{238D974C-B194-4AA9-B594-062E052A82EF}" type="slidenum">
              <a:rPr kumimoji="1" lang="ja-JP" altLang="en-US" smtClean="0"/>
              <a:t>53</a:t>
            </a:fld>
            <a:endParaRPr kumimoji="1" lang="ja-JP" altLang="en-US"/>
          </a:p>
        </p:txBody>
      </p:sp>
    </p:spTree>
    <p:extLst>
      <p:ext uri="{BB962C8B-B14F-4D97-AF65-F5344CB8AC3E}">
        <p14:creationId xmlns:p14="http://schemas.microsoft.com/office/powerpoint/2010/main" val="2126938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4B60ACC4-2C1C-9229-C5CB-85D313FE2C9C}"/>
              </a:ext>
            </a:extLst>
          </p:cNvPr>
          <p:cNvSpPr>
            <a:spLocks noGrp="1"/>
          </p:cNvSpPr>
          <p:nvPr>
            <p:ph type="ctrTitle"/>
          </p:nvPr>
        </p:nvSpPr>
        <p:spPr/>
        <p:txBody>
          <a:bodyPr/>
          <a:lstStyle/>
          <a:p>
            <a:r>
              <a:rPr lang="ja-JP" altLang="en-US"/>
              <a:t>サポート体制</a:t>
            </a:r>
          </a:p>
        </p:txBody>
      </p:sp>
      <p:sp>
        <p:nvSpPr>
          <p:cNvPr id="2" name="日付プレースホルダー 1">
            <a:extLst>
              <a:ext uri="{FF2B5EF4-FFF2-40B4-BE49-F238E27FC236}">
                <a16:creationId xmlns:a16="http://schemas.microsoft.com/office/drawing/2014/main" id="{13306EB9-ADFD-B4B1-2211-3F3308C52C9A}"/>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67E94A39-0130-D97E-15B0-A484D9A8F98C}"/>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4787BBDC-375E-3243-18A2-2218F37087DD}"/>
              </a:ext>
            </a:extLst>
          </p:cNvPr>
          <p:cNvSpPr>
            <a:spLocks noGrp="1"/>
          </p:cNvSpPr>
          <p:nvPr>
            <p:ph type="sldNum" sz="quarter" idx="12"/>
          </p:nvPr>
        </p:nvSpPr>
        <p:spPr/>
        <p:txBody>
          <a:bodyPr/>
          <a:lstStyle/>
          <a:p>
            <a:fld id="{238D974C-B194-4AA9-B594-062E052A82EF}" type="slidenum">
              <a:rPr kumimoji="1" lang="ja-JP" altLang="en-US" smtClean="0"/>
              <a:t>54</a:t>
            </a:fld>
            <a:endParaRPr kumimoji="1" lang="ja-JP" altLang="en-US"/>
          </a:p>
        </p:txBody>
      </p:sp>
    </p:spTree>
    <p:extLst>
      <p:ext uri="{BB962C8B-B14F-4D97-AF65-F5344CB8AC3E}">
        <p14:creationId xmlns:p14="http://schemas.microsoft.com/office/powerpoint/2010/main" val="703712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9E8736-64A0-B17C-AF7B-FF322240A06F}"/>
              </a:ext>
            </a:extLst>
          </p:cNvPr>
          <p:cNvSpPr>
            <a:spLocks noGrp="1"/>
          </p:cNvSpPr>
          <p:nvPr>
            <p:ph type="dt" sz="half" idx="10"/>
          </p:nvPr>
        </p:nvSpPr>
        <p:spPr/>
        <p:txBody>
          <a:bodyPr/>
          <a:lstStyle/>
          <a:p>
            <a:r>
              <a:rPr kumimoji="1" lang="en-US" altLang="ja-JP"/>
              <a:t>2025/03/12</a:t>
            </a:r>
            <a:endParaRPr kumimoji="1" lang="ja-JP" altLang="en-US"/>
          </a:p>
        </p:txBody>
      </p:sp>
      <p:sp>
        <p:nvSpPr>
          <p:cNvPr id="3" name="フッター プレースホルダー 2">
            <a:extLst>
              <a:ext uri="{FF2B5EF4-FFF2-40B4-BE49-F238E27FC236}">
                <a16:creationId xmlns:a16="http://schemas.microsoft.com/office/drawing/2014/main" id="{3CEC5704-3D45-DFBE-DCCC-4873CB6E59BF}"/>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4D7C8F8F-0A70-A969-C2EC-1D484F26F994}"/>
              </a:ext>
            </a:extLst>
          </p:cNvPr>
          <p:cNvSpPr>
            <a:spLocks noGrp="1"/>
          </p:cNvSpPr>
          <p:nvPr>
            <p:ph type="sldNum" sz="quarter" idx="12"/>
          </p:nvPr>
        </p:nvSpPr>
        <p:spPr/>
        <p:txBody>
          <a:bodyPr/>
          <a:lstStyle/>
          <a:p>
            <a:fld id="{238D974C-B194-4AA9-B594-062E052A82EF}" type="slidenum">
              <a:rPr kumimoji="1" lang="ja-JP" altLang="en-US" smtClean="0"/>
              <a:t>55</a:t>
            </a:fld>
            <a:endParaRPr kumimoji="1" lang="ja-JP" altLang="en-US"/>
          </a:p>
        </p:txBody>
      </p:sp>
      <p:sp>
        <p:nvSpPr>
          <p:cNvPr id="5" name="タイトル 4">
            <a:extLst>
              <a:ext uri="{FF2B5EF4-FFF2-40B4-BE49-F238E27FC236}">
                <a16:creationId xmlns:a16="http://schemas.microsoft.com/office/drawing/2014/main" id="{11D7AE3B-EA70-DFFB-E002-F798560F55D5}"/>
              </a:ext>
            </a:extLst>
          </p:cNvPr>
          <p:cNvSpPr>
            <a:spLocks noGrp="1"/>
          </p:cNvSpPr>
          <p:nvPr>
            <p:ph type="title"/>
          </p:nvPr>
        </p:nvSpPr>
        <p:spPr/>
        <p:txBody>
          <a:bodyPr/>
          <a:lstStyle/>
          <a:p>
            <a:r>
              <a:rPr kumimoji="1" lang="ja-JP" altLang="en-US"/>
              <a:t>サポート体制</a:t>
            </a:r>
          </a:p>
        </p:txBody>
      </p:sp>
      <p:sp>
        <p:nvSpPr>
          <p:cNvPr id="6" name="コンテンツ プレースホルダー 5">
            <a:extLst>
              <a:ext uri="{FF2B5EF4-FFF2-40B4-BE49-F238E27FC236}">
                <a16:creationId xmlns:a16="http://schemas.microsoft.com/office/drawing/2014/main" id="{44618989-5FED-F651-4CEC-2B679FFF6935}"/>
              </a:ext>
            </a:extLst>
          </p:cNvPr>
          <p:cNvSpPr>
            <a:spLocks noGrp="1"/>
          </p:cNvSpPr>
          <p:nvPr>
            <p:ph idx="1"/>
          </p:nvPr>
        </p:nvSpPr>
        <p:spPr/>
        <p:txBody>
          <a:bodyPr/>
          <a:lstStyle/>
          <a:p>
            <a:pPr marL="0" indent="0">
              <a:buNone/>
            </a:pPr>
            <a:r>
              <a:rPr kumimoji="1" lang="ja-JP" altLang="en-US" b="1">
                <a:solidFill>
                  <a:srgbClr val="155F90"/>
                </a:solidFill>
              </a:rPr>
              <a:t>サポートが必要なときは</a:t>
            </a:r>
          </a:p>
        </p:txBody>
      </p:sp>
      <p:pic>
        <p:nvPicPr>
          <p:cNvPr id="7" name="図 6">
            <a:extLst>
              <a:ext uri="{FF2B5EF4-FFF2-40B4-BE49-F238E27FC236}">
                <a16:creationId xmlns:a16="http://schemas.microsoft.com/office/drawing/2014/main" id="{A6D6CA4C-FBF3-233B-6AC0-F8345D85A6E6}"/>
              </a:ext>
            </a:extLst>
          </p:cNvPr>
          <p:cNvPicPr>
            <a:picLocks noChangeAspect="1"/>
          </p:cNvPicPr>
          <p:nvPr/>
        </p:nvPicPr>
        <p:blipFill>
          <a:blip r:embed="rId2"/>
          <a:stretch>
            <a:fillRect/>
          </a:stretch>
        </p:blipFill>
        <p:spPr>
          <a:xfrm>
            <a:off x="1161687" y="3033409"/>
            <a:ext cx="2083101" cy="504581"/>
          </a:xfrm>
          <a:prstGeom prst="rect">
            <a:avLst/>
          </a:prstGeom>
        </p:spPr>
      </p:pic>
      <p:pic>
        <p:nvPicPr>
          <p:cNvPr id="8" name="図 7">
            <a:extLst>
              <a:ext uri="{FF2B5EF4-FFF2-40B4-BE49-F238E27FC236}">
                <a16:creationId xmlns:a16="http://schemas.microsoft.com/office/drawing/2014/main" id="{49DD0F6F-4F81-2EA4-3C1F-BBDE5A81C8DA}"/>
              </a:ext>
            </a:extLst>
          </p:cNvPr>
          <p:cNvPicPr>
            <a:picLocks noChangeAspect="1"/>
          </p:cNvPicPr>
          <p:nvPr/>
        </p:nvPicPr>
        <p:blipFill>
          <a:blip r:embed="rId3"/>
          <a:stretch>
            <a:fillRect/>
          </a:stretch>
        </p:blipFill>
        <p:spPr>
          <a:xfrm>
            <a:off x="1161687" y="3824329"/>
            <a:ext cx="2797140" cy="504581"/>
          </a:xfrm>
          <a:prstGeom prst="rect">
            <a:avLst/>
          </a:prstGeom>
        </p:spPr>
      </p:pic>
      <p:sp>
        <p:nvSpPr>
          <p:cNvPr id="9" name="テキスト ボックス 8">
            <a:extLst>
              <a:ext uri="{FF2B5EF4-FFF2-40B4-BE49-F238E27FC236}">
                <a16:creationId xmlns:a16="http://schemas.microsoft.com/office/drawing/2014/main" id="{60C69FF9-5F2E-FEF0-1FAD-207F4E1127C8}"/>
              </a:ext>
            </a:extLst>
          </p:cNvPr>
          <p:cNvSpPr txBox="1"/>
          <p:nvPr/>
        </p:nvSpPr>
        <p:spPr>
          <a:xfrm>
            <a:off x="1820255" y="2248848"/>
            <a:ext cx="2857005" cy="461665"/>
          </a:xfrm>
          <a:prstGeom prst="rect">
            <a:avLst/>
          </a:prstGeom>
          <a:noFill/>
        </p:spPr>
        <p:txBody>
          <a:bodyPr wrap="square">
            <a:spAutoFit/>
          </a:bodyPr>
          <a:lstStyle/>
          <a:p>
            <a:pPr algn="ctr"/>
            <a:r>
              <a:rPr lang="ja-JP" altLang="en-US" sz="2400" b="1"/>
              <a:t>情報を得たい</a:t>
            </a:r>
            <a:endParaRPr lang="en-US" altLang="ja-JP" sz="2400" b="1"/>
          </a:p>
        </p:txBody>
      </p:sp>
      <p:sp>
        <p:nvSpPr>
          <p:cNvPr id="10" name="テキスト ボックス 9">
            <a:extLst>
              <a:ext uri="{FF2B5EF4-FFF2-40B4-BE49-F238E27FC236}">
                <a16:creationId xmlns:a16="http://schemas.microsoft.com/office/drawing/2014/main" id="{20AE8338-42A1-4BE1-5711-6C4345710FEA}"/>
              </a:ext>
            </a:extLst>
          </p:cNvPr>
          <p:cNvSpPr txBox="1"/>
          <p:nvPr/>
        </p:nvSpPr>
        <p:spPr>
          <a:xfrm>
            <a:off x="6696526" y="2248848"/>
            <a:ext cx="2857005" cy="461665"/>
          </a:xfrm>
          <a:prstGeom prst="rect">
            <a:avLst/>
          </a:prstGeom>
          <a:noFill/>
        </p:spPr>
        <p:txBody>
          <a:bodyPr wrap="square">
            <a:spAutoFit/>
          </a:bodyPr>
          <a:lstStyle/>
          <a:p>
            <a:pPr algn="ctr"/>
            <a:r>
              <a:rPr lang="ja-JP" altLang="en-US" sz="2400" b="1"/>
              <a:t>相談したい</a:t>
            </a:r>
            <a:endParaRPr lang="en-US" altLang="ja-JP" sz="2400" b="1"/>
          </a:p>
        </p:txBody>
      </p:sp>
      <p:pic>
        <p:nvPicPr>
          <p:cNvPr id="11" name="図 10">
            <a:extLst>
              <a:ext uri="{FF2B5EF4-FFF2-40B4-BE49-F238E27FC236}">
                <a16:creationId xmlns:a16="http://schemas.microsoft.com/office/drawing/2014/main" id="{7F5EDC3D-B184-54F4-162A-B27B473B219E}"/>
              </a:ext>
            </a:extLst>
          </p:cNvPr>
          <p:cNvPicPr>
            <a:picLocks noChangeAspect="1"/>
          </p:cNvPicPr>
          <p:nvPr/>
        </p:nvPicPr>
        <p:blipFill>
          <a:blip r:embed="rId2"/>
          <a:stretch>
            <a:fillRect/>
          </a:stretch>
        </p:blipFill>
        <p:spPr>
          <a:xfrm>
            <a:off x="6041928" y="3033409"/>
            <a:ext cx="2083101" cy="504581"/>
          </a:xfrm>
          <a:prstGeom prst="rect">
            <a:avLst/>
          </a:prstGeom>
        </p:spPr>
      </p:pic>
      <p:sp>
        <p:nvSpPr>
          <p:cNvPr id="12" name="テキスト ボックス 11">
            <a:extLst>
              <a:ext uri="{FF2B5EF4-FFF2-40B4-BE49-F238E27FC236}">
                <a16:creationId xmlns:a16="http://schemas.microsoft.com/office/drawing/2014/main" id="{3CFF2914-FCA7-7BF3-906C-EF592FDD90B2}"/>
              </a:ext>
            </a:extLst>
          </p:cNvPr>
          <p:cNvSpPr txBox="1"/>
          <p:nvPr/>
        </p:nvSpPr>
        <p:spPr>
          <a:xfrm>
            <a:off x="3244787" y="3105665"/>
            <a:ext cx="2550039" cy="461665"/>
          </a:xfrm>
          <a:prstGeom prst="rect">
            <a:avLst/>
          </a:prstGeom>
          <a:noFill/>
        </p:spPr>
        <p:txBody>
          <a:bodyPr wrap="square">
            <a:spAutoFit/>
          </a:bodyPr>
          <a:lstStyle/>
          <a:p>
            <a:r>
              <a:rPr lang="ja-JP" altLang="en-US" sz="2400"/>
              <a:t>ポータルサイト</a:t>
            </a:r>
            <a:endParaRPr lang="en-US" altLang="ja-JP" sz="2400"/>
          </a:p>
        </p:txBody>
      </p:sp>
      <p:sp>
        <p:nvSpPr>
          <p:cNvPr id="13" name="テキスト ボックス 12">
            <a:extLst>
              <a:ext uri="{FF2B5EF4-FFF2-40B4-BE49-F238E27FC236}">
                <a16:creationId xmlns:a16="http://schemas.microsoft.com/office/drawing/2014/main" id="{80535D62-0E73-BC0E-4BA0-88D022868F3B}"/>
              </a:ext>
            </a:extLst>
          </p:cNvPr>
          <p:cNvSpPr txBox="1"/>
          <p:nvPr/>
        </p:nvSpPr>
        <p:spPr>
          <a:xfrm>
            <a:off x="8125029" y="3105665"/>
            <a:ext cx="2233899" cy="461665"/>
          </a:xfrm>
          <a:prstGeom prst="rect">
            <a:avLst/>
          </a:prstGeom>
          <a:noFill/>
        </p:spPr>
        <p:txBody>
          <a:bodyPr wrap="square">
            <a:spAutoFit/>
          </a:bodyPr>
          <a:lstStyle/>
          <a:p>
            <a:r>
              <a:rPr lang="ja-JP" altLang="en-US" sz="2400"/>
              <a:t>サポート窓口</a:t>
            </a:r>
            <a:endParaRPr lang="en-US" altLang="ja-JP" sz="2400"/>
          </a:p>
        </p:txBody>
      </p:sp>
      <p:sp>
        <p:nvSpPr>
          <p:cNvPr id="14" name="テキスト ボックス 13">
            <a:extLst>
              <a:ext uri="{FF2B5EF4-FFF2-40B4-BE49-F238E27FC236}">
                <a16:creationId xmlns:a16="http://schemas.microsoft.com/office/drawing/2014/main" id="{9E3C7F63-E292-F5F6-6447-DBF3480D7A27}"/>
              </a:ext>
            </a:extLst>
          </p:cNvPr>
          <p:cNvSpPr txBox="1"/>
          <p:nvPr/>
        </p:nvSpPr>
        <p:spPr>
          <a:xfrm>
            <a:off x="6041928" y="4635881"/>
            <a:ext cx="5664501" cy="461665"/>
          </a:xfrm>
          <a:prstGeom prst="rect">
            <a:avLst/>
          </a:prstGeom>
          <a:noFill/>
        </p:spPr>
        <p:txBody>
          <a:bodyPr wrap="square">
            <a:spAutoFit/>
          </a:bodyPr>
          <a:lstStyle/>
          <a:p>
            <a:r>
              <a:rPr lang="ja-JP" altLang="en-US" sz="2400"/>
              <a:t>部局の情報担当部署・窓口</a:t>
            </a:r>
            <a:endParaRPr lang="en-US" altLang="ja-JP" sz="2400"/>
          </a:p>
        </p:txBody>
      </p:sp>
      <p:sp>
        <p:nvSpPr>
          <p:cNvPr id="15" name="テキスト ボックス 14">
            <a:extLst>
              <a:ext uri="{FF2B5EF4-FFF2-40B4-BE49-F238E27FC236}">
                <a16:creationId xmlns:a16="http://schemas.microsoft.com/office/drawing/2014/main" id="{335CF2CA-B9D5-F7FE-759A-253C1EDA46F3}"/>
              </a:ext>
            </a:extLst>
          </p:cNvPr>
          <p:cNvSpPr txBox="1"/>
          <p:nvPr/>
        </p:nvSpPr>
        <p:spPr>
          <a:xfrm>
            <a:off x="1161687" y="4636835"/>
            <a:ext cx="5664501" cy="461665"/>
          </a:xfrm>
          <a:prstGeom prst="rect">
            <a:avLst/>
          </a:prstGeom>
          <a:noFill/>
        </p:spPr>
        <p:txBody>
          <a:bodyPr wrap="square">
            <a:spAutoFit/>
          </a:bodyPr>
          <a:lstStyle/>
          <a:p>
            <a:r>
              <a:rPr lang="ja-JP" altLang="en-US" sz="2400"/>
              <a:t>部局ポータルサイトなど</a:t>
            </a:r>
            <a:endParaRPr lang="en-US" altLang="ja-JP" sz="2400"/>
          </a:p>
        </p:txBody>
      </p:sp>
      <p:sp>
        <p:nvSpPr>
          <p:cNvPr id="16" name="テキスト ボックス 15">
            <a:extLst>
              <a:ext uri="{FF2B5EF4-FFF2-40B4-BE49-F238E27FC236}">
                <a16:creationId xmlns:a16="http://schemas.microsoft.com/office/drawing/2014/main" id="{8CEE0C5D-9595-C28B-7EAE-CE1E3D142020}"/>
              </a:ext>
            </a:extLst>
          </p:cNvPr>
          <p:cNvSpPr txBox="1"/>
          <p:nvPr/>
        </p:nvSpPr>
        <p:spPr>
          <a:xfrm>
            <a:off x="1161687" y="5308211"/>
            <a:ext cx="5664501" cy="461665"/>
          </a:xfrm>
          <a:prstGeom prst="rect">
            <a:avLst/>
          </a:prstGeom>
          <a:noFill/>
        </p:spPr>
        <p:txBody>
          <a:bodyPr wrap="square">
            <a:spAutoFit/>
          </a:bodyPr>
          <a:lstStyle/>
          <a:p>
            <a:r>
              <a:rPr lang="ja-JP" altLang="en-US" sz="2400"/>
              <a:t>その他の公開されている情報</a:t>
            </a:r>
            <a:endParaRPr lang="en-US" altLang="ja-JP" sz="2400"/>
          </a:p>
        </p:txBody>
      </p:sp>
      <p:sp>
        <p:nvSpPr>
          <p:cNvPr id="17" name="テキスト ボックス 16">
            <a:extLst>
              <a:ext uri="{FF2B5EF4-FFF2-40B4-BE49-F238E27FC236}">
                <a16:creationId xmlns:a16="http://schemas.microsoft.com/office/drawing/2014/main" id="{51898448-FD1E-2F64-71F7-ED114DBED073}"/>
              </a:ext>
            </a:extLst>
          </p:cNvPr>
          <p:cNvSpPr txBox="1"/>
          <p:nvPr/>
        </p:nvSpPr>
        <p:spPr>
          <a:xfrm>
            <a:off x="6041928" y="5308210"/>
            <a:ext cx="5664501" cy="461665"/>
          </a:xfrm>
          <a:prstGeom prst="rect">
            <a:avLst/>
          </a:prstGeom>
          <a:noFill/>
        </p:spPr>
        <p:txBody>
          <a:bodyPr wrap="square">
            <a:spAutoFit/>
          </a:bodyPr>
          <a:lstStyle/>
          <a:p>
            <a:r>
              <a:rPr lang="en-US" altLang="ja-JP" sz="2400"/>
              <a:t>IT</a:t>
            </a:r>
            <a:r>
              <a:rPr lang="ja-JP" altLang="en-US" sz="2400"/>
              <a:t>ツール利活用コミュニティ</a:t>
            </a:r>
            <a:endParaRPr lang="en-US" altLang="ja-JP" sz="2400"/>
          </a:p>
        </p:txBody>
      </p:sp>
      <p:cxnSp>
        <p:nvCxnSpPr>
          <p:cNvPr id="18" name="直線コネクタ 17">
            <a:extLst>
              <a:ext uri="{FF2B5EF4-FFF2-40B4-BE49-F238E27FC236}">
                <a16:creationId xmlns:a16="http://schemas.microsoft.com/office/drawing/2014/main" id="{29275C24-5FDE-286A-28D2-CE243B968685}"/>
              </a:ext>
            </a:extLst>
          </p:cNvPr>
          <p:cNvCxnSpPr>
            <a:cxnSpLocks/>
          </p:cNvCxnSpPr>
          <p:nvPr/>
        </p:nvCxnSpPr>
        <p:spPr>
          <a:xfrm>
            <a:off x="838200" y="2797599"/>
            <a:ext cx="9880600" cy="0"/>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F4EFF5D-50C4-C64F-7BC2-7439104B7735}"/>
              </a:ext>
            </a:extLst>
          </p:cNvPr>
          <p:cNvCxnSpPr>
            <a:cxnSpLocks/>
          </p:cNvCxnSpPr>
          <p:nvPr/>
        </p:nvCxnSpPr>
        <p:spPr>
          <a:xfrm>
            <a:off x="5794828" y="2190792"/>
            <a:ext cx="0" cy="3763694"/>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1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0E75-B838-3FE2-A3F3-D4D108F036D6}"/>
              </a:ext>
            </a:extLst>
          </p:cNvPr>
          <p:cNvSpPr>
            <a:spLocks noGrp="1"/>
          </p:cNvSpPr>
          <p:nvPr>
            <p:ph type="title"/>
          </p:nvPr>
        </p:nvSpPr>
        <p:spPr/>
        <p:txBody>
          <a:bodyPr/>
          <a:lstStyle/>
          <a:p>
            <a:r>
              <a:rPr kumimoji="1" lang="en-US" altLang="ja-JP" err="1"/>
              <a:t>utelecon</a:t>
            </a:r>
            <a:r>
              <a:rPr kumimoji="1" lang="en-US" altLang="ja-JP"/>
              <a:t> </a:t>
            </a:r>
            <a:r>
              <a:rPr kumimoji="1" lang="ja-JP" altLang="en-US"/>
              <a:t>ポータルサイトとサポート窓口</a:t>
            </a:r>
          </a:p>
        </p:txBody>
      </p:sp>
      <p:sp>
        <p:nvSpPr>
          <p:cNvPr id="4" name="日付プレースホルダー 3">
            <a:extLst>
              <a:ext uri="{FF2B5EF4-FFF2-40B4-BE49-F238E27FC236}">
                <a16:creationId xmlns:a16="http://schemas.microsoft.com/office/drawing/2014/main" id="{557D6F22-E351-080B-E014-E42BEFDBC086}"/>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91AC3660-E69E-3576-3B7C-E5595F2083D8}"/>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49ABFAAF-B503-91C8-50CE-69194B47DB5F}"/>
              </a:ext>
            </a:extLst>
          </p:cNvPr>
          <p:cNvSpPr>
            <a:spLocks noGrp="1"/>
          </p:cNvSpPr>
          <p:nvPr>
            <p:ph type="sldNum" sz="quarter" idx="12"/>
          </p:nvPr>
        </p:nvSpPr>
        <p:spPr/>
        <p:txBody>
          <a:bodyPr/>
          <a:lstStyle/>
          <a:p>
            <a:fld id="{238D974C-B194-4AA9-B594-062E052A82EF}" type="slidenum">
              <a:rPr kumimoji="1" lang="ja-JP" altLang="en-US" smtClean="0"/>
              <a:t>56</a:t>
            </a:fld>
            <a:endParaRPr kumimoji="1" lang="ja-JP" altLang="en-US"/>
          </a:p>
        </p:txBody>
      </p:sp>
      <p:sp>
        <p:nvSpPr>
          <p:cNvPr id="12" name="コンテンツ プレースホルダー 2">
            <a:extLst>
              <a:ext uri="{FF2B5EF4-FFF2-40B4-BE49-F238E27FC236}">
                <a16:creationId xmlns:a16="http://schemas.microsoft.com/office/drawing/2014/main" id="{289784E5-B275-332E-BF02-DC34A58BDC45}"/>
              </a:ext>
            </a:extLst>
          </p:cNvPr>
          <p:cNvSpPr>
            <a:spLocks noGrp="1"/>
          </p:cNvSpPr>
          <p:nvPr>
            <p:ph idx="1"/>
          </p:nvPr>
        </p:nvSpPr>
        <p:spPr>
          <a:xfrm>
            <a:off x="838200" y="1251284"/>
            <a:ext cx="10515600" cy="5174716"/>
          </a:xfrm>
        </p:spPr>
        <p:txBody>
          <a:bodyPr>
            <a:normAutofit/>
          </a:bodyPr>
          <a:lstStyle/>
          <a:p>
            <a:pPr marL="0" indent="0">
              <a:lnSpc>
                <a:spcPct val="100000"/>
              </a:lnSpc>
              <a:buNone/>
            </a:pPr>
            <a:r>
              <a:rPr lang="ja-JP" altLang="en-US" sz="3600" b="1">
                <a:solidFill>
                  <a:srgbClr val="155F90"/>
                </a:solidFill>
              </a:rPr>
              <a:t>困ったときの</a:t>
            </a:r>
            <a:endParaRPr lang="en-US" altLang="ja-JP"/>
          </a:p>
          <a:p>
            <a:pPr>
              <a:lnSpc>
                <a:spcPct val="100000"/>
              </a:lnSpc>
            </a:pPr>
            <a:endParaRPr lang="en-US" altLang="ja-JP"/>
          </a:p>
          <a:p>
            <a:pPr>
              <a:lnSpc>
                <a:spcPct val="100000"/>
              </a:lnSpc>
            </a:pPr>
            <a:r>
              <a:rPr lang="en-US" altLang="ja-JP"/>
              <a:t>Google</a:t>
            </a:r>
            <a:r>
              <a:rPr lang="ja-JP" altLang="en-US"/>
              <a:t>検索</a:t>
            </a:r>
            <a:endParaRPr lang="en-US" altLang="ja-JP"/>
          </a:p>
          <a:p>
            <a:pPr lvl="1">
              <a:lnSpc>
                <a:spcPct val="100000"/>
              </a:lnSpc>
            </a:pPr>
            <a:r>
              <a:rPr lang="ja-JP" altLang="en-US"/>
              <a:t>多くの場合、「</a:t>
            </a:r>
            <a:r>
              <a:rPr lang="en-US" altLang="ja-JP"/>
              <a:t>utelecon</a:t>
            </a:r>
            <a:r>
              <a:rPr lang="ja-JP" altLang="en-US"/>
              <a:t>」を組み合わ</a:t>
            </a:r>
            <a:br>
              <a:rPr lang="en-US" altLang="ja-JP"/>
            </a:br>
            <a:r>
              <a:rPr lang="ja-JP" altLang="en-US"/>
              <a:t>せて検索すれば必要な情報が見つかる</a:t>
            </a:r>
            <a:endParaRPr lang="en-US" altLang="ja-JP"/>
          </a:p>
          <a:p>
            <a:pPr>
              <a:lnSpc>
                <a:spcPct val="100000"/>
              </a:lnSpc>
            </a:pPr>
            <a:r>
              <a:rPr lang="en-US" altLang="ja-JP">
                <a:hlinkClick r:id="rId2"/>
              </a:rPr>
              <a:t>utelecon</a:t>
            </a:r>
            <a:r>
              <a:rPr lang="ja-JP" altLang="en-US">
                <a:hlinkClick r:id="rId2"/>
              </a:rPr>
              <a:t>サポート窓口</a:t>
            </a:r>
            <a:endParaRPr lang="en-US" altLang="ja-JP"/>
          </a:p>
          <a:p>
            <a:pPr marL="0" indent="0">
              <a:lnSpc>
                <a:spcPct val="100000"/>
              </a:lnSpc>
              <a:buNone/>
            </a:pPr>
            <a:r>
              <a:rPr lang="en-US" altLang="ja-JP"/>
              <a:t>  </a:t>
            </a:r>
            <a:r>
              <a:rPr lang="ja-JP" altLang="en-US"/>
              <a:t>最小のやり取りで問題を解決</a:t>
            </a:r>
            <a:endParaRPr lang="en-US" altLang="ja-JP"/>
          </a:p>
          <a:p>
            <a:pPr lvl="1">
              <a:lnSpc>
                <a:spcPct val="100000"/>
              </a:lnSpc>
            </a:pPr>
            <a:r>
              <a:rPr lang="ja-JP" altLang="en-US"/>
              <a:t>メールフォーム</a:t>
            </a:r>
            <a:endParaRPr lang="en-US" altLang="ja-JP"/>
          </a:p>
          <a:p>
            <a:pPr lvl="1">
              <a:lnSpc>
                <a:spcPct val="100000"/>
              </a:lnSpc>
            </a:pPr>
            <a:r>
              <a:rPr lang="ja-JP" altLang="en-US"/>
              <a:t>チャット</a:t>
            </a:r>
            <a:endParaRPr lang="en-US" altLang="ja-JP"/>
          </a:p>
          <a:p>
            <a:pPr lvl="1">
              <a:lnSpc>
                <a:spcPct val="100000"/>
              </a:lnSpc>
            </a:pPr>
            <a:r>
              <a:rPr lang="ja-JP" altLang="en-US"/>
              <a:t>オンライン通話</a:t>
            </a:r>
            <a:endParaRPr lang="en-US" altLang="ja-JP"/>
          </a:p>
        </p:txBody>
      </p:sp>
      <p:sp>
        <p:nvSpPr>
          <p:cNvPr id="13" name="テキスト ボックス 12">
            <a:extLst>
              <a:ext uri="{FF2B5EF4-FFF2-40B4-BE49-F238E27FC236}">
                <a16:creationId xmlns:a16="http://schemas.microsoft.com/office/drawing/2014/main" id="{A77BFBB1-C221-93E7-D8C4-C615124874F3}"/>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a:latin typeface="Calibri" panose="020F0502020204030204" pitchFamily="34" charset="0"/>
              <a:cs typeface="Calibri" panose="020F0502020204030204" pitchFamily="34" charset="0"/>
            </a:endParaRPr>
          </a:p>
        </p:txBody>
      </p:sp>
      <p:pic>
        <p:nvPicPr>
          <p:cNvPr id="14" name="図 13" descr="アイコン&#10;&#10;自動的に生成された説明">
            <a:extLst>
              <a:ext uri="{FF2B5EF4-FFF2-40B4-BE49-F238E27FC236}">
                <a16:creationId xmlns:a16="http://schemas.microsoft.com/office/drawing/2014/main" id="{1AF690D6-6819-FC08-F8DF-1041A47723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5" name="図 14">
            <a:extLst>
              <a:ext uri="{FF2B5EF4-FFF2-40B4-BE49-F238E27FC236}">
                <a16:creationId xmlns:a16="http://schemas.microsoft.com/office/drawing/2014/main" id="{793959EB-0FCF-FA39-96BE-407482C8D3D4}"/>
              </a:ext>
            </a:extLst>
          </p:cNvPr>
          <p:cNvPicPr>
            <a:picLocks noChangeAspect="1"/>
          </p:cNvPicPr>
          <p:nvPr/>
        </p:nvPicPr>
        <p:blipFill>
          <a:blip r:embed="rId4"/>
          <a:stretch>
            <a:fillRect/>
          </a:stretch>
        </p:blipFill>
        <p:spPr>
          <a:xfrm>
            <a:off x="3790705" y="1232686"/>
            <a:ext cx="2608580" cy="631866"/>
          </a:xfrm>
          <a:prstGeom prst="rect">
            <a:avLst/>
          </a:prstGeom>
        </p:spPr>
      </p:pic>
      <p:pic>
        <p:nvPicPr>
          <p:cNvPr id="16" name="図 15">
            <a:extLst>
              <a:ext uri="{FF2B5EF4-FFF2-40B4-BE49-F238E27FC236}">
                <a16:creationId xmlns:a16="http://schemas.microsoft.com/office/drawing/2014/main" id="{22FB506C-E566-42FD-9C19-525B32A4A7B7}"/>
              </a:ext>
            </a:extLst>
          </p:cNvPr>
          <p:cNvPicPr>
            <a:picLocks noChangeAspect="1"/>
          </p:cNvPicPr>
          <p:nvPr/>
        </p:nvPicPr>
        <p:blipFill>
          <a:blip r:embed="rId5"/>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
        <p:nvSpPr>
          <p:cNvPr id="18" name="テキスト ボックス 17">
            <a:extLst>
              <a:ext uri="{FF2B5EF4-FFF2-40B4-BE49-F238E27FC236}">
                <a16:creationId xmlns:a16="http://schemas.microsoft.com/office/drawing/2014/main" id="{0F64E39F-AE17-5DC4-D18B-022993F8C579}"/>
              </a:ext>
            </a:extLst>
          </p:cNvPr>
          <p:cNvSpPr txBox="1"/>
          <p:nvPr/>
        </p:nvSpPr>
        <p:spPr>
          <a:xfrm>
            <a:off x="6945396" y="1399266"/>
            <a:ext cx="4777550" cy="400110"/>
          </a:xfrm>
          <a:prstGeom prst="rect">
            <a:avLst/>
          </a:prstGeom>
          <a:noFill/>
        </p:spPr>
        <p:txBody>
          <a:bodyPr wrap="square">
            <a:spAutoFit/>
          </a:bodyPr>
          <a:lstStyle/>
          <a:p>
            <a:r>
              <a:rPr lang="ja-JP" altLang="en-US" sz="2000">
                <a:hlinkClick r:id="rId6"/>
              </a:rPr>
              <a:t>https://utelecon.adm.u-tokyo.ac.jp/</a:t>
            </a:r>
            <a:endParaRPr lang="en-US" altLang="ja-JP" sz="2000"/>
          </a:p>
        </p:txBody>
      </p:sp>
    </p:spTree>
    <p:extLst>
      <p:ext uri="{BB962C8B-B14F-4D97-AF65-F5344CB8AC3E}">
        <p14:creationId xmlns:p14="http://schemas.microsoft.com/office/powerpoint/2010/main" val="3437132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7CAEA-BAC3-2E36-C6AC-F25F870D8C0A}"/>
              </a:ext>
            </a:extLst>
          </p:cNvPr>
          <p:cNvSpPr>
            <a:spLocks noGrp="1"/>
          </p:cNvSpPr>
          <p:nvPr>
            <p:ph type="title"/>
          </p:nvPr>
        </p:nvSpPr>
        <p:spPr/>
        <p:txBody>
          <a:bodyPr/>
          <a:lstStyle/>
          <a:p>
            <a:r>
              <a:rPr kumimoji="1" lang="en-US" altLang="ja-JP"/>
              <a:t>UTokyo Portal</a:t>
            </a:r>
            <a:endParaRPr kumimoji="1" lang="ja-JP" altLang="en-US"/>
          </a:p>
        </p:txBody>
      </p:sp>
      <p:sp>
        <p:nvSpPr>
          <p:cNvPr id="3" name="コンテンツ プレースホルダー 2">
            <a:extLst>
              <a:ext uri="{FF2B5EF4-FFF2-40B4-BE49-F238E27FC236}">
                <a16:creationId xmlns:a16="http://schemas.microsoft.com/office/drawing/2014/main" id="{AE475614-4112-52EC-E63F-39805463E1C6}"/>
              </a:ext>
            </a:extLst>
          </p:cNvPr>
          <p:cNvSpPr>
            <a:spLocks noGrp="1"/>
          </p:cNvSpPr>
          <p:nvPr>
            <p:ph idx="1"/>
          </p:nvPr>
        </p:nvSpPr>
        <p:spPr>
          <a:xfrm>
            <a:off x="838200" y="1326485"/>
            <a:ext cx="7239000" cy="5174716"/>
          </a:xfrm>
        </p:spPr>
        <p:txBody>
          <a:bodyPr>
            <a:normAutofit fontScale="92500"/>
          </a:bodyPr>
          <a:lstStyle/>
          <a:p>
            <a:pPr marL="0" indent="0">
              <a:lnSpc>
                <a:spcPct val="110000"/>
              </a:lnSpc>
              <a:buNone/>
            </a:pPr>
            <a:r>
              <a:rPr lang="ja-JP" altLang="en-US" sz="3000" b="1">
                <a:solidFill>
                  <a:srgbClr val="155F90"/>
                </a:solidFill>
              </a:rPr>
              <a:t>　　　　　　　　もチェックしてください</a:t>
            </a:r>
            <a:r>
              <a:rPr lang="en-US" altLang="ja-JP" sz="3000" b="1">
                <a:solidFill>
                  <a:srgbClr val="155F90"/>
                </a:solidFill>
              </a:rPr>
              <a:t> </a:t>
            </a:r>
            <a:endParaRPr lang="en-US" altLang="ja-JP" sz="3000"/>
          </a:p>
          <a:p>
            <a:pPr marL="0" indent="0">
              <a:lnSpc>
                <a:spcPct val="110000"/>
              </a:lnSpc>
              <a:buNone/>
            </a:pPr>
            <a:r>
              <a:rPr lang="en-US" altLang="ja-JP" sz="2200">
                <a:hlinkClick r:id="rId2"/>
              </a:rPr>
              <a:t>https://univtokyo.sharepoint.com/sites/utokyoportal/</a:t>
            </a:r>
            <a:endParaRPr lang="en-US" altLang="ja-JP" sz="2200"/>
          </a:p>
          <a:p>
            <a:pPr marL="0" indent="0">
              <a:lnSpc>
                <a:spcPct val="110000"/>
              </a:lnSpc>
              <a:buNone/>
            </a:pPr>
            <a:r>
              <a:rPr lang="en-US" altLang="ja-JP" sz="2400" b="1">
                <a:solidFill>
                  <a:srgbClr val="FF0000"/>
                </a:solidFill>
              </a:rPr>
              <a:t>※ </a:t>
            </a:r>
            <a:r>
              <a:rPr lang="ja-JP" altLang="en-US" sz="2400" b="1">
                <a:solidFill>
                  <a:srgbClr val="FF0000"/>
                </a:solidFill>
              </a:rPr>
              <a:t>教職員のみがアクセス可能（学生は不可）</a:t>
            </a:r>
            <a:endParaRPr lang="en-US" altLang="ja-JP" sz="2400" b="1">
              <a:solidFill>
                <a:srgbClr val="FF0000"/>
              </a:solidFill>
            </a:endParaRPr>
          </a:p>
          <a:p>
            <a:pPr>
              <a:lnSpc>
                <a:spcPct val="110000"/>
              </a:lnSpc>
            </a:pPr>
            <a:r>
              <a:rPr lang="ja-JP" altLang="en-US" sz="2600"/>
              <a:t>通知（随時更新）</a:t>
            </a:r>
            <a:endParaRPr lang="en-US" altLang="ja-JP" sz="2600"/>
          </a:p>
          <a:p>
            <a:pPr lvl="1">
              <a:lnSpc>
                <a:spcPct val="110000"/>
              </a:lnSpc>
            </a:pPr>
            <a:r>
              <a:rPr lang="ja-JP" altLang="en-US" sz="2600"/>
              <a:t>定期的に最新の通知を確認してください</a:t>
            </a:r>
            <a:endParaRPr lang="en-US" altLang="ja-JP" sz="2600"/>
          </a:p>
          <a:p>
            <a:pPr lvl="1">
              <a:lnSpc>
                <a:spcPct val="110000"/>
              </a:lnSpc>
            </a:pPr>
            <a:r>
              <a:rPr lang="ja-JP" altLang="en-US" sz="2600"/>
              <a:t>重要な通知は和英併記で掲載されます</a:t>
            </a:r>
            <a:endParaRPr lang="en-US" altLang="ja-JP" sz="2600"/>
          </a:p>
          <a:p>
            <a:pPr>
              <a:lnSpc>
                <a:spcPct val="110000"/>
              </a:lnSpc>
            </a:pPr>
            <a:r>
              <a:rPr lang="ja-JP" altLang="en-US" sz="2600"/>
              <a:t>マニュアル集「便利帳」</a:t>
            </a:r>
            <a:endParaRPr lang="en-US" altLang="ja-JP" sz="2600"/>
          </a:p>
          <a:p>
            <a:pPr lvl="1">
              <a:lnSpc>
                <a:spcPct val="110000"/>
              </a:lnSpc>
            </a:pPr>
            <a:r>
              <a:rPr lang="ja-JP" altLang="en-US" sz="2600"/>
              <a:t>教職員向けシステムの詳細はこちらに記載</a:t>
            </a:r>
            <a:endParaRPr lang="en-US" altLang="ja-JP" sz="2600"/>
          </a:p>
          <a:p>
            <a:pPr lvl="1">
              <a:lnSpc>
                <a:spcPct val="110000"/>
              </a:lnSpc>
            </a:pPr>
            <a:r>
              <a:rPr lang="ja-JP" altLang="en-US" sz="2600"/>
              <a:t>大学全体についての各業務分野の情報も掲載</a:t>
            </a:r>
            <a:endParaRPr lang="en-US" altLang="ja-JP" sz="2600"/>
          </a:p>
          <a:p>
            <a:pPr lvl="1">
              <a:lnSpc>
                <a:spcPct val="110000"/>
              </a:lnSpc>
            </a:pPr>
            <a:r>
              <a:rPr lang="ja-JP" altLang="en-US" sz="2200"/>
              <a:t>（多くの記事は現状では日本語のみの提供です）</a:t>
            </a:r>
            <a:endParaRPr lang="en-US" altLang="ja-JP" sz="2200"/>
          </a:p>
          <a:p>
            <a:pPr lvl="1">
              <a:lnSpc>
                <a:spcPct val="110000"/>
              </a:lnSpc>
            </a:pPr>
            <a:endParaRPr lang="en-US" altLang="ja-JP"/>
          </a:p>
          <a:p>
            <a:endParaRPr kumimoji="1" lang="ja-JP" altLang="en-US"/>
          </a:p>
        </p:txBody>
      </p:sp>
      <p:sp>
        <p:nvSpPr>
          <p:cNvPr id="4" name="日付プレースホルダー 3">
            <a:extLst>
              <a:ext uri="{FF2B5EF4-FFF2-40B4-BE49-F238E27FC236}">
                <a16:creationId xmlns:a16="http://schemas.microsoft.com/office/drawing/2014/main" id="{54F65B4D-D35D-4AC5-F02F-EF011CB9ACCF}"/>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0334111F-3BE2-C0DA-EF9E-C789243EADC1}"/>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8C13414-C9E3-9D7D-E82A-7484885DD03D}"/>
              </a:ext>
            </a:extLst>
          </p:cNvPr>
          <p:cNvSpPr>
            <a:spLocks noGrp="1"/>
          </p:cNvSpPr>
          <p:nvPr>
            <p:ph type="sldNum" sz="quarter" idx="12"/>
          </p:nvPr>
        </p:nvSpPr>
        <p:spPr/>
        <p:txBody>
          <a:bodyPr/>
          <a:lstStyle/>
          <a:p>
            <a:fld id="{238D974C-B194-4AA9-B594-062E052A82EF}" type="slidenum">
              <a:rPr kumimoji="1" lang="ja-JP" altLang="en-US" smtClean="0"/>
              <a:t>57</a:t>
            </a:fld>
            <a:endParaRPr kumimoji="1" lang="ja-JP" altLang="en-US"/>
          </a:p>
        </p:txBody>
      </p:sp>
      <p:grpSp>
        <p:nvGrpSpPr>
          <p:cNvPr id="7" name="グループ化 6">
            <a:extLst>
              <a:ext uri="{FF2B5EF4-FFF2-40B4-BE49-F238E27FC236}">
                <a16:creationId xmlns:a16="http://schemas.microsoft.com/office/drawing/2014/main" id="{DD67B4C2-4DDD-2442-1807-236DFBA4FAB2}"/>
              </a:ext>
            </a:extLst>
          </p:cNvPr>
          <p:cNvGrpSpPr/>
          <p:nvPr/>
        </p:nvGrpSpPr>
        <p:grpSpPr>
          <a:xfrm>
            <a:off x="7854967" y="1"/>
            <a:ext cx="4007181" cy="6365778"/>
            <a:chOff x="6674115" y="4758"/>
            <a:chExt cx="5655553" cy="8984370"/>
          </a:xfrm>
        </p:grpSpPr>
        <p:pic>
          <p:nvPicPr>
            <p:cNvPr id="8" name="図 7">
              <a:extLst>
                <a:ext uri="{FF2B5EF4-FFF2-40B4-BE49-F238E27FC236}">
                  <a16:creationId xmlns:a16="http://schemas.microsoft.com/office/drawing/2014/main" id="{0C9124BF-9013-D92F-B232-CB06AA205F89}"/>
                </a:ext>
              </a:extLst>
            </p:cNvPr>
            <p:cNvPicPr>
              <a:picLocks noChangeAspect="1"/>
            </p:cNvPicPr>
            <p:nvPr/>
          </p:nvPicPr>
          <p:blipFill>
            <a:blip r:embed="rId3"/>
            <a:stretch>
              <a:fillRect/>
            </a:stretch>
          </p:blipFill>
          <p:spPr>
            <a:xfrm>
              <a:off x="6674115" y="4758"/>
              <a:ext cx="5655553" cy="4579070"/>
            </a:xfrm>
            <a:prstGeom prst="rect">
              <a:avLst/>
            </a:prstGeom>
          </p:spPr>
        </p:pic>
        <p:pic>
          <p:nvPicPr>
            <p:cNvPr id="9" name="図 8">
              <a:extLst>
                <a:ext uri="{FF2B5EF4-FFF2-40B4-BE49-F238E27FC236}">
                  <a16:creationId xmlns:a16="http://schemas.microsoft.com/office/drawing/2014/main" id="{B6457C26-C9EF-7A80-1B27-B4961A1E5CA0}"/>
                </a:ext>
              </a:extLst>
            </p:cNvPr>
            <p:cNvPicPr>
              <a:picLocks noChangeAspect="1"/>
            </p:cNvPicPr>
            <p:nvPr/>
          </p:nvPicPr>
          <p:blipFill>
            <a:blip r:embed="rId4"/>
            <a:stretch>
              <a:fillRect/>
            </a:stretch>
          </p:blipFill>
          <p:spPr>
            <a:xfrm>
              <a:off x="6788150" y="4462758"/>
              <a:ext cx="5495925" cy="4526370"/>
            </a:xfrm>
            <a:prstGeom prst="rect">
              <a:avLst/>
            </a:prstGeom>
          </p:spPr>
        </p:pic>
      </p:grpSp>
      <p:pic>
        <p:nvPicPr>
          <p:cNvPr id="10" name="図 9">
            <a:extLst>
              <a:ext uri="{FF2B5EF4-FFF2-40B4-BE49-F238E27FC236}">
                <a16:creationId xmlns:a16="http://schemas.microsoft.com/office/drawing/2014/main" id="{919ED477-C0EA-58B1-E356-5FE2057DDC48}"/>
              </a:ext>
            </a:extLst>
          </p:cNvPr>
          <p:cNvPicPr>
            <a:picLocks noChangeAspect="1"/>
          </p:cNvPicPr>
          <p:nvPr/>
        </p:nvPicPr>
        <p:blipFill>
          <a:blip r:embed="rId5"/>
          <a:stretch>
            <a:fillRect/>
          </a:stretch>
        </p:blipFill>
        <p:spPr>
          <a:xfrm>
            <a:off x="838200" y="1301389"/>
            <a:ext cx="2914522" cy="525756"/>
          </a:xfrm>
          <a:prstGeom prst="rect">
            <a:avLst/>
          </a:prstGeom>
        </p:spPr>
      </p:pic>
    </p:spTree>
    <p:extLst>
      <p:ext uri="{BB962C8B-B14F-4D97-AF65-F5344CB8AC3E}">
        <p14:creationId xmlns:p14="http://schemas.microsoft.com/office/powerpoint/2010/main" val="1082450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6FDE2-B33F-1637-CC96-08D47E8E56DE}"/>
              </a:ext>
            </a:extLst>
          </p:cNvPr>
          <p:cNvSpPr>
            <a:spLocks noGrp="1"/>
          </p:cNvSpPr>
          <p:nvPr>
            <p:ph type="title"/>
          </p:nvPr>
        </p:nvSpPr>
        <p:spPr/>
        <p:txBody>
          <a:bodyPr/>
          <a:lstStyle/>
          <a:p>
            <a:r>
              <a:rPr kumimoji="1" lang="ja-JP" altLang="en-US"/>
              <a:t>部局の情報担当部署・窓口</a:t>
            </a:r>
          </a:p>
        </p:txBody>
      </p:sp>
      <p:sp>
        <p:nvSpPr>
          <p:cNvPr id="3" name="コンテンツ プレースホルダー 2">
            <a:extLst>
              <a:ext uri="{FF2B5EF4-FFF2-40B4-BE49-F238E27FC236}">
                <a16:creationId xmlns:a16="http://schemas.microsoft.com/office/drawing/2014/main" id="{CA940E43-7C0C-8922-4227-91EBFF3F22D2}"/>
              </a:ext>
            </a:extLst>
          </p:cNvPr>
          <p:cNvSpPr>
            <a:spLocks noGrp="1"/>
          </p:cNvSpPr>
          <p:nvPr>
            <p:ph idx="1"/>
          </p:nvPr>
        </p:nvSpPr>
        <p:spPr/>
        <p:txBody>
          <a:bodyPr vert="horz" lIns="91440" tIns="45720" rIns="91440" bIns="45720" rtlCol="0" anchor="t">
            <a:normAutofit/>
          </a:bodyPr>
          <a:lstStyle/>
          <a:p>
            <a:pPr>
              <a:lnSpc>
                <a:spcPct val="150000"/>
              </a:lnSpc>
            </a:pPr>
            <a:r>
              <a:rPr lang="ja-JP" altLang="en-US"/>
              <a:t>部局で独自に提供されている情報システム・サービスについては、部局の情報担当部署・窓口に相談してください</a:t>
            </a:r>
            <a:endParaRPr lang="en-US" altLang="ja-JP"/>
          </a:p>
          <a:p>
            <a:pPr>
              <a:lnSpc>
                <a:spcPct val="150000"/>
              </a:lnSpc>
            </a:pPr>
            <a:r>
              <a:rPr lang="ja-JP" altLang="en-US"/>
              <a:t>部局が独自のポータルサイトを提供している場合もあります</a:t>
            </a:r>
            <a:endParaRPr lang="en-US" altLang="ja-JP"/>
          </a:p>
          <a:p>
            <a:pPr>
              <a:lnSpc>
                <a:spcPct val="150000"/>
              </a:lnSpc>
            </a:pPr>
            <a:r>
              <a:rPr lang="ja-JP" altLang="en-US">
                <a:hlinkClick r:id="rId2"/>
              </a:rPr>
              <a:t>UTokyo Wi-Fi</a:t>
            </a:r>
            <a:r>
              <a:rPr lang="ja-JP" altLang="en-US"/>
              <a:t>、</a:t>
            </a:r>
            <a:r>
              <a:rPr lang="ja-JP" altLang="en-US">
                <a:hlinkClick r:id="rId3"/>
              </a:rPr>
              <a:t>有線の部局ネットワーク</a:t>
            </a:r>
            <a:r>
              <a:rPr lang="ja-JP" altLang="en-US"/>
              <a:t>については部局担当者がいます。</a:t>
            </a:r>
          </a:p>
          <a:p>
            <a:pPr lvl="1">
              <a:lnSpc>
                <a:spcPct val="150000"/>
              </a:lnSpc>
              <a:buFont typeface="Courier New" panose="020B0604020202020204" pitchFamily="34" charset="0"/>
              <a:buChar char="o"/>
            </a:pPr>
            <a:endParaRPr lang="ja-JP" altLang="en-US"/>
          </a:p>
          <a:p>
            <a:endParaRPr lang="ja-JP" altLang="en-US"/>
          </a:p>
        </p:txBody>
      </p:sp>
      <p:sp>
        <p:nvSpPr>
          <p:cNvPr id="4" name="日付プレースホルダー 3">
            <a:extLst>
              <a:ext uri="{FF2B5EF4-FFF2-40B4-BE49-F238E27FC236}">
                <a16:creationId xmlns:a16="http://schemas.microsoft.com/office/drawing/2014/main" id="{B4F3CFBE-F0A6-6B5D-1E5E-AE353AF27A15}"/>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FF5FBD96-8992-A9ED-E5ED-6779D47CF8F6}"/>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110355B1-72F6-C349-465C-7DBE20A1137B}"/>
              </a:ext>
            </a:extLst>
          </p:cNvPr>
          <p:cNvSpPr>
            <a:spLocks noGrp="1"/>
          </p:cNvSpPr>
          <p:nvPr>
            <p:ph type="sldNum" sz="quarter" idx="12"/>
          </p:nvPr>
        </p:nvSpPr>
        <p:spPr/>
        <p:txBody>
          <a:bodyPr/>
          <a:lstStyle/>
          <a:p>
            <a:fld id="{238D974C-B194-4AA9-B594-062E052A82EF}" type="slidenum">
              <a:rPr kumimoji="1" lang="ja-JP" altLang="en-US" smtClean="0"/>
              <a:t>58</a:t>
            </a:fld>
            <a:endParaRPr kumimoji="1" lang="ja-JP" altLang="en-US"/>
          </a:p>
        </p:txBody>
      </p:sp>
    </p:spTree>
    <p:extLst>
      <p:ext uri="{BB962C8B-B14F-4D97-AF65-F5344CB8AC3E}">
        <p14:creationId xmlns:p14="http://schemas.microsoft.com/office/powerpoint/2010/main" val="424079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a:t>IT</a:t>
            </a:r>
            <a:r>
              <a:rPr kumimoji="1" lang="ja-JP" altLang="en-US"/>
              <a:t>ツール利活用コミュニティ</a:t>
            </a:r>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buNone/>
            </a:pPr>
            <a:r>
              <a:rPr lang="ja-JP" altLang="en-US" sz="2400"/>
              <a:t>教職員は誰でも参加できる </a:t>
            </a:r>
            <a:r>
              <a:rPr lang="en-US" altLang="ja-JP" sz="2400"/>
              <a:t>Microsoft Teams </a:t>
            </a:r>
            <a:r>
              <a:rPr lang="ja-JP" altLang="en-US" sz="2400"/>
              <a:t>のコミュニティ</a:t>
            </a:r>
            <a:endParaRPr lang="en-US" altLang="ja-JP" sz="2400"/>
          </a:p>
          <a:p>
            <a:pPr marL="0" indent="0">
              <a:buNone/>
            </a:pPr>
            <a:endParaRPr lang="en-US" altLang="ja-JP" sz="2400"/>
          </a:p>
          <a:p>
            <a:pPr marL="0" indent="0">
              <a:buNone/>
            </a:pPr>
            <a:endParaRPr kumimoji="1" lang="ja-JP" altLang="en-US" sz="240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59</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02CE2D4-810E-D513-3B54-B7CF9F3D9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717" y="1794650"/>
            <a:ext cx="5835960" cy="3561538"/>
          </a:xfrm>
          <a:prstGeom prst="rect">
            <a:avLst/>
          </a:prstGeom>
          <a:ln>
            <a:noFill/>
          </a:ln>
          <a:effectLst>
            <a:outerShdw blurRad="292100" dist="139700" dir="2700000" algn="tl" rotWithShape="0">
              <a:srgbClr val="333333">
                <a:alpha val="65000"/>
              </a:srgbClr>
            </a:outerShdw>
          </a:effectLst>
        </p:spPr>
      </p:pic>
      <p:sp>
        <p:nvSpPr>
          <p:cNvPr id="11" name="テキスト ボックス 10">
            <a:extLst>
              <a:ext uri="{FF2B5EF4-FFF2-40B4-BE49-F238E27FC236}">
                <a16:creationId xmlns:a16="http://schemas.microsoft.com/office/drawing/2014/main" id="{94D6AF33-1095-D72A-FD79-03B4E630D09C}"/>
              </a:ext>
            </a:extLst>
          </p:cNvPr>
          <p:cNvSpPr txBox="1"/>
          <p:nvPr/>
        </p:nvSpPr>
        <p:spPr>
          <a:xfrm>
            <a:off x="838200" y="5796503"/>
            <a:ext cx="9273821" cy="461665"/>
          </a:xfrm>
          <a:prstGeom prst="rect">
            <a:avLst/>
          </a:prstGeom>
          <a:noFill/>
        </p:spPr>
        <p:txBody>
          <a:bodyPr wrap="none" rtlCol="0">
            <a:spAutoFit/>
          </a:bodyPr>
          <a:lstStyle/>
          <a:p>
            <a:r>
              <a:rPr kumimoji="1" lang="en-US" altLang="ja-JP" sz="2400" b="1">
                <a:hlinkClick r:id="rId3"/>
              </a:rPr>
              <a:t>UTokyo Portal</a:t>
            </a:r>
            <a:r>
              <a:rPr kumimoji="1" lang="ja-JP" altLang="en-US" sz="2400" b="1">
                <a:hlinkClick r:id="rId3"/>
              </a:rPr>
              <a:t>「</a:t>
            </a:r>
            <a:r>
              <a:rPr kumimoji="1" lang="en-US" altLang="ja-JP" sz="2400" b="1">
                <a:hlinkClick r:id="rId3"/>
              </a:rPr>
              <a:t>IT</a:t>
            </a:r>
            <a:r>
              <a:rPr kumimoji="1" lang="ja-JP" altLang="en-US" sz="2400" b="1">
                <a:hlinkClick r:id="rId3"/>
              </a:rPr>
              <a:t>ツールの利活用」ページ</a:t>
            </a:r>
            <a:r>
              <a:rPr kumimoji="1" lang="ja-JP" altLang="en-US" sz="2400" b="1"/>
              <a:t>からぜひご参加を！</a:t>
            </a:r>
          </a:p>
        </p:txBody>
      </p:sp>
      <p:sp>
        <p:nvSpPr>
          <p:cNvPr id="12" name="雲 11">
            <a:extLst>
              <a:ext uri="{FF2B5EF4-FFF2-40B4-BE49-F238E27FC236}">
                <a16:creationId xmlns:a16="http://schemas.microsoft.com/office/drawing/2014/main" id="{F1DC2953-4DCC-EA52-C904-F43C80912660}"/>
              </a:ext>
            </a:extLst>
          </p:cNvPr>
          <p:cNvSpPr/>
          <p:nvPr/>
        </p:nvSpPr>
        <p:spPr>
          <a:xfrm rot="20912109">
            <a:off x="480560" y="2055090"/>
            <a:ext cx="5257800" cy="2303813"/>
          </a:xfrm>
          <a:prstGeom prst="cloud">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649F7B-D5F2-75EE-3890-53C099CF728C}"/>
              </a:ext>
            </a:extLst>
          </p:cNvPr>
          <p:cNvSpPr txBox="1"/>
          <p:nvPr/>
        </p:nvSpPr>
        <p:spPr>
          <a:xfrm rot="20912109">
            <a:off x="684523" y="2221530"/>
            <a:ext cx="5294537" cy="1708160"/>
          </a:xfrm>
          <a:prstGeom prst="rect">
            <a:avLst/>
          </a:prstGeom>
          <a:noFill/>
        </p:spPr>
        <p:txBody>
          <a:bodyPr wrap="square">
            <a:spAutoFit/>
          </a:bodyPr>
          <a:lstStyle/>
          <a:p>
            <a:pPr marL="0" indent="0">
              <a:lnSpc>
                <a:spcPct val="150000"/>
              </a:lnSpc>
              <a:buNone/>
            </a:pPr>
            <a:r>
              <a:rPr lang="en-US" altLang="ja-JP" sz="2400" b="1"/>
              <a:t>IT</a:t>
            </a:r>
            <a:r>
              <a:rPr lang="ja-JP" altLang="en-US" sz="2400" b="1"/>
              <a:t>ツールの使い方の相談</a:t>
            </a:r>
            <a:endParaRPr lang="en-US" altLang="ja-JP" sz="2400" b="1"/>
          </a:p>
          <a:p>
            <a:pPr marL="0" indent="0">
              <a:lnSpc>
                <a:spcPct val="150000"/>
              </a:lnSpc>
              <a:buNone/>
            </a:pPr>
            <a:r>
              <a:rPr lang="ja-JP" altLang="en-US" sz="2400" b="1"/>
              <a:t>業務自動化・効率化の情報交換</a:t>
            </a:r>
            <a:endParaRPr lang="en-US" altLang="ja-JP" sz="2400" b="1"/>
          </a:p>
          <a:p>
            <a:pPr marL="0" indent="0">
              <a:lnSpc>
                <a:spcPct val="150000"/>
              </a:lnSpc>
              <a:buNone/>
            </a:pPr>
            <a:r>
              <a:rPr lang="ja-JP" altLang="en-US" sz="2400" b="1"/>
              <a:t>その他</a:t>
            </a:r>
            <a:r>
              <a:rPr lang="en-US" altLang="ja-JP" sz="2400" b="1"/>
              <a:t>IT</a:t>
            </a:r>
            <a:r>
              <a:rPr lang="ja-JP" altLang="en-US" sz="2400" b="1"/>
              <a:t>ツール以外の業務の相談も</a:t>
            </a:r>
            <a:endParaRPr lang="en-US" altLang="ja-JP" sz="2400" b="1"/>
          </a:p>
        </p:txBody>
      </p:sp>
      <p:sp>
        <p:nvSpPr>
          <p:cNvPr id="13" name="吹き出し: 角を丸めた四角形 12">
            <a:extLst>
              <a:ext uri="{FF2B5EF4-FFF2-40B4-BE49-F238E27FC236}">
                <a16:creationId xmlns:a16="http://schemas.microsoft.com/office/drawing/2014/main" id="{1D3014BD-F8E3-5A0B-A9C3-88FC780DE31D}"/>
              </a:ext>
            </a:extLst>
          </p:cNvPr>
          <p:cNvSpPr/>
          <p:nvPr/>
        </p:nvSpPr>
        <p:spPr>
          <a:xfrm>
            <a:off x="304054" y="4780816"/>
            <a:ext cx="4890366" cy="575372"/>
          </a:xfrm>
          <a:prstGeom prst="wedgeRoundRectCallout">
            <a:avLst>
              <a:gd name="adj1" fmla="val -6405"/>
              <a:gd name="adj2" fmla="val 124147"/>
              <a:gd name="adj3" fmla="val 16667"/>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25E84E-5F46-664F-F83C-1EC18B77F4C2}"/>
              </a:ext>
            </a:extLst>
          </p:cNvPr>
          <p:cNvSpPr txBox="1"/>
          <p:nvPr/>
        </p:nvSpPr>
        <p:spPr>
          <a:xfrm>
            <a:off x="355646" y="4907861"/>
            <a:ext cx="4810932" cy="369332"/>
          </a:xfrm>
          <a:prstGeom prst="rect">
            <a:avLst/>
          </a:prstGeom>
          <a:noFill/>
        </p:spPr>
        <p:txBody>
          <a:bodyPr wrap="none" rtlCol="0">
            <a:spAutoFit/>
          </a:bodyPr>
          <a:lstStyle/>
          <a:p>
            <a:r>
              <a:rPr kumimoji="1" lang="ja-JP" altLang="en-US" b="1">
                <a:solidFill>
                  <a:schemeClr val="bg1"/>
                </a:solidFill>
              </a:rPr>
              <a:t>既に</a:t>
            </a:r>
            <a:r>
              <a:rPr kumimoji="1" lang="en-US" altLang="ja-JP" b="1">
                <a:solidFill>
                  <a:schemeClr val="bg1"/>
                </a:solidFill>
              </a:rPr>
              <a:t>1,700</a:t>
            </a:r>
            <a:r>
              <a:rPr kumimoji="1" lang="ja-JP" altLang="en-US" b="1">
                <a:solidFill>
                  <a:schemeClr val="bg1"/>
                </a:solidFill>
              </a:rPr>
              <a:t>人以上の教職員が参加しています</a:t>
            </a:r>
          </a:p>
        </p:txBody>
      </p:sp>
    </p:spTree>
    <p:extLst>
      <p:ext uri="{BB962C8B-B14F-4D97-AF65-F5344CB8AC3E}">
        <p14:creationId xmlns:p14="http://schemas.microsoft.com/office/powerpoint/2010/main" val="372148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A58D1-2A4A-E60F-7755-FCFEE11F856B}"/>
            </a:ext>
          </a:extLst>
        </p:cNvPr>
        <p:cNvGrpSpPr/>
        <p:nvPr/>
      </p:nvGrpSpPr>
      <p:grpSpPr>
        <a:xfrm>
          <a:off x="0" y="0"/>
          <a:ext cx="0" cy="0"/>
          <a:chOff x="0" y="0"/>
          <a:chExt cx="0" cy="0"/>
        </a:xfrm>
      </p:grpSpPr>
      <p:pic>
        <p:nvPicPr>
          <p:cNvPr id="19" name="図 18"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690B9832-14F8-F6B8-3E01-BD77E730F0AB}"/>
              </a:ext>
            </a:extLst>
          </p:cNvPr>
          <p:cNvPicPr>
            <a:picLocks noChangeAspect="1"/>
          </p:cNvPicPr>
          <p:nvPr/>
        </p:nvPicPr>
        <p:blipFill>
          <a:blip r:embed="rId2"/>
          <a:stretch>
            <a:fillRect/>
          </a:stretch>
        </p:blipFill>
        <p:spPr>
          <a:xfrm>
            <a:off x="2358799" y="2850699"/>
            <a:ext cx="3609975" cy="2941864"/>
          </a:xfrm>
          <a:prstGeom prst="rect">
            <a:avLst/>
          </a:prstGeom>
        </p:spPr>
      </p:pic>
      <p:sp>
        <p:nvSpPr>
          <p:cNvPr id="15" name="正方形/長方形 14">
            <a:extLst>
              <a:ext uri="{FF2B5EF4-FFF2-40B4-BE49-F238E27FC236}">
                <a16:creationId xmlns:a16="http://schemas.microsoft.com/office/drawing/2014/main" id="{058FE07F-A72A-7CAD-D916-09071E9C3456}"/>
              </a:ext>
            </a:extLst>
          </p:cNvPr>
          <p:cNvSpPr/>
          <p:nvPr/>
        </p:nvSpPr>
        <p:spPr>
          <a:xfrm>
            <a:off x="4058738" y="2028609"/>
            <a:ext cx="2511737" cy="52904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ADBF868-9971-FE97-7B9F-C937F4017AB7}"/>
              </a:ext>
            </a:extLst>
          </p:cNvPr>
          <p:cNvSpPr>
            <a:spLocks noGrp="1"/>
          </p:cNvSpPr>
          <p:nvPr>
            <p:ph type="title"/>
          </p:nvPr>
        </p:nvSpPr>
        <p:spPr/>
        <p:txBody>
          <a:bodyPr/>
          <a:lstStyle/>
          <a:p>
            <a:r>
              <a:rPr kumimoji="1" lang="en-US" altLang="ja-JP"/>
              <a:t>Zoom </a:t>
            </a:r>
            <a:r>
              <a:rPr kumimoji="1" lang="ja-JP" altLang="en-US"/>
              <a:t>へのサインイン</a:t>
            </a:r>
          </a:p>
        </p:txBody>
      </p:sp>
      <p:sp>
        <p:nvSpPr>
          <p:cNvPr id="4" name="日付プレースホルダー 3">
            <a:extLst>
              <a:ext uri="{FF2B5EF4-FFF2-40B4-BE49-F238E27FC236}">
                <a16:creationId xmlns:a16="http://schemas.microsoft.com/office/drawing/2014/main" id="{54B4E174-89A1-F337-7F5B-B777CEE16665}"/>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40ED5CEA-E6AA-4218-F43A-8522FA8D502B}"/>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E59000FE-59B3-3496-7FA8-C9C5DC27307D}"/>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8" name="コンテンツ プレースホルダー 13">
            <a:extLst>
              <a:ext uri="{FF2B5EF4-FFF2-40B4-BE49-F238E27FC236}">
                <a16:creationId xmlns:a16="http://schemas.microsoft.com/office/drawing/2014/main" id="{8B7F8690-5054-AE77-0133-BFB6C0C95D83}"/>
              </a:ext>
            </a:extLst>
          </p:cNvPr>
          <p:cNvSpPr>
            <a:spLocks noGrp="1"/>
          </p:cNvSpPr>
          <p:nvPr>
            <p:ph idx="1"/>
          </p:nvPr>
        </p:nvSpPr>
        <p:spPr>
          <a:xfrm>
            <a:off x="838200" y="1251285"/>
            <a:ext cx="7206343" cy="2028745"/>
          </a:xfrm>
        </p:spPr>
        <p:txBody>
          <a:bodyPr vert="horz" lIns="91440" tIns="45720" rIns="91440" bIns="45720" rtlCol="0" anchor="t">
            <a:normAutofit/>
          </a:bodyPr>
          <a:lstStyle/>
          <a:p>
            <a:pPr>
              <a:lnSpc>
                <a:spcPct val="150000"/>
              </a:lnSpc>
              <a:spcBef>
                <a:spcPts val="0"/>
              </a:spcBef>
            </a:pPr>
            <a:r>
              <a:rPr lang="en-US" err="1">
                <a:ea typeface="+mn-lt"/>
                <a:cs typeface="+mn-lt"/>
              </a:rPr>
              <a:t>または</a:t>
            </a:r>
            <a:r>
              <a:rPr lang="en-US">
                <a:ea typeface="+mn-lt"/>
                <a:cs typeface="+mn-lt"/>
              </a:rPr>
              <a:t> SSO </a:t>
            </a:r>
            <a:r>
              <a:rPr lang="ja-JP" altLang="en-US">
                <a:ea typeface="+mn-lt"/>
                <a:cs typeface="+mn-lt"/>
              </a:rPr>
              <a:t>ボタンからアクセス</a:t>
            </a:r>
            <a:br>
              <a:rPr lang="ja-JP" altLang="en-US">
                <a:ea typeface="+mn-lt"/>
                <a:cs typeface="+mn-lt"/>
              </a:rPr>
            </a:br>
            <a:r>
              <a:rPr lang="ja-JP" altLang="en-US">
                <a:ea typeface="+mn-lt"/>
                <a:cs typeface="+mn-lt"/>
              </a:rPr>
              <a:t>会社のドメインに</a:t>
            </a:r>
            <a:r>
              <a:rPr lang="ja-JP" altLang="en-US">
                <a:solidFill>
                  <a:srgbClr val="155F90"/>
                </a:solidFill>
                <a:ea typeface="+mn-lt"/>
                <a:cs typeface="+mn-lt"/>
              </a:rPr>
              <a:t> </a:t>
            </a:r>
            <a:r>
              <a:rPr lang="en-US" altLang="ja-JP">
                <a:solidFill>
                  <a:srgbClr val="155F90"/>
                </a:solidFill>
                <a:ea typeface="+mn-lt"/>
                <a:cs typeface="+mn-lt"/>
              </a:rPr>
              <a:t>u-</a:t>
            </a:r>
            <a:r>
              <a:rPr lang="en-US" altLang="ja-JP" err="1">
                <a:solidFill>
                  <a:srgbClr val="155F90"/>
                </a:solidFill>
                <a:ea typeface="+mn-lt"/>
                <a:cs typeface="+mn-lt"/>
              </a:rPr>
              <a:t>tokyo</a:t>
            </a:r>
            <a:r>
              <a:rPr lang="en-US" altLang="ja-JP" b="1">
                <a:solidFill>
                  <a:srgbClr val="FF0000"/>
                </a:solidFill>
                <a:ea typeface="+mn-lt"/>
                <a:cs typeface="+mn-lt"/>
              </a:rPr>
              <a:t>-</a:t>
            </a:r>
            <a:r>
              <a:rPr lang="en-US" altLang="ja-JP">
                <a:solidFill>
                  <a:srgbClr val="155F90"/>
                </a:solidFill>
                <a:ea typeface="+mn-lt"/>
                <a:cs typeface="+mn-lt"/>
              </a:rPr>
              <a:t>ac</a:t>
            </a:r>
            <a:r>
              <a:rPr lang="en-US" altLang="ja-JP" b="1">
                <a:solidFill>
                  <a:srgbClr val="FF0000"/>
                </a:solidFill>
                <a:ea typeface="+mn-lt"/>
                <a:cs typeface="+mn-lt"/>
              </a:rPr>
              <a:t>-</a:t>
            </a:r>
            <a:r>
              <a:rPr lang="en-US" altLang="ja-JP" err="1">
                <a:solidFill>
                  <a:srgbClr val="155F90"/>
                </a:solidFill>
                <a:ea typeface="+mn-lt"/>
                <a:cs typeface="+mn-lt"/>
              </a:rPr>
              <a:t>jp</a:t>
            </a:r>
            <a:r>
              <a:rPr lang="ja-JP" altLang="en-US">
                <a:solidFill>
                  <a:srgbClr val="155F90"/>
                </a:solidFill>
                <a:ea typeface="+mn-lt"/>
                <a:cs typeface="+mn-lt"/>
              </a:rPr>
              <a:t> </a:t>
            </a:r>
            <a:r>
              <a:rPr lang="ja-JP" altLang="en-US">
                <a:ea typeface="+mn-lt"/>
                <a:cs typeface="+mn-lt"/>
              </a:rPr>
              <a:t>を入力 </a:t>
            </a:r>
            <a:endParaRPr lang="en-US" b="1"/>
          </a:p>
        </p:txBody>
      </p:sp>
      <p:sp>
        <p:nvSpPr>
          <p:cNvPr id="18" name="テキスト ボックス 17">
            <a:extLst>
              <a:ext uri="{FF2B5EF4-FFF2-40B4-BE49-F238E27FC236}">
                <a16:creationId xmlns:a16="http://schemas.microsoft.com/office/drawing/2014/main" id="{015E97FF-5496-FCF8-68A9-7AA1CC4F7AED}"/>
              </a:ext>
            </a:extLst>
          </p:cNvPr>
          <p:cNvSpPr txBox="1"/>
          <p:nvPr/>
        </p:nvSpPr>
        <p:spPr>
          <a:xfrm>
            <a:off x="4056743" y="2626997"/>
            <a:ext cx="3987800" cy="338554"/>
          </a:xfrm>
          <a:prstGeom prst="rect">
            <a:avLst/>
          </a:prstGeom>
          <a:noFill/>
        </p:spPr>
        <p:txBody>
          <a:bodyPr wrap="square">
            <a:spAutoFit/>
          </a:bodyPr>
          <a:lstStyle/>
          <a:p>
            <a:r>
              <a:rPr lang="ja-JP" altLang="en-US" sz="1600" b="0" i="0">
                <a:solidFill>
                  <a:srgbClr val="FF0000"/>
                </a:solidFill>
                <a:effectLst/>
                <a:latin typeface="Open Sans Variable"/>
              </a:rPr>
              <a:t>ピリオドでなくハイフンなので注意</a:t>
            </a:r>
            <a:endParaRPr lang="ja-JP" altLang="en-US" sz="1600">
              <a:solidFill>
                <a:srgbClr val="FF0000"/>
              </a:solidFill>
            </a:endParaRPr>
          </a:p>
        </p:txBody>
      </p:sp>
      <p:pic>
        <p:nvPicPr>
          <p:cNvPr id="27" name="図 26" descr="グラフィカル ユーザー インターフェイス, テキスト, アプリケーション, チャットまたはテキスト メッセージ&#10;&#10;AI によって生成されたコンテンツは間違っている可能性があります。">
            <a:extLst>
              <a:ext uri="{FF2B5EF4-FFF2-40B4-BE49-F238E27FC236}">
                <a16:creationId xmlns:a16="http://schemas.microsoft.com/office/drawing/2014/main" id="{F95DA52F-E9CC-1A39-5ACD-689BDEE6AE84}"/>
              </a:ext>
            </a:extLst>
          </p:cNvPr>
          <p:cNvPicPr>
            <a:picLocks noChangeAspect="1"/>
          </p:cNvPicPr>
          <p:nvPr/>
        </p:nvPicPr>
        <p:blipFill>
          <a:blip r:embed="rId3"/>
          <a:stretch>
            <a:fillRect/>
          </a:stretch>
        </p:blipFill>
        <p:spPr>
          <a:xfrm>
            <a:off x="8422641" y="1251177"/>
            <a:ext cx="3311979" cy="4878161"/>
          </a:xfrm>
          <a:prstGeom prst="rect">
            <a:avLst/>
          </a:prstGeom>
        </p:spPr>
      </p:pic>
      <p:sp>
        <p:nvSpPr>
          <p:cNvPr id="29" name="乗算記号 28">
            <a:extLst>
              <a:ext uri="{FF2B5EF4-FFF2-40B4-BE49-F238E27FC236}">
                <a16:creationId xmlns:a16="http://schemas.microsoft.com/office/drawing/2014/main" id="{619B97A9-3834-7222-C386-739E3BBE290C}"/>
              </a:ext>
            </a:extLst>
          </p:cNvPr>
          <p:cNvSpPr/>
          <p:nvPr/>
        </p:nvSpPr>
        <p:spPr>
          <a:xfrm>
            <a:off x="7521760" y="16998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C2144818-5C64-2CCE-D508-9586744D24A3}"/>
              </a:ext>
            </a:extLst>
          </p:cNvPr>
          <p:cNvSpPr/>
          <p:nvPr/>
        </p:nvSpPr>
        <p:spPr>
          <a:xfrm>
            <a:off x="8636001" y="5174342"/>
            <a:ext cx="769526" cy="89380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F977A4B-C8BD-6F01-FA70-AAF6CA6C3B83}"/>
              </a:ext>
            </a:extLst>
          </p:cNvPr>
          <p:cNvCxnSpPr>
            <a:cxnSpLocks/>
          </p:cNvCxnSpPr>
          <p:nvPr/>
        </p:nvCxnSpPr>
        <p:spPr>
          <a:xfrm flipH="1" flipV="1">
            <a:off x="6184422" y="4887686"/>
            <a:ext cx="2433049" cy="717018"/>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33" name="四角形: 角を丸くする 32">
            <a:extLst>
              <a:ext uri="{FF2B5EF4-FFF2-40B4-BE49-F238E27FC236}">
                <a16:creationId xmlns:a16="http://schemas.microsoft.com/office/drawing/2014/main" id="{02A14D36-C3B5-044B-5638-99F7CCE38F79}"/>
              </a:ext>
            </a:extLst>
          </p:cNvPr>
          <p:cNvSpPr/>
          <p:nvPr/>
        </p:nvSpPr>
        <p:spPr>
          <a:xfrm>
            <a:off x="2532289" y="3972690"/>
            <a:ext cx="1183822" cy="55997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BA9BDA5-5F69-3EA4-C421-2D0EADFF83AD}"/>
              </a:ext>
            </a:extLst>
          </p:cNvPr>
          <p:cNvSpPr txBox="1"/>
          <p:nvPr/>
        </p:nvSpPr>
        <p:spPr>
          <a:xfrm>
            <a:off x="996580" y="5826094"/>
            <a:ext cx="6957180" cy="646331"/>
          </a:xfrm>
          <a:prstGeom prst="rect">
            <a:avLst/>
          </a:prstGeom>
          <a:noFill/>
        </p:spPr>
        <p:txBody>
          <a:bodyPr wrap="square" lIns="91440" tIns="45720" rIns="91440" bIns="45720" anchor="t">
            <a:spAutoFit/>
          </a:bodyPr>
          <a:lstStyle/>
          <a:p>
            <a:r>
              <a:rPr lang="en-US" altLang="ja-JP" b="0" i="0">
                <a:solidFill>
                  <a:srgbClr val="155F90"/>
                </a:solidFill>
                <a:effectLst/>
                <a:latin typeface="Open Sans Variable"/>
              </a:rPr>
              <a:t>UTokyo Account </a:t>
            </a:r>
            <a:r>
              <a:rPr lang="ja-JP" altLang="en-US" b="0" i="0">
                <a:solidFill>
                  <a:srgbClr val="155F90"/>
                </a:solidFill>
                <a:effectLst/>
                <a:latin typeface="Open Sans Variable"/>
              </a:rPr>
              <a:t>にサインインし</a:t>
            </a:r>
            <a:r>
              <a:rPr lang="ja-JP" altLang="en-US">
                <a:solidFill>
                  <a:srgbClr val="155F90"/>
                </a:solidFill>
                <a:latin typeface="Open Sans Variable"/>
              </a:rPr>
              <a:t>ていない</a:t>
            </a:r>
            <a:r>
              <a:rPr lang="ja-JP" altLang="en-US" b="0" i="0">
                <a:solidFill>
                  <a:srgbClr val="155F90"/>
                </a:solidFill>
                <a:effectLst/>
                <a:latin typeface="Open Sans Variable"/>
              </a:rPr>
              <a:t>状態では、</a:t>
            </a:r>
            <a:br>
              <a:rPr lang="ja-JP" altLang="en-US">
                <a:solidFill>
                  <a:srgbClr val="155F90"/>
                </a:solidFill>
                <a:latin typeface="Open Sans Variable"/>
              </a:rPr>
            </a:br>
            <a:r>
              <a:rPr lang="ja-JP" altLang="en-US" b="0" i="0">
                <a:solidFill>
                  <a:srgbClr val="155F90"/>
                </a:solidFill>
                <a:effectLst/>
                <a:latin typeface="Open Sans Variable"/>
              </a:rPr>
              <a:t>サインイン画面に移ります。サインインしてください。</a:t>
            </a:r>
            <a:endParaRPr lang="ja-JP" altLang="en-US">
              <a:solidFill>
                <a:srgbClr val="155F90"/>
              </a:solidFill>
            </a:endParaRPr>
          </a:p>
        </p:txBody>
      </p:sp>
      <p:sp>
        <p:nvSpPr>
          <p:cNvPr id="3" name="四角形: 角を丸くする 2">
            <a:extLst>
              <a:ext uri="{FF2B5EF4-FFF2-40B4-BE49-F238E27FC236}">
                <a16:creationId xmlns:a16="http://schemas.microsoft.com/office/drawing/2014/main" id="{7399230F-22D3-6045-045B-1A88A92F95F9}"/>
              </a:ext>
            </a:extLst>
          </p:cNvPr>
          <p:cNvSpPr/>
          <p:nvPr/>
        </p:nvSpPr>
        <p:spPr>
          <a:xfrm>
            <a:off x="2604176" y="5036092"/>
            <a:ext cx="3081632" cy="37306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820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450382E-464C-B028-D054-2713E29E3E88}"/>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53BE5F41-9616-8797-D9E4-EA238AD13BD4}"/>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2A3E9455-8356-3BF5-0117-A9EEE5A55F45}"/>
              </a:ext>
            </a:extLst>
          </p:cNvPr>
          <p:cNvSpPr>
            <a:spLocks noGrp="1"/>
          </p:cNvSpPr>
          <p:nvPr>
            <p:ph type="sldNum" sz="quarter" idx="12"/>
          </p:nvPr>
        </p:nvSpPr>
        <p:spPr/>
        <p:txBody>
          <a:bodyPr/>
          <a:lstStyle/>
          <a:p>
            <a:fld id="{238D974C-B194-4AA9-B594-062E052A82EF}" type="slidenum">
              <a:rPr kumimoji="1" lang="ja-JP" altLang="en-US" smtClean="0"/>
              <a:t>60</a:t>
            </a:fld>
            <a:endParaRPr kumimoji="1" lang="ja-JP" altLang="en-US"/>
          </a:p>
        </p:txBody>
      </p:sp>
      <p:sp>
        <p:nvSpPr>
          <p:cNvPr id="7" name="タイトル 6">
            <a:extLst>
              <a:ext uri="{FF2B5EF4-FFF2-40B4-BE49-F238E27FC236}">
                <a16:creationId xmlns:a16="http://schemas.microsoft.com/office/drawing/2014/main" id="{014078D5-67F1-2908-FC5E-EAF1D0A7A612}"/>
              </a:ext>
            </a:extLst>
          </p:cNvPr>
          <p:cNvSpPr>
            <a:spLocks noGrp="1"/>
          </p:cNvSpPr>
          <p:nvPr>
            <p:ph type="title"/>
          </p:nvPr>
        </p:nvSpPr>
        <p:spPr/>
        <p:txBody>
          <a:bodyPr/>
          <a:lstStyle/>
          <a:p>
            <a:r>
              <a:rPr lang="ja-JP" altLang="en-US"/>
              <a:t>今後の最新情報の更新</a:t>
            </a:r>
          </a:p>
        </p:txBody>
      </p:sp>
      <p:sp>
        <p:nvSpPr>
          <p:cNvPr id="8" name="コンテンツ プレースホルダー 7">
            <a:extLst>
              <a:ext uri="{FF2B5EF4-FFF2-40B4-BE49-F238E27FC236}">
                <a16:creationId xmlns:a16="http://schemas.microsoft.com/office/drawing/2014/main" id="{29ADE120-42C8-4ADC-7734-F8E3AB2AB446}"/>
              </a:ext>
            </a:extLst>
          </p:cNvPr>
          <p:cNvSpPr>
            <a:spLocks noGrp="1"/>
          </p:cNvSpPr>
          <p:nvPr>
            <p:ph idx="1"/>
          </p:nvPr>
        </p:nvSpPr>
        <p:spPr/>
        <p:txBody>
          <a:bodyPr vert="horz" lIns="91440" tIns="45720" rIns="91440" bIns="45720" rtlCol="0" anchor="t">
            <a:normAutofit/>
          </a:bodyPr>
          <a:lstStyle/>
          <a:p>
            <a:pPr>
              <a:lnSpc>
                <a:spcPct val="150000"/>
              </a:lnSpc>
            </a:pPr>
            <a:r>
              <a:rPr lang="ja-JP" altLang="en-US"/>
              <a:t>本日の説明内容は現時点での最新情報です</a:t>
            </a:r>
            <a:endParaRPr lang="en-US" altLang="ja-JP"/>
          </a:p>
          <a:p>
            <a:pPr>
              <a:lnSpc>
                <a:spcPct val="150000"/>
              </a:lnSpc>
            </a:pPr>
            <a:r>
              <a:rPr lang="ja-JP" altLang="en-US"/>
              <a:t>サービスの提供内容や設定状況は、状況に応じて変更となる場合があります</a:t>
            </a:r>
            <a:endParaRPr lang="en-US" altLang="ja-JP"/>
          </a:p>
          <a:p>
            <a:pPr>
              <a:lnSpc>
                <a:spcPct val="150000"/>
              </a:lnSpc>
            </a:pPr>
            <a:r>
              <a:rPr lang="ja-JP" altLang="en-US"/>
              <a:t>最新の更新情報は </a:t>
            </a:r>
            <a:r>
              <a:rPr lang="en-US" altLang="ja-JP">
                <a:hlinkClick r:id="rId2"/>
              </a:rPr>
              <a:t>utelecon </a:t>
            </a:r>
            <a:r>
              <a:rPr lang="ja-JP" altLang="en-US">
                <a:hlinkClick r:id="rId2"/>
              </a:rPr>
              <a:t>ポータルサイト</a:t>
            </a:r>
            <a:r>
              <a:rPr lang="ja-JP" altLang="en-US"/>
              <a:t>や、その他の関係ウェブサイトでお知らせします</a:t>
            </a:r>
            <a:endParaRPr lang="en-US" altLang="ja-JP"/>
          </a:p>
        </p:txBody>
      </p:sp>
    </p:spTree>
    <p:extLst>
      <p:ext uri="{BB962C8B-B14F-4D97-AF65-F5344CB8AC3E}">
        <p14:creationId xmlns:p14="http://schemas.microsoft.com/office/powerpoint/2010/main" val="336417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5BA70-FC3A-1712-C41F-9026932CEC21}"/>
            </a:ext>
          </a:extLst>
        </p:cNvPr>
        <p:cNvGrpSpPr/>
        <p:nvPr/>
      </p:nvGrpSpPr>
      <p:grpSpPr>
        <a:xfrm>
          <a:off x="0" y="0"/>
          <a:ext cx="0" cy="0"/>
          <a:chOff x="0" y="0"/>
          <a:chExt cx="0" cy="0"/>
        </a:xfrm>
      </p:grpSpPr>
      <p:pic>
        <p:nvPicPr>
          <p:cNvPr id="7" name="図 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3DBF3DEC-D275-0E64-BBBD-0D91C6B02FDE}"/>
              </a:ext>
            </a:extLst>
          </p:cNvPr>
          <p:cNvPicPr>
            <a:picLocks noChangeAspect="1"/>
          </p:cNvPicPr>
          <p:nvPr/>
        </p:nvPicPr>
        <p:blipFill>
          <a:blip r:embed="rId3"/>
          <a:stretch>
            <a:fillRect/>
          </a:stretch>
        </p:blipFill>
        <p:spPr>
          <a:xfrm>
            <a:off x="979714" y="2645794"/>
            <a:ext cx="5617028" cy="1322614"/>
          </a:xfrm>
          <a:prstGeom prst="rect">
            <a:avLst/>
          </a:prstGeom>
        </p:spPr>
      </p:pic>
      <p:sp>
        <p:nvSpPr>
          <p:cNvPr id="2" name="タイトル 1">
            <a:extLst>
              <a:ext uri="{FF2B5EF4-FFF2-40B4-BE49-F238E27FC236}">
                <a16:creationId xmlns:a16="http://schemas.microsoft.com/office/drawing/2014/main" id="{FBA4DAFA-66F9-0213-95EA-CE38D5B18D30}"/>
              </a:ext>
            </a:extLst>
          </p:cNvPr>
          <p:cNvSpPr>
            <a:spLocks noGrp="1"/>
          </p:cNvSpPr>
          <p:nvPr>
            <p:ph type="title"/>
          </p:nvPr>
        </p:nvSpPr>
        <p:spPr/>
        <p:txBody>
          <a:bodyPr/>
          <a:lstStyle/>
          <a:p>
            <a:r>
              <a:rPr kumimoji="1" lang="en-US" altLang="ja-JP"/>
              <a:t>Zoom </a:t>
            </a:r>
            <a:r>
              <a:rPr lang="en-US" altLang="ja-JP" err="1"/>
              <a:t>利用のポイント</a:t>
            </a:r>
            <a:endParaRPr lang="ja-JP" altLang="en-US" err="1"/>
          </a:p>
        </p:txBody>
      </p:sp>
      <p:sp>
        <p:nvSpPr>
          <p:cNvPr id="4" name="日付プレースホルダー 3">
            <a:extLst>
              <a:ext uri="{FF2B5EF4-FFF2-40B4-BE49-F238E27FC236}">
                <a16:creationId xmlns:a16="http://schemas.microsoft.com/office/drawing/2014/main" id="{18CBC4CF-1065-2D93-E4BC-242E58416E37}"/>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8A2DEC5E-B139-F6C4-F8BD-6114A9C59263}"/>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C75B1064-E296-61FA-48E5-310F1F285013}"/>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8" name="コンテンツ プレースホルダー 13">
            <a:extLst>
              <a:ext uri="{FF2B5EF4-FFF2-40B4-BE49-F238E27FC236}">
                <a16:creationId xmlns:a16="http://schemas.microsoft.com/office/drawing/2014/main" id="{7F56F1AD-6622-E44C-8B62-CCE711A712E0}"/>
              </a:ext>
            </a:extLst>
          </p:cNvPr>
          <p:cNvSpPr>
            <a:spLocks noGrp="1"/>
          </p:cNvSpPr>
          <p:nvPr>
            <p:ph idx="1"/>
          </p:nvPr>
        </p:nvSpPr>
        <p:spPr>
          <a:xfrm>
            <a:off x="838200" y="1118975"/>
            <a:ext cx="10515600" cy="5174716"/>
          </a:xfrm>
        </p:spPr>
        <p:txBody>
          <a:bodyPr vert="horz" lIns="91440" tIns="45720" rIns="91440" bIns="45720" rtlCol="0" anchor="t">
            <a:noAutofit/>
          </a:bodyPr>
          <a:lstStyle/>
          <a:p>
            <a:pPr>
              <a:lnSpc>
                <a:spcPct val="150000"/>
              </a:lnSpc>
              <a:spcBef>
                <a:spcPts val="0"/>
              </a:spcBef>
            </a:pPr>
            <a:r>
              <a:rPr lang="ja-JP" altLang="en-US" sz="2400" b="1"/>
              <a:t>基本的な使い方</a:t>
            </a:r>
            <a:r>
              <a:rPr lang="ja-JP" altLang="en-US" sz="2400"/>
              <a:t>は通常の</a:t>
            </a:r>
            <a:r>
              <a:rPr lang="en-US" altLang="ja-JP" sz="2400"/>
              <a:t>Zoom</a:t>
            </a:r>
            <a:r>
              <a:rPr lang="ja-JP" altLang="en-US" sz="2400"/>
              <a:t>と同じ</a:t>
            </a:r>
            <a:br>
              <a:rPr lang="ja-JP" altLang="en-US" sz="2400"/>
            </a:br>
            <a:r>
              <a:rPr lang="en-US" altLang="ja-JP" sz="2000">
                <a:latin typeface="Meiryo"/>
                <a:ea typeface="Meiryo"/>
                <a:hlinkClick r:id="rId4"/>
              </a:rPr>
              <a:t>https://utelecon.adm.u-tokyo.ac.jp/zoom/</a:t>
            </a:r>
            <a:endParaRPr lang="en-US" altLang="ja-JP" sz="2400"/>
          </a:p>
          <a:p>
            <a:pPr>
              <a:lnSpc>
                <a:spcPct val="150000"/>
              </a:lnSpc>
              <a:spcBef>
                <a:spcPts val="0"/>
              </a:spcBef>
            </a:pPr>
            <a:r>
              <a:rPr lang="ja-JP" altLang="en-US" sz="2400" b="1">
                <a:solidFill>
                  <a:srgbClr val="155F90"/>
                </a:solidFill>
              </a:rPr>
              <a:t>代替ホストを指定</a:t>
            </a:r>
            <a:r>
              <a:rPr lang="ja-JP" altLang="en-US" sz="2400"/>
              <a:t>するときは </a:t>
            </a:r>
            <a:r>
              <a:rPr lang="en-US" altLang="ja-JP" sz="2400" b="1" err="1">
                <a:solidFill>
                  <a:srgbClr val="155F90"/>
                </a:solidFill>
              </a:rPr>
              <a:t>UTokyo</a:t>
            </a:r>
            <a:r>
              <a:rPr lang="en-US" altLang="ja-JP" sz="2400" b="1">
                <a:solidFill>
                  <a:srgbClr val="155F90"/>
                </a:solidFill>
              </a:rPr>
              <a:t> Account</a:t>
            </a:r>
            <a:r>
              <a:rPr lang="en-US" altLang="ja-JP" sz="2400"/>
              <a:t> </a:t>
            </a:r>
            <a:r>
              <a:rPr lang="ja-JP" altLang="en-US" sz="2400"/>
              <a:t>を使う</a:t>
            </a:r>
            <a:endParaRPr lang="en-US" altLang="ja-JP" sz="2400"/>
          </a:p>
          <a:p>
            <a:pPr>
              <a:lnSpc>
                <a:spcPct val="150000"/>
              </a:lnSpc>
              <a:spcBef>
                <a:spcPts val="0"/>
              </a:spcBef>
            </a:pPr>
            <a:endParaRPr lang="en-US" altLang="ja-JP" sz="2400"/>
          </a:p>
          <a:p>
            <a:pPr>
              <a:lnSpc>
                <a:spcPct val="150000"/>
              </a:lnSpc>
              <a:spcBef>
                <a:spcPts val="0"/>
              </a:spcBef>
            </a:pPr>
            <a:endParaRPr lang="en-US" altLang="ja-JP" sz="2000"/>
          </a:p>
          <a:p>
            <a:pPr>
              <a:lnSpc>
                <a:spcPct val="150000"/>
              </a:lnSpc>
              <a:spcBef>
                <a:spcPts val="0"/>
              </a:spcBef>
            </a:pPr>
            <a:endParaRPr lang="ja-JP" altLang="en-US" sz="1200"/>
          </a:p>
          <a:p>
            <a:pPr>
              <a:lnSpc>
                <a:spcPct val="150000"/>
              </a:lnSpc>
              <a:spcBef>
                <a:spcPts val="0"/>
              </a:spcBef>
            </a:pPr>
            <a:r>
              <a:rPr lang="ja-JP" altLang="en-US" sz="2400"/>
              <a:t>組織内のユーザに限定したミーティングの設定は東大では一般的でない</a:t>
            </a:r>
          </a:p>
          <a:p>
            <a:pPr lvl="1">
              <a:lnSpc>
                <a:spcPct val="150000"/>
              </a:lnSpc>
              <a:spcBef>
                <a:spcPts val="0"/>
              </a:spcBef>
            </a:pPr>
            <a:r>
              <a:rPr lang="ja-JP" altLang="en-US" sz="2000"/>
              <a:t>学生はしばしばサインインせずにオンライン授業に参加する</a:t>
            </a:r>
            <a:endParaRPr lang="en-US" altLang="ja-JP" sz="2000"/>
          </a:p>
          <a:p>
            <a:pPr lvl="1">
              <a:lnSpc>
                <a:spcPct val="150000"/>
              </a:lnSpc>
              <a:spcBef>
                <a:spcPts val="0"/>
              </a:spcBef>
            </a:pPr>
            <a:r>
              <a:rPr lang="ja-JP" altLang="en-US" sz="2000"/>
              <a:t>参加時に認証を求めない場合、</a:t>
            </a:r>
            <a:r>
              <a:rPr lang="en-US" altLang="ja-JP" sz="2000" b="1" err="1">
                <a:solidFill>
                  <a:srgbClr val="155F90"/>
                </a:solidFill>
              </a:rPr>
              <a:t>ミーティング</a:t>
            </a:r>
            <a:r>
              <a:rPr lang="ja-JP" altLang="en-US" sz="2000" b="1">
                <a:solidFill>
                  <a:srgbClr val="155F90"/>
                </a:solidFill>
              </a:rPr>
              <a:t>情報の共有展開時には注意が必要</a:t>
            </a:r>
            <a:r>
              <a:rPr lang="ja-JP" altLang="en-US" sz="2000"/>
              <a:t>、</a:t>
            </a:r>
            <a:r>
              <a:rPr lang="ja-JP" sz="2000">
                <a:ea typeface="+mn-lt"/>
                <a:cs typeface="+mn-lt"/>
              </a:rPr>
              <a:t>構成員のみが閲覧できる場所（UTOLなど）に</a:t>
            </a:r>
            <a:r>
              <a:rPr lang="ja-JP" altLang="en-US" sz="2000">
                <a:ea typeface="+mn-lt"/>
                <a:cs typeface="+mn-lt"/>
              </a:rPr>
              <a:t>掲載する</a:t>
            </a:r>
            <a:r>
              <a:rPr lang="ja-JP" sz="2000">
                <a:ea typeface="+mn-lt"/>
                <a:cs typeface="+mn-lt"/>
              </a:rPr>
              <a:t>ことでアクセスを制限する</a:t>
            </a:r>
          </a:p>
          <a:p>
            <a:pPr lvl="1">
              <a:lnSpc>
                <a:spcPct val="150000"/>
              </a:lnSpc>
              <a:spcBef>
                <a:spcPts val="0"/>
              </a:spcBef>
            </a:pPr>
            <a:r>
              <a:rPr lang="ja-JP" sz="2000">
                <a:ea typeface="+mn-lt"/>
                <a:cs typeface="+mn-lt"/>
                <a:hlinkClick r:id="rId5"/>
              </a:rPr>
              <a:t>授業におけるZoom会議室の入室制限</a:t>
            </a:r>
            <a:endParaRPr lang="ja-JP" altLang="en-US" sz="2000" b="1"/>
          </a:p>
        </p:txBody>
      </p:sp>
      <p:cxnSp>
        <p:nvCxnSpPr>
          <p:cNvPr id="3" name="直線コネクタ 2">
            <a:extLst>
              <a:ext uri="{FF2B5EF4-FFF2-40B4-BE49-F238E27FC236}">
                <a16:creationId xmlns:a16="http://schemas.microsoft.com/office/drawing/2014/main" id="{7FDDCF5D-60AF-5796-07B1-EBCD54A58D2F}"/>
              </a:ext>
            </a:extLst>
          </p:cNvPr>
          <p:cNvCxnSpPr>
            <a:cxnSpLocks/>
          </p:cNvCxnSpPr>
          <p:nvPr/>
        </p:nvCxnSpPr>
        <p:spPr>
          <a:xfrm>
            <a:off x="5223868" y="2683407"/>
            <a:ext cx="2549893"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741C904B-A449-62E9-FB19-97CC44F06B6E}"/>
              </a:ext>
            </a:extLst>
          </p:cNvPr>
          <p:cNvSpPr txBox="1"/>
          <p:nvPr/>
        </p:nvSpPr>
        <p:spPr>
          <a:xfrm>
            <a:off x="5987142" y="2860324"/>
            <a:ext cx="5890918" cy="400110"/>
          </a:xfrm>
          <a:prstGeom prst="rect">
            <a:avLst/>
          </a:prstGeom>
          <a:noFill/>
        </p:spPr>
        <p:txBody>
          <a:bodyPr wrap="square">
            <a:spAutoFit/>
          </a:bodyPr>
          <a:lstStyle/>
          <a:p>
            <a:pPr algn="ctr"/>
            <a:r>
              <a:rPr lang="ja-JP" altLang="en-US" sz="2000" b="1">
                <a:solidFill>
                  <a:srgbClr val="FFC000"/>
                </a:solidFill>
              </a:rPr>
              <a:t>10桁の数字 </a:t>
            </a:r>
            <a:r>
              <a:rPr lang="en-US" altLang="ja-JP" sz="2000" b="1">
                <a:solidFill>
                  <a:srgbClr val="FFC000"/>
                </a:solidFill>
              </a:rPr>
              <a:t>+ “@utac.u-tokyo.ac.jp”</a:t>
            </a:r>
            <a:endParaRPr lang="en-US" altLang="ja-JP" sz="2000" b="1">
              <a:solidFill>
                <a:srgbClr val="FFC000"/>
              </a:solidFill>
              <a:cs typeface="Courier New" panose="02070309020205020404" pitchFamily="49" charset="0"/>
            </a:endParaRPr>
          </a:p>
        </p:txBody>
      </p:sp>
    </p:spTree>
    <p:extLst>
      <p:ext uri="{BB962C8B-B14F-4D97-AF65-F5344CB8AC3E}">
        <p14:creationId xmlns:p14="http://schemas.microsoft.com/office/powerpoint/2010/main" val="73834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60B75F44-2E07-22A9-72F7-EA2FF2ECDFC5}"/>
              </a:ext>
            </a:extLst>
          </p:cNvPr>
          <p:cNvPicPr>
            <a:picLocks noChangeAspect="1"/>
          </p:cNvPicPr>
          <p:nvPr/>
        </p:nvPicPr>
        <p:blipFill>
          <a:blip r:embed="rId3"/>
          <a:stretch>
            <a:fillRect/>
          </a:stretch>
        </p:blipFill>
        <p:spPr>
          <a:xfrm>
            <a:off x="7873773" y="1264784"/>
            <a:ext cx="4271283" cy="4840061"/>
          </a:xfrm>
          <a:prstGeom prst="rect">
            <a:avLst/>
          </a:prstGeom>
        </p:spPr>
      </p:pic>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a:t>Zoom </a:t>
            </a:r>
            <a:r>
              <a:rPr lang="en-US" altLang="ja-JP" err="1"/>
              <a:t>ミーティングの作成</a:t>
            </a:r>
            <a:endParaRPr lang="ja-JP" altLang="en-US" err="1"/>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2025/03/12</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2103"/>
            <a:ext cx="6825343" cy="5177185"/>
          </a:xfrm>
        </p:spPr>
        <p:txBody>
          <a:bodyPr vert="horz" lIns="91440" tIns="45720" rIns="91440" bIns="45720" rtlCol="0" anchor="t">
            <a:noAutofit/>
          </a:bodyPr>
          <a:lstStyle/>
          <a:p>
            <a:pPr>
              <a:lnSpc>
                <a:spcPct val="150000"/>
              </a:lnSpc>
              <a:spcBef>
                <a:spcPts val="0"/>
              </a:spcBef>
            </a:pPr>
            <a:r>
              <a:rPr lang="ja-JP" altLang="en-US">
                <a:solidFill>
                  <a:srgbClr val="000000"/>
                </a:solidFill>
                <a:ea typeface="+mn-lt"/>
                <a:cs typeface="+mn-lt"/>
              </a:rPr>
              <a:t>セキュリティを考慮した設定例：</a:t>
            </a:r>
            <a:endParaRPr lang="ja-JP">
              <a:solidFill>
                <a:srgbClr val="000000"/>
              </a:solidFill>
              <a:ea typeface="+mn-lt"/>
              <a:cs typeface="+mn-lt"/>
            </a:endParaRPr>
          </a:p>
          <a:p>
            <a:pPr lvl="1">
              <a:lnSpc>
                <a:spcPct val="150000"/>
              </a:lnSpc>
              <a:spcBef>
                <a:spcPts val="0"/>
              </a:spcBef>
              <a:buFont typeface="Courier New" panose="020B0604020202020204" pitchFamily="34" charset="0"/>
              <a:buChar char="o"/>
            </a:pPr>
            <a:r>
              <a:rPr lang="ja-JP" altLang="en-US" sz="2000">
                <a:solidFill>
                  <a:srgbClr val="000000"/>
                </a:solidFill>
                <a:ea typeface="+mn-lt"/>
                <a:cs typeface="+mn-lt"/>
              </a:rPr>
              <a:t>ミーティングIDは</a:t>
            </a:r>
            <a:r>
              <a:rPr lang="ja-JP" sz="2000" b="1">
                <a:solidFill>
                  <a:srgbClr val="000000"/>
                </a:solidFill>
                <a:ea typeface="+mn-lt"/>
                <a:cs typeface="+mn-lt"/>
              </a:rPr>
              <a:t>自動的に生成</a:t>
            </a:r>
            <a:endParaRPr lang="ja-JP" sz="2000" b="1">
              <a:solidFill>
                <a:srgbClr val="000000"/>
              </a:solidFill>
            </a:endParaRPr>
          </a:p>
          <a:p>
            <a:pPr lvl="1">
              <a:lnSpc>
                <a:spcPct val="150000"/>
              </a:lnSpc>
              <a:spcBef>
                <a:spcPts val="0"/>
              </a:spcBef>
              <a:buFont typeface="Courier New" panose="020B0604020202020204" pitchFamily="34" charset="0"/>
              <a:buChar char="o"/>
            </a:pPr>
            <a:r>
              <a:rPr lang="ja-JP" altLang="en-US" sz="2000" b="1">
                <a:latin typeface="メイリオ"/>
                <a:ea typeface="メイリオ"/>
              </a:rPr>
              <a:t>パスコード</a:t>
            </a:r>
            <a:r>
              <a:rPr lang="ja-JP" altLang="en-US" sz="2000">
                <a:latin typeface="メイリオ"/>
                <a:ea typeface="メイリオ"/>
              </a:rPr>
              <a:t>は設定する</a:t>
            </a:r>
            <a:endParaRPr lang="ja-JP" altLang="en-US" sz="2000">
              <a:latin typeface="Meiryo"/>
              <a:ea typeface="Meiryo"/>
            </a:endParaRPr>
          </a:p>
          <a:p>
            <a:pPr lvl="1">
              <a:lnSpc>
                <a:spcPct val="150000"/>
              </a:lnSpc>
              <a:spcBef>
                <a:spcPts val="0"/>
              </a:spcBef>
              <a:buFont typeface="Courier New" panose="020B0604020202020204" pitchFamily="34" charset="0"/>
              <a:buChar char="o"/>
            </a:pPr>
            <a:r>
              <a:rPr lang="ja-JP" altLang="en-US" sz="2000">
                <a:ea typeface="+mn-lt"/>
                <a:cs typeface="+mn-lt"/>
              </a:rPr>
              <a:t>「</a:t>
            </a:r>
            <a:r>
              <a:rPr lang="ja-JP" altLang="en-US" sz="2000" b="1">
                <a:ea typeface="+mn-lt"/>
                <a:cs typeface="+mn-lt"/>
              </a:rPr>
              <a:t>待機室</a:t>
            </a:r>
            <a:r>
              <a:rPr lang="ja-JP" altLang="en-US" sz="2000">
                <a:ea typeface="+mn-lt"/>
                <a:cs typeface="+mn-lt"/>
              </a:rPr>
              <a:t>」を設定しつつ、</a:t>
            </a:r>
            <a:r>
              <a:rPr lang="ja-JP" sz="2000" b="1">
                <a:ea typeface="+mn-lt"/>
                <a:cs typeface="+mn-lt"/>
              </a:rPr>
              <a:t>東大アカウントでサインインしたユーザは自動的に入室許可</a:t>
            </a:r>
            <a:r>
              <a:rPr lang="ja-JP" altLang="en-US" sz="2000">
                <a:latin typeface="メイリオ"/>
                <a:ea typeface="メイリオ"/>
                <a:cs typeface="+mn-lt"/>
              </a:rPr>
              <a:t>する設定</a:t>
            </a:r>
            <a:r>
              <a:rPr lang="ja-JP" altLang="en-US" sz="2000">
                <a:ea typeface="+mn-lt"/>
                <a:cs typeface="+mn-lt"/>
              </a:rPr>
              <a:t>を追加</a:t>
            </a:r>
            <a:br>
              <a:rPr lang="ja-JP" altLang="en-US" sz="2000">
                <a:ea typeface="+mn-lt"/>
                <a:cs typeface="+mn-lt"/>
              </a:rPr>
            </a:br>
            <a:r>
              <a:rPr lang="ja-JP" sz="1600">
                <a:ea typeface="+mn-lt"/>
                <a:cs typeface="+mn-lt"/>
                <a:hlinkClick r:id="rId4"/>
              </a:rPr>
              <a:t>https://utelecon.adm.u-tokyo.ac.jp/zoom/create_room/waiting_room/</a:t>
            </a:r>
            <a:endParaRPr lang="ja-JP" altLang="en-US" sz="1600">
              <a:ea typeface="+mn-lt"/>
              <a:cs typeface="+mn-lt"/>
            </a:endParaRPr>
          </a:p>
          <a:p>
            <a:pPr lvl="1">
              <a:lnSpc>
                <a:spcPct val="150000"/>
              </a:lnSpc>
              <a:spcBef>
                <a:spcPts val="0"/>
              </a:spcBef>
              <a:buFont typeface="Courier New" panose="020B0604020202020204" pitchFamily="34" charset="0"/>
              <a:buChar char="o"/>
            </a:pPr>
            <a:r>
              <a:rPr lang="ja-JP" altLang="en-US" sz="2000">
                <a:solidFill>
                  <a:srgbClr val="000000"/>
                </a:solidFill>
              </a:rPr>
              <a:t>「待機室」は設定しないが、適切なタイミングで</a:t>
            </a:r>
            <a:r>
              <a:rPr lang="ja-JP" sz="2000">
                <a:solidFill>
                  <a:srgbClr val="000000"/>
                </a:solidFill>
                <a:ea typeface="+mn-lt"/>
                <a:cs typeface="+mn-lt"/>
              </a:rPr>
              <a:t>それ以上参加者が増えないように</a:t>
            </a:r>
            <a:r>
              <a:rPr lang="ja-JP" sz="2000" b="1">
                <a:solidFill>
                  <a:srgbClr val="000000"/>
                </a:solidFill>
                <a:ea typeface="+mn-lt"/>
                <a:cs typeface="+mn-lt"/>
              </a:rPr>
              <a:t>ミーティングをロック</a:t>
            </a:r>
            <a:r>
              <a:rPr lang="ja-JP" sz="2000">
                <a:solidFill>
                  <a:srgbClr val="000000"/>
                </a:solidFill>
                <a:ea typeface="+mn-lt"/>
                <a:cs typeface="+mn-lt"/>
              </a:rPr>
              <a:t>する</a:t>
            </a:r>
            <a:r>
              <a:rPr lang="ja-JP" altLang="en-US" sz="2000">
                <a:solidFill>
                  <a:srgbClr val="000000"/>
                </a:solidFill>
                <a:ea typeface="+mn-lt"/>
                <a:cs typeface="+mn-lt"/>
              </a:rPr>
              <a:t>（あるいは、そのタイミングで待機室を有効にする）</a:t>
            </a:r>
            <a:endParaRPr lang="ja-JP" altLang="en-US" sz="2000">
              <a:solidFill>
                <a:srgbClr val="000000"/>
              </a:solidFill>
            </a:endParaRPr>
          </a:p>
          <a:p>
            <a:pPr lvl="1">
              <a:lnSpc>
                <a:spcPct val="150000"/>
              </a:lnSpc>
              <a:spcBef>
                <a:spcPts val="0"/>
              </a:spcBef>
              <a:buFont typeface="Courier New" panose="020B0604020202020204" pitchFamily="34" charset="0"/>
              <a:buChar char="o"/>
            </a:pPr>
            <a:endParaRPr lang="ja-JP" sz="1400">
              <a:solidFill>
                <a:srgbClr val="000000"/>
              </a:solidFill>
            </a:endParaRPr>
          </a:p>
          <a:p>
            <a:pPr lvl="1">
              <a:lnSpc>
                <a:spcPct val="150000"/>
              </a:lnSpc>
              <a:spcBef>
                <a:spcPts val="0"/>
              </a:spcBef>
              <a:buFont typeface="Courier New" panose="020B0604020202020204" pitchFamily="34" charset="0"/>
              <a:buChar char="o"/>
            </a:pPr>
            <a:endParaRPr lang="ja-JP" altLang="en-US" sz="2000">
              <a:solidFill>
                <a:srgbClr val="000000"/>
              </a:solidFill>
            </a:endParaRPr>
          </a:p>
        </p:txBody>
      </p:sp>
    </p:spTree>
    <p:extLst>
      <p:ext uri="{BB962C8B-B14F-4D97-AF65-F5344CB8AC3E}">
        <p14:creationId xmlns:p14="http://schemas.microsoft.com/office/powerpoint/2010/main" val="406280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400C-F619-8F9B-3BBC-969F39FB26AF}"/>
              </a:ext>
            </a:extLst>
          </p:cNvPr>
          <p:cNvSpPr>
            <a:spLocks noGrp="1"/>
          </p:cNvSpPr>
          <p:nvPr>
            <p:ph type="title"/>
          </p:nvPr>
        </p:nvSpPr>
        <p:spPr/>
        <p:txBody>
          <a:bodyPr/>
          <a:lstStyle/>
          <a:p>
            <a:r>
              <a:rPr lang="en-US"/>
              <a:t>AI Companion</a:t>
            </a:r>
            <a:r>
              <a:rPr lang="en-US" altLang="ja-JP"/>
              <a:t> </a:t>
            </a:r>
            <a:r>
              <a:rPr lang="ja-JP" altLang="en-US"/>
              <a:t>機能</a:t>
            </a:r>
            <a:endParaRPr kumimoji="1" lang="en-US"/>
          </a:p>
        </p:txBody>
      </p:sp>
      <p:sp>
        <p:nvSpPr>
          <p:cNvPr id="3" name="Content Placeholder 2">
            <a:extLst>
              <a:ext uri="{FF2B5EF4-FFF2-40B4-BE49-F238E27FC236}">
                <a16:creationId xmlns:a16="http://schemas.microsoft.com/office/drawing/2014/main" id="{F3A635A7-615B-5FDA-9787-6859E59751CF}"/>
              </a:ext>
            </a:extLst>
          </p:cNvPr>
          <p:cNvSpPr>
            <a:spLocks noGrp="1"/>
          </p:cNvSpPr>
          <p:nvPr>
            <p:ph idx="1"/>
          </p:nvPr>
        </p:nvSpPr>
        <p:spPr>
          <a:xfrm>
            <a:off x="838200" y="1283642"/>
            <a:ext cx="10505017" cy="5047716"/>
          </a:xfrm>
        </p:spPr>
        <p:txBody>
          <a:bodyPr vert="horz" lIns="91440" tIns="45720" rIns="91440" bIns="45720" rtlCol="0" anchor="t">
            <a:noAutofit/>
          </a:bodyPr>
          <a:lstStyle/>
          <a:p>
            <a:pPr>
              <a:lnSpc>
                <a:spcPct val="100000"/>
              </a:lnSpc>
              <a:buFont typeface="Arial"/>
            </a:pPr>
            <a:r>
              <a:rPr kumimoji="1" lang="ja-JP" altLang="en-US" sz="2400" b="1"/>
              <a:t>ミーティング内質問</a:t>
            </a:r>
            <a:r>
              <a:rPr lang="en-US" altLang="ja-JP" sz="2400"/>
              <a:t>：</a:t>
            </a:r>
            <a:br>
              <a:rPr lang="en-US" altLang="ja-JP" sz="2400"/>
            </a:br>
            <a:r>
              <a:rPr kumimoji="1" lang="ja-JP" altLang="en-US" sz="2400"/>
              <a:t>ミーティングの内容について参加者が</a:t>
            </a:r>
            <a:r>
              <a:rPr kumimoji="1" lang="en-US" altLang="ja-JP" sz="2400"/>
              <a:t>AI</a:t>
            </a:r>
            <a:r>
              <a:rPr kumimoji="1" lang="ja-JP" altLang="en-US" sz="2400"/>
              <a:t>に質問できる機能</a:t>
            </a:r>
            <a:endParaRPr lang="ja-JP" sz="2400"/>
          </a:p>
          <a:p>
            <a:pPr>
              <a:lnSpc>
                <a:spcPct val="100000"/>
              </a:lnSpc>
              <a:buFont typeface="Arial"/>
            </a:pPr>
            <a:r>
              <a:rPr kumimoji="1" lang="ja-JP" altLang="en-US" sz="2400" b="1"/>
              <a:t>ミーティング要約</a:t>
            </a:r>
            <a:r>
              <a:rPr lang="en-US" altLang="ja-JP" sz="2400"/>
              <a:t>：</a:t>
            </a:r>
            <a:br>
              <a:rPr lang="en-US" altLang="ja-JP" sz="2400"/>
            </a:br>
            <a:r>
              <a:rPr kumimoji="1" lang="ja-JP" altLang="en-US" sz="2400"/>
              <a:t>ミーティングの要約と次のステップを</a:t>
            </a:r>
            <a:r>
              <a:rPr kumimoji="1" lang="en-US" altLang="ja-JP" sz="2400"/>
              <a:t>AI</a:t>
            </a:r>
            <a:r>
              <a:rPr kumimoji="1" lang="ja-JP" altLang="en-US" sz="2400"/>
              <a:t>がミーティング後に生成する機能</a:t>
            </a:r>
            <a:endParaRPr lang="en-US" altLang="ja-JP" sz="2400"/>
          </a:p>
          <a:p>
            <a:pPr>
              <a:lnSpc>
                <a:spcPct val="100000"/>
              </a:lnSpc>
              <a:buFont typeface="Arial"/>
            </a:pPr>
            <a:r>
              <a:rPr kumimoji="1" lang="ja-JP" altLang="en-US" sz="2400" b="1"/>
              <a:t>スマート レコーディング</a:t>
            </a:r>
            <a:r>
              <a:rPr lang="en-US" altLang="ja-JP" sz="2400"/>
              <a:t>：</a:t>
            </a:r>
            <a:br>
              <a:rPr lang="en-US" altLang="ja-JP" sz="2400"/>
            </a:br>
            <a:r>
              <a:rPr kumimoji="1" lang="en-US" altLang="ja-JP" sz="2400"/>
              <a:t>AI</a:t>
            </a:r>
            <a:r>
              <a:rPr kumimoji="1" lang="ja-JP" altLang="en-US" sz="2400"/>
              <a:t>がクラウドレコーディングした録画について</a:t>
            </a:r>
            <a:r>
              <a:rPr lang="ja-JP" altLang="en-US" sz="2400"/>
              <a:t>、</a:t>
            </a:r>
            <a:r>
              <a:rPr kumimoji="1" lang="ja-JP" altLang="en-US" sz="2400"/>
              <a:t>チャプターに分割したりハイライトを生成したりすることで</a:t>
            </a:r>
            <a:r>
              <a:rPr lang="ja-JP" altLang="en-US" sz="2400"/>
              <a:t>、</a:t>
            </a:r>
            <a:r>
              <a:rPr kumimoji="1" lang="ja-JP" altLang="en-US" sz="2400"/>
              <a:t>録画を見やすくできる機能</a:t>
            </a:r>
            <a:endParaRPr lang="ja-JP" altLang="en-US" sz="2400"/>
          </a:p>
          <a:p>
            <a:pPr>
              <a:lnSpc>
                <a:spcPct val="100000"/>
              </a:lnSpc>
              <a:buFont typeface="Arial"/>
            </a:pPr>
            <a:r>
              <a:rPr lang="ja-JP" altLang="en-US" sz="2400" b="1">
                <a:ea typeface="+mn-lt"/>
                <a:cs typeface="+mn-lt"/>
              </a:rPr>
              <a:t>ホワイトボード</a:t>
            </a:r>
            <a:r>
              <a:rPr lang="ja-JP" altLang="en-US" sz="2400">
                <a:ea typeface="+mn-lt"/>
                <a:cs typeface="+mn-lt"/>
              </a:rPr>
              <a:t>や</a:t>
            </a:r>
            <a:r>
              <a:rPr lang="en-US" altLang="ja-JP" sz="2400" b="1">
                <a:ea typeface="+mn-lt"/>
                <a:cs typeface="+mn-lt"/>
              </a:rPr>
              <a:t>Zoom</a:t>
            </a:r>
            <a:r>
              <a:rPr lang="ja-JP" altLang="en-US" sz="2400" b="1">
                <a:ea typeface="+mn-lt"/>
                <a:cs typeface="+mn-lt"/>
              </a:rPr>
              <a:t> </a:t>
            </a:r>
            <a:r>
              <a:rPr lang="en-US" altLang="ja-JP" sz="2400" b="1">
                <a:ea typeface="+mn-lt"/>
                <a:cs typeface="+mn-lt"/>
              </a:rPr>
              <a:t>Docs</a:t>
            </a:r>
            <a:r>
              <a:rPr lang="ja-JP" altLang="en-US" sz="2400">
                <a:ea typeface="+mn-lt"/>
                <a:cs typeface="+mn-lt"/>
              </a:rPr>
              <a:t>上でのコンテンツの生成機能</a:t>
            </a:r>
          </a:p>
          <a:p>
            <a:pPr marL="0" indent="0">
              <a:lnSpc>
                <a:spcPct val="100000"/>
              </a:lnSpc>
              <a:buNone/>
            </a:pPr>
            <a:endParaRPr lang="ja-JP" altLang="en-US" sz="800">
              <a:ea typeface="+mn-lt"/>
              <a:cs typeface="+mn-lt"/>
            </a:endParaRPr>
          </a:p>
          <a:p>
            <a:pPr marL="0" indent="0">
              <a:lnSpc>
                <a:spcPct val="100000"/>
              </a:lnSpc>
              <a:buNone/>
            </a:pPr>
            <a:r>
              <a:rPr lang="ja-JP" altLang="en-US" sz="2400">
                <a:ea typeface="+mn-lt"/>
                <a:cs typeface="+mn-lt"/>
              </a:rPr>
              <a:t>　</a:t>
            </a:r>
            <a:r>
              <a:rPr lang="en-US" sz="2000">
                <a:ea typeface="+mn-lt"/>
                <a:cs typeface="+mn-lt"/>
                <a:hlinkClick r:id="" action="ppaction://noaction"/>
              </a:rPr>
              <a:t>https://utelecon.adm.u-tokyo.ac.jp/zoom/ai-companion/</a:t>
            </a:r>
            <a:endParaRPr lang="ja-JP" altLang="en-US" sz="2000">
              <a:ea typeface="+mn-lt"/>
              <a:cs typeface="+mn-lt"/>
            </a:endParaRPr>
          </a:p>
          <a:p>
            <a:pPr marL="0" indent="0">
              <a:lnSpc>
                <a:spcPct val="100000"/>
              </a:lnSpc>
              <a:buNone/>
            </a:pPr>
            <a:r>
              <a:rPr lang="ja-JP" altLang="en-US" sz="2400">
                <a:solidFill>
                  <a:srgbClr val="000000"/>
                </a:solidFill>
                <a:ea typeface="+mn-lt"/>
                <a:cs typeface="+mn-lt"/>
              </a:rPr>
              <a:t>　</a:t>
            </a:r>
            <a:r>
              <a:rPr lang="ja-JP" altLang="en-US" sz="2000">
                <a:solidFill>
                  <a:srgbClr val="000000"/>
                </a:solidFill>
                <a:ea typeface="+mn-lt"/>
                <a:cs typeface="+mn-lt"/>
              </a:rPr>
              <a:t>生成</a:t>
            </a:r>
            <a:r>
              <a:rPr lang="en-US" sz="2000">
                <a:solidFill>
                  <a:srgbClr val="000000"/>
                </a:solidFill>
                <a:ea typeface="+mn-lt"/>
                <a:cs typeface="+mn-lt"/>
              </a:rPr>
              <a:t>AI</a:t>
            </a:r>
            <a:r>
              <a:rPr lang="ja-JP" altLang="en-US" sz="2000">
                <a:solidFill>
                  <a:srgbClr val="000000"/>
                </a:solidFill>
                <a:ea typeface="+mn-lt"/>
                <a:cs typeface="+mn-lt"/>
              </a:rPr>
              <a:t>の利用についての注意事項は後述します</a:t>
            </a:r>
            <a:endParaRPr lang="en-US" sz="2000">
              <a:solidFill>
                <a:srgbClr val="000000"/>
              </a:solidFill>
            </a:endParaRPr>
          </a:p>
        </p:txBody>
      </p:sp>
      <p:sp>
        <p:nvSpPr>
          <p:cNvPr id="4" name="Date Placeholder 3">
            <a:extLst>
              <a:ext uri="{FF2B5EF4-FFF2-40B4-BE49-F238E27FC236}">
                <a16:creationId xmlns:a16="http://schemas.microsoft.com/office/drawing/2014/main" id="{78ED5336-0A2C-273A-A6EC-64F9E160F4B4}"/>
              </a:ext>
            </a:extLst>
          </p:cNvPr>
          <p:cNvSpPr>
            <a:spLocks noGrp="1"/>
          </p:cNvSpPr>
          <p:nvPr>
            <p:ph type="dt" sz="half" idx="10"/>
          </p:nvPr>
        </p:nvSpPr>
        <p:spPr/>
        <p:txBody>
          <a:bodyPr/>
          <a:lstStyle/>
          <a:p>
            <a:r>
              <a:rPr kumimoji="1" lang="en-US" altLang="ja-JP"/>
              <a:t>2025/03/12</a:t>
            </a:r>
            <a:endParaRPr kumimoji="1" lang="ja-JP" altLang="en-US"/>
          </a:p>
        </p:txBody>
      </p:sp>
      <p:sp>
        <p:nvSpPr>
          <p:cNvPr id="5" name="Footer Placeholder 4">
            <a:extLst>
              <a:ext uri="{FF2B5EF4-FFF2-40B4-BE49-F238E27FC236}">
                <a16:creationId xmlns:a16="http://schemas.microsoft.com/office/drawing/2014/main" id="{3B116824-0E33-BFD2-D787-CB4AFFEDD8CF}"/>
              </a:ext>
            </a:extLst>
          </p:cNvPr>
          <p:cNvSpPr>
            <a:spLocks noGrp="1"/>
          </p:cNvSpPr>
          <p:nvPr>
            <p:ph type="ftr" sz="quarter" idx="11"/>
          </p:nvPr>
        </p:nvSpPr>
        <p:spPr/>
        <p:txBody>
          <a:bodyPr/>
          <a:lstStyle/>
          <a:p>
            <a:r>
              <a:rPr kumimoji="1" lang="en-US" altLang="ja-JP"/>
              <a:t>2025 S</a:t>
            </a:r>
            <a:r>
              <a:rPr kumimoji="1" lang="ja-JP" altLang="en-US"/>
              <a:t>セメスター　</a:t>
            </a:r>
            <a:r>
              <a:rPr kumimoji="1" lang="en-US" altLang="ja-JP"/>
              <a:t>utelecon</a:t>
            </a:r>
            <a:r>
              <a:rPr kumimoji="1" lang="ja-JP" altLang="en-US"/>
              <a:t>説明会</a:t>
            </a:r>
          </a:p>
        </p:txBody>
      </p:sp>
      <p:sp>
        <p:nvSpPr>
          <p:cNvPr id="6" name="Slide Number Placeholder 5">
            <a:extLst>
              <a:ext uri="{FF2B5EF4-FFF2-40B4-BE49-F238E27FC236}">
                <a16:creationId xmlns:a16="http://schemas.microsoft.com/office/drawing/2014/main" id="{4CEFEF2D-7C0C-59A6-05A7-1F39F326261C}"/>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1662940378"/>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060e5a1-51d4-46e7-9a5b-f495fb1d1068" xsi:nil="true"/>
    <lcf76f155ced4ddcb4097134ff3c332f xmlns="f7d78b45-837d-4ce6-9082-fef648083af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77763BC7A02A247BF541BEEA2238C01" ma:contentTypeVersion="14" ma:contentTypeDescription="新しいドキュメントを作成します。" ma:contentTypeScope="" ma:versionID="ad27d2933186c9f45b16420b923bc165">
  <xsd:schema xmlns:xsd="http://www.w3.org/2001/XMLSchema" xmlns:xs="http://www.w3.org/2001/XMLSchema" xmlns:p="http://schemas.microsoft.com/office/2006/metadata/properties" xmlns:ns2="f7d78b45-837d-4ce6-9082-fef648083af7" xmlns:ns3="b060e5a1-51d4-46e7-9a5b-f495fb1d1068" targetNamespace="http://schemas.microsoft.com/office/2006/metadata/properties" ma:root="true" ma:fieldsID="411a77e0b3410c82da6a43fffdee55d4" ns2:_="" ns3:_="">
    <xsd:import namespace="f7d78b45-837d-4ce6-9082-fef648083af7"/>
    <xsd:import namespace="b060e5a1-51d4-46e7-9a5b-f495fb1d10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78b45-837d-4ce6-9082-fef648083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0e5a1-51d4-46e7-9a5b-f495fb1d10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6bb0f7-a36e-4c6f-ae28-e638033d25d5}" ma:internalName="TaxCatchAll" ma:showField="CatchAllData" ma:web="b060e5a1-51d4-46e7-9a5b-f495fb1d106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2.xml><?xml version="1.0" encoding="utf-8"?>
<ds:datastoreItem xmlns:ds="http://schemas.openxmlformats.org/officeDocument/2006/customXml" ds:itemID="{613B5A8C-C2D2-4C49-A03B-B41437F9A3AD}">
  <ds:schemaRefs>
    <ds:schemaRef ds:uri="334cf2e0-0245-4f40-82a3-a831e5e7775a"/>
    <ds:schemaRef ds:uri="b060e5a1-51d4-46e7-9a5b-f495fb1d1068"/>
    <ds:schemaRef ds:uri="d89fd5b0-f297-46a7-8c43-79b7b7b34272"/>
    <ds:schemaRef ds:uri="f7d78b45-837d-4ce6-9082-fef648083af7"/>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3.xml><?xml version="1.0" encoding="utf-8"?>
<ds:datastoreItem xmlns:ds="http://schemas.openxmlformats.org/officeDocument/2006/customXml" ds:itemID="{BEBF60E5-B9CF-4507-9B2E-A7E4D7E0382A}">
  <ds:schemaRefs>
    <ds:schemaRef ds:uri="b060e5a1-51d4-46e7-9a5b-f495fb1d1068"/>
    <ds:schemaRef ds:uri="f7d78b45-837d-4ce6-9082-fef648083a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60</Slides>
  <Notes>3</Notes>
  <HiddenSlides>0</HiddenSlide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テーマ</vt:lpstr>
      <vt:lpstr>東京大学で利用可能な コミュニケーションツールとクラウドサービス</vt:lpstr>
      <vt:lpstr>Outline</vt:lpstr>
      <vt:lpstr>Zoom</vt:lpstr>
      <vt:lpstr>Zoom</vt:lpstr>
      <vt:lpstr>Zoom へのサインイン</vt:lpstr>
      <vt:lpstr>Zoom へのサインイン</vt:lpstr>
      <vt:lpstr>Zoom 利用のポイント</vt:lpstr>
      <vt:lpstr>Zoom ミーティングの作成</vt:lpstr>
      <vt:lpstr>AI Companion 機能</vt:lpstr>
      <vt:lpstr>AI Companion の有効化</vt:lpstr>
      <vt:lpstr>Zoom その他利用のポイント</vt:lpstr>
      <vt:lpstr>Webex と Slido</vt:lpstr>
      <vt:lpstr>webex と Slido</vt:lpstr>
      <vt:lpstr>webex へのサインイン</vt:lpstr>
      <vt:lpstr>Slido へのサインイン</vt:lpstr>
      <vt:lpstr>Slido 利用のポイント </vt:lpstr>
      <vt:lpstr>UTokyo Slack</vt:lpstr>
      <vt:lpstr>UTokyo Slack</vt:lpstr>
      <vt:lpstr>UTokyo Slack 参加の手順</vt:lpstr>
      <vt:lpstr>UTokyo Slack 利用の注意</vt:lpstr>
      <vt:lpstr>授業などでSlackを使うには</vt:lpstr>
      <vt:lpstr>UTokyo Slack のワークスペースの特徴</vt:lpstr>
      <vt:lpstr>ワークスペースの作成</vt:lpstr>
      <vt:lpstr>UTokyo Slack への招待</vt:lpstr>
      <vt:lpstr>UTokyo Slack への招待</vt:lpstr>
      <vt:lpstr>UTokyo Slack 初級編</vt:lpstr>
      <vt:lpstr>UTokyo Slack 中級編</vt:lpstr>
      <vt:lpstr>ECCS (Google Workspace)</vt:lpstr>
      <vt:lpstr>ECCS とは？</vt:lpstr>
      <vt:lpstr>ECCS クラウドメール（@g.ecc.u-tokyo.ac.jp）</vt:lpstr>
      <vt:lpstr>ECCS クラウドメールのアドレスを設定する</vt:lpstr>
      <vt:lpstr>ECCS クラウドメールへのサインイン</vt:lpstr>
      <vt:lpstr>Google の各種サービス</vt:lpstr>
      <vt:lpstr>通常の Google アカウントとの違い</vt:lpstr>
      <vt:lpstr>ストレージ管理システム</vt:lpstr>
      <vt:lpstr>他の Google Workspace の可能性</vt:lpstr>
      <vt:lpstr>UTokyo Microsoft License</vt:lpstr>
      <vt:lpstr>UTokyo Microsoft License</vt:lpstr>
      <vt:lpstr>Microsoft 365 へのサインイン</vt:lpstr>
      <vt:lpstr>Microsoft 365 のサービス</vt:lpstr>
      <vt:lpstr>Microsoft Word / Excel / PowerPoint</vt:lpstr>
      <vt:lpstr>Outlook（教職員のみ）</vt:lpstr>
      <vt:lpstr>OneDrive / Teamsチームフォルダ</vt:lpstr>
      <vt:lpstr>コミュニケーションツールとしての Microsoft Teams</vt:lpstr>
      <vt:lpstr>Forms / OneNote / Planner etc</vt:lpstr>
      <vt:lpstr>Windows11</vt:lpstr>
      <vt:lpstr>共用PCでのソフトウェア利用</vt:lpstr>
      <vt:lpstr>新しいPCを買ったとき</vt:lpstr>
      <vt:lpstr>生成AI</vt:lpstr>
      <vt:lpstr>生成AIの活用</vt:lpstr>
      <vt:lpstr>Google</vt:lpstr>
      <vt:lpstr>Copilot</vt:lpstr>
      <vt:lpstr>その他のAIツール</vt:lpstr>
      <vt:lpstr>サポート体制</vt:lpstr>
      <vt:lpstr>サポート体制</vt:lpstr>
      <vt:lpstr>utelecon ポータルサイトとサポート窓口</vt:lpstr>
      <vt:lpstr>UTokyo Portal</vt:lpstr>
      <vt:lpstr>部局の情報担当部署・窓口</vt:lpstr>
      <vt:lpstr>ITツール利活用コミュニティ</vt:lpstr>
      <vt:lpstr>今後の最新情報の更新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東京大学で利用可能な コミュニケーションツールとクラウドサービス</dc:title>
  <dc:creator>佐藤　寛也</dc:creator>
  <cp:revision>109</cp:revision>
  <dcterms:created xsi:type="dcterms:W3CDTF">2024-06-30T03:32:06Z</dcterms:created>
  <dcterms:modified xsi:type="dcterms:W3CDTF">2025-03-11T09:56:00Z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0x010100877763BC7A02A247BF541BEEA2238C01</vt:lpwstr>
  </property>
  <property fmtid="{D5CDD505-2E9C-101B-9397-08002B2CF9AE}" pid="3" name="MediaServiceImageTags">
    <vt:lpwstr/>
  </property>
</Properties>
</file>