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1"/>
  </p:notesMasterIdLst>
  <p:sldIdLst>
    <p:sldId id="256" r:id="rId5"/>
    <p:sldId id="257" r:id="rId6"/>
    <p:sldId id="270" r:id="rId7"/>
    <p:sldId id="1403" r:id="rId8"/>
    <p:sldId id="1404" r:id="rId9"/>
    <p:sldId id="259" r:id="rId10"/>
    <p:sldId id="262" r:id="rId11"/>
    <p:sldId id="1410" r:id="rId12"/>
    <p:sldId id="265" r:id="rId13"/>
    <p:sldId id="266" r:id="rId14"/>
    <p:sldId id="267" r:id="rId15"/>
    <p:sldId id="1405" r:id="rId16"/>
    <p:sldId id="1374" r:id="rId17"/>
    <p:sldId id="1411" r:id="rId18"/>
    <p:sldId id="1387" r:id="rId19"/>
    <p:sldId id="1388" r:id="rId20"/>
    <p:sldId id="1389" r:id="rId21"/>
    <p:sldId id="1390" r:id="rId22"/>
    <p:sldId id="1397" r:id="rId23"/>
    <p:sldId id="1396" r:id="rId24"/>
    <p:sldId id="1398" r:id="rId25"/>
    <p:sldId id="1399" r:id="rId26"/>
    <p:sldId id="1400" r:id="rId27"/>
    <p:sldId id="1401" r:id="rId28"/>
    <p:sldId id="1386" r:id="rId29"/>
    <p:sldId id="1395" r:id="rId30"/>
    <p:sldId id="1394" r:id="rId31"/>
    <p:sldId id="1406" r:id="rId32"/>
    <p:sldId id="1357" r:id="rId33"/>
    <p:sldId id="1408" r:id="rId34"/>
    <p:sldId id="1370" r:id="rId35"/>
    <p:sldId id="1391" r:id="rId36"/>
    <p:sldId id="1392" r:id="rId37"/>
    <p:sldId id="1393" r:id="rId38"/>
    <p:sldId id="1409" r:id="rId39"/>
    <p:sldId id="1366" r:id="rId4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7E6589-4C7B-08BB-D3AC-A49C8D14613E}" name="田浦　健次朗" initials="健田" userId="S::2615215597@utac.u-tokyo.ac.jp::4dc884a8-fd95-403d-a383-b378924a686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F90"/>
    <a:srgbClr val="FF9900"/>
    <a:srgbClr val="D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F3331-0609-4D04-8D8E-B877CAABFAF2}" v="21" dt="2024-09-09T02:22:08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70" autoAdjust="0"/>
    <p:restoredTop sz="83636" autoAdjust="0"/>
  </p:normalViewPr>
  <p:slideViewPr>
    <p:cSldViewPr snapToGrid="0">
      <p:cViewPr varScale="1">
        <p:scale>
          <a:sx n="86" d="100"/>
          <a:sy n="86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48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佐藤　寛也" userId="27837c8b-abaf-4096-b544-58e4cbe7054e" providerId="ADAL" clId="{C3AF3331-0609-4D04-8D8E-B877CAABFAF2}"/>
    <pc:docChg chg="undo custSel modSld">
      <pc:chgData name="佐藤　寛也" userId="27837c8b-abaf-4096-b544-58e4cbe7054e" providerId="ADAL" clId="{C3AF3331-0609-4D04-8D8E-B877CAABFAF2}" dt="2024-09-09T02:18:05.953" v="403" actId="20577"/>
      <pc:docMkLst>
        <pc:docMk/>
      </pc:docMkLst>
      <pc:sldChg chg="modSp mod">
        <pc:chgData name="佐藤　寛也" userId="27837c8b-abaf-4096-b544-58e4cbe7054e" providerId="ADAL" clId="{C3AF3331-0609-4D04-8D8E-B877CAABFAF2}" dt="2024-09-09T02:18:05.953" v="403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C3AF3331-0609-4D04-8D8E-B877CAABFAF2}" dt="2024-09-09T02:18:05.953" v="403" actId="20577"/>
          <ac:spMkLst>
            <pc:docMk/>
            <pc:sldMk cId="2292264982" sldId="256"/>
            <ac:spMk id="5" creationId="{1C4C92C1-B6B7-C843-FA5F-54645367DB37}"/>
          </ac:spMkLst>
        </pc:spChg>
      </pc:sldChg>
      <pc:sldChg chg="modSp mod">
        <pc:chgData name="佐藤　寛也" userId="27837c8b-abaf-4096-b544-58e4cbe7054e" providerId="ADAL" clId="{C3AF3331-0609-4D04-8D8E-B877CAABFAF2}" dt="2024-09-09T01:48:19.135" v="84" actId="20577"/>
        <pc:sldMkLst>
          <pc:docMk/>
          <pc:sldMk cId="2773059782" sldId="262"/>
        </pc:sldMkLst>
        <pc:spChg chg="mod">
          <ac:chgData name="佐藤　寛也" userId="27837c8b-abaf-4096-b544-58e4cbe7054e" providerId="ADAL" clId="{C3AF3331-0609-4D04-8D8E-B877CAABFAF2}" dt="2024-09-09T01:48:19.135" v="84" actId="20577"/>
          <ac:spMkLst>
            <pc:docMk/>
            <pc:sldMk cId="2773059782" sldId="262"/>
            <ac:spMk id="3" creationId="{16FF0A75-AD20-769F-6C62-614A33EDE4D0}"/>
          </ac:spMkLst>
        </pc:spChg>
      </pc:sldChg>
      <pc:sldChg chg="modSp mod">
        <pc:chgData name="佐藤　寛也" userId="27837c8b-abaf-4096-b544-58e4cbe7054e" providerId="ADAL" clId="{C3AF3331-0609-4D04-8D8E-B877CAABFAF2}" dt="2024-09-09T01:51:20.250" v="165" actId="20577"/>
        <pc:sldMkLst>
          <pc:docMk/>
          <pc:sldMk cId="1307802863" sldId="266"/>
        </pc:sldMkLst>
        <pc:spChg chg="mod">
          <ac:chgData name="佐藤　寛也" userId="27837c8b-abaf-4096-b544-58e4cbe7054e" providerId="ADAL" clId="{C3AF3331-0609-4D04-8D8E-B877CAABFAF2}" dt="2024-09-09T01:51:20.250" v="165" actId="20577"/>
          <ac:spMkLst>
            <pc:docMk/>
            <pc:sldMk cId="1307802863" sldId="266"/>
            <ac:spMk id="3" creationId="{16FF0A75-AD20-769F-6C62-614A33EDE4D0}"/>
          </ac:spMkLst>
        </pc:spChg>
      </pc:sldChg>
      <pc:sldChg chg="modSp mod">
        <pc:chgData name="佐藤　寛也" userId="27837c8b-abaf-4096-b544-58e4cbe7054e" providerId="ADAL" clId="{C3AF3331-0609-4D04-8D8E-B877CAABFAF2}" dt="2024-09-09T01:57:20.610" v="291" actId="20577"/>
        <pc:sldMkLst>
          <pc:docMk/>
          <pc:sldMk cId="3038664764" sldId="1366"/>
        </pc:sldMkLst>
        <pc:spChg chg="mod">
          <ac:chgData name="佐藤　寛也" userId="27837c8b-abaf-4096-b544-58e4cbe7054e" providerId="ADAL" clId="{C3AF3331-0609-4D04-8D8E-B877CAABFAF2}" dt="2024-09-09T01:57:20.610" v="291" actId="20577"/>
          <ac:spMkLst>
            <pc:docMk/>
            <pc:sldMk cId="3038664764" sldId="1366"/>
            <ac:spMk id="10" creationId="{857CC1EC-81CE-D30A-0DE7-D2E36C813446}"/>
          </ac:spMkLst>
        </pc:spChg>
      </pc:sldChg>
      <pc:sldChg chg="modSp mod">
        <pc:chgData name="佐藤　寛也" userId="27837c8b-abaf-4096-b544-58e4cbe7054e" providerId="ADAL" clId="{C3AF3331-0609-4D04-8D8E-B877CAABFAF2}" dt="2024-09-09T01:52:29.374" v="183" actId="20577"/>
        <pc:sldMkLst>
          <pc:docMk/>
          <pc:sldMk cId="3883703914" sldId="1386"/>
        </pc:sldMkLst>
        <pc:spChg chg="mod">
          <ac:chgData name="佐藤　寛也" userId="27837c8b-abaf-4096-b544-58e4cbe7054e" providerId="ADAL" clId="{C3AF3331-0609-4D04-8D8E-B877CAABFAF2}" dt="2024-09-09T01:52:29.374" v="183" actId="20577"/>
          <ac:spMkLst>
            <pc:docMk/>
            <pc:sldMk cId="3883703914" sldId="1386"/>
            <ac:spMk id="2" creationId="{E9D93F61-DC70-4071-3C08-66A01EB29A69}"/>
          </ac:spMkLst>
        </pc:spChg>
      </pc:sldChg>
      <pc:sldChg chg="addSp delSp modSp mod addAnim delAnim modAnim">
        <pc:chgData name="佐藤　寛也" userId="27837c8b-abaf-4096-b544-58e4cbe7054e" providerId="ADAL" clId="{C3AF3331-0609-4D04-8D8E-B877CAABFAF2}" dt="2024-09-09T02:04:49.867" v="362" actId="313"/>
        <pc:sldMkLst>
          <pc:docMk/>
          <pc:sldMk cId="1147572754" sldId="1388"/>
        </pc:sldMkLst>
        <pc:spChg chg="add mod">
          <ac:chgData name="佐藤　寛也" userId="27837c8b-abaf-4096-b544-58e4cbe7054e" providerId="ADAL" clId="{C3AF3331-0609-4D04-8D8E-B877CAABFAF2}" dt="2024-09-09T02:04:49.867" v="362" actId="313"/>
          <ac:spMkLst>
            <pc:docMk/>
            <pc:sldMk cId="1147572754" sldId="1388"/>
            <ac:spMk id="7" creationId="{E2BEA239-3472-AC93-3ACE-5A142709EFB2}"/>
          </ac:spMkLst>
        </pc:spChg>
        <pc:spChg chg="mod">
          <ac:chgData name="佐藤　寛也" userId="27837c8b-abaf-4096-b544-58e4cbe7054e" providerId="ADAL" clId="{C3AF3331-0609-4D04-8D8E-B877CAABFAF2}" dt="2024-09-09T02:04:32.108" v="360" actId="1036"/>
          <ac:spMkLst>
            <pc:docMk/>
            <pc:sldMk cId="1147572754" sldId="1388"/>
            <ac:spMk id="8" creationId="{0474A427-594E-800B-1A87-0228780E7FB2}"/>
          </ac:spMkLst>
        </pc:spChg>
        <pc:spChg chg="add del">
          <ac:chgData name="佐藤　寛也" userId="27837c8b-abaf-4096-b544-58e4cbe7054e" providerId="ADAL" clId="{C3AF3331-0609-4D04-8D8E-B877CAABFAF2}" dt="2024-09-06T05:31:42.464" v="1" actId="22"/>
          <ac:spMkLst>
            <pc:docMk/>
            <pc:sldMk cId="1147572754" sldId="1388"/>
            <ac:spMk id="9" creationId="{08D9CE01-1422-0F55-D96A-65F0A0EC6ED1}"/>
          </ac:spMkLst>
        </pc:spChg>
        <pc:spChg chg="add mod ord">
          <ac:chgData name="佐藤　寛也" userId="27837c8b-abaf-4096-b544-58e4cbe7054e" providerId="ADAL" clId="{C3AF3331-0609-4D04-8D8E-B877CAABFAF2}" dt="2024-09-09T02:04:39.714" v="361" actId="207"/>
          <ac:spMkLst>
            <pc:docMk/>
            <pc:sldMk cId="1147572754" sldId="1388"/>
            <ac:spMk id="9" creationId="{5E652209-27C4-98B1-7CC9-2CE4E73B4DF8}"/>
          </ac:spMkLst>
        </pc:spChg>
        <pc:spChg chg="add del">
          <ac:chgData name="佐藤　寛也" userId="27837c8b-abaf-4096-b544-58e4cbe7054e" providerId="ADAL" clId="{C3AF3331-0609-4D04-8D8E-B877CAABFAF2}" dt="2024-09-06T05:31:50.813" v="3" actId="22"/>
          <ac:spMkLst>
            <pc:docMk/>
            <pc:sldMk cId="1147572754" sldId="1388"/>
            <ac:spMk id="11" creationId="{0583F250-1398-96A8-52A0-398CFF5FCFE5}"/>
          </ac:spMkLst>
        </pc:spChg>
        <pc:picChg chg="add mod">
          <ac:chgData name="佐藤　寛也" userId="27837c8b-abaf-4096-b544-58e4cbe7054e" providerId="ADAL" clId="{C3AF3331-0609-4D04-8D8E-B877CAABFAF2}" dt="2024-09-09T02:04:29.074" v="357" actId="1036"/>
          <ac:picMkLst>
            <pc:docMk/>
            <pc:sldMk cId="1147572754" sldId="1388"/>
            <ac:picMk id="3" creationId="{21D43511-7EE1-7651-1FB1-9E9481F1B654}"/>
          </ac:picMkLst>
        </pc:picChg>
        <pc:picChg chg="add del">
          <ac:chgData name="佐藤　寛也" userId="27837c8b-abaf-4096-b544-58e4cbe7054e" providerId="ADAL" clId="{C3AF3331-0609-4D04-8D8E-B877CAABFAF2}" dt="2024-09-06T05:33:24.484" v="16" actId="478"/>
          <ac:picMkLst>
            <pc:docMk/>
            <pc:sldMk cId="1147572754" sldId="1388"/>
            <ac:picMk id="7" creationId="{EA283A59-590E-B6EC-9A60-19384336533A}"/>
          </ac:picMkLst>
        </pc:picChg>
        <pc:picChg chg="add del mod ord">
          <ac:chgData name="佐藤　寛也" userId="27837c8b-abaf-4096-b544-58e4cbe7054e" providerId="ADAL" clId="{C3AF3331-0609-4D04-8D8E-B877CAABFAF2}" dt="2024-09-06T05:38:12.672" v="47" actId="478"/>
          <ac:picMkLst>
            <pc:docMk/>
            <pc:sldMk cId="1147572754" sldId="1388"/>
            <ac:picMk id="12" creationId="{98150D44-B70D-5137-7B30-E9A8DF47E243}"/>
          </ac:picMkLst>
        </pc:picChg>
      </pc:sldChg>
      <pc:sldChg chg="addSp modSp mod">
        <pc:chgData name="佐藤　寛也" userId="27837c8b-abaf-4096-b544-58e4cbe7054e" providerId="ADAL" clId="{C3AF3331-0609-4D04-8D8E-B877CAABFAF2}" dt="2024-09-09T01:52:13.819" v="181" actId="2085"/>
        <pc:sldMkLst>
          <pc:docMk/>
          <pc:sldMk cId="3504225446" sldId="1389"/>
        </pc:sldMkLst>
        <pc:spChg chg="add mod ord">
          <ac:chgData name="佐藤　寛也" userId="27837c8b-abaf-4096-b544-58e4cbe7054e" providerId="ADAL" clId="{C3AF3331-0609-4D04-8D8E-B877CAABFAF2}" dt="2024-09-09T01:52:13.819" v="181" actId="2085"/>
          <ac:spMkLst>
            <pc:docMk/>
            <pc:sldMk cId="3504225446" sldId="1389"/>
            <ac:spMk id="9" creationId="{D3F7FD7E-65E0-1DA8-86D4-71CB0BAD2694}"/>
          </ac:spMkLst>
        </pc:spChg>
      </pc:sldChg>
      <pc:sldChg chg="modSp mod">
        <pc:chgData name="佐藤　寛也" userId="27837c8b-abaf-4096-b544-58e4cbe7054e" providerId="ADAL" clId="{C3AF3331-0609-4D04-8D8E-B877CAABFAF2}" dt="2024-09-09T01:54:56.930" v="250" actId="20577"/>
        <pc:sldMkLst>
          <pc:docMk/>
          <pc:sldMk cId="3161134466" sldId="1391"/>
        </pc:sldMkLst>
        <pc:spChg chg="mod">
          <ac:chgData name="佐藤　寛也" userId="27837c8b-abaf-4096-b544-58e4cbe7054e" providerId="ADAL" clId="{C3AF3331-0609-4D04-8D8E-B877CAABFAF2}" dt="2024-09-09T01:54:56.930" v="250" actId="20577"/>
          <ac:spMkLst>
            <pc:docMk/>
            <pc:sldMk cId="3161134466" sldId="1391"/>
            <ac:spMk id="7" creationId="{4AA8D50F-7B06-5BDF-174A-0CFAA1794482}"/>
          </ac:spMkLst>
        </pc:spChg>
      </pc:sldChg>
      <pc:sldChg chg="modSp mod">
        <pc:chgData name="佐藤　寛也" userId="27837c8b-abaf-4096-b544-58e4cbe7054e" providerId="ADAL" clId="{C3AF3331-0609-4D04-8D8E-B877CAABFAF2}" dt="2024-09-09T01:55:22.758" v="252" actId="20577"/>
        <pc:sldMkLst>
          <pc:docMk/>
          <pc:sldMk cId="2909088854" sldId="1392"/>
        </pc:sldMkLst>
        <pc:spChg chg="mod">
          <ac:chgData name="佐藤　寛也" userId="27837c8b-abaf-4096-b544-58e4cbe7054e" providerId="ADAL" clId="{C3AF3331-0609-4D04-8D8E-B877CAABFAF2}" dt="2024-09-09T01:55:22.758" v="252" actId="20577"/>
          <ac:spMkLst>
            <pc:docMk/>
            <pc:sldMk cId="2909088854" sldId="1392"/>
            <ac:spMk id="7" creationId="{41A9EE35-1B6C-FB99-5227-C354CD2D8CCF}"/>
          </ac:spMkLst>
        </pc:spChg>
      </pc:sldChg>
      <pc:sldChg chg="modSp mod">
        <pc:chgData name="佐藤　寛也" userId="27837c8b-abaf-4096-b544-58e4cbe7054e" providerId="ADAL" clId="{C3AF3331-0609-4D04-8D8E-B877CAABFAF2}" dt="2024-09-09T01:57:09.126" v="285" actId="20577"/>
        <pc:sldMkLst>
          <pc:docMk/>
          <pc:sldMk cId="788494063" sldId="1393"/>
        </pc:sldMkLst>
        <pc:spChg chg="mod">
          <ac:chgData name="佐藤　寛也" userId="27837c8b-abaf-4096-b544-58e4cbe7054e" providerId="ADAL" clId="{C3AF3331-0609-4D04-8D8E-B877CAABFAF2}" dt="2024-09-09T01:57:09.126" v="285" actId="20577"/>
          <ac:spMkLst>
            <pc:docMk/>
            <pc:sldMk cId="788494063" sldId="1393"/>
            <ac:spMk id="3" creationId="{395BBD09-4354-F5E2-07B1-30C783EDACF1}"/>
          </ac:spMkLst>
        </pc:spChg>
      </pc:sldChg>
      <pc:sldChg chg="modSp mod">
        <pc:chgData name="佐藤　寛也" userId="27837c8b-abaf-4096-b544-58e4cbe7054e" providerId="ADAL" clId="{C3AF3331-0609-4D04-8D8E-B877CAABFAF2}" dt="2024-09-09T01:52:41.447" v="193" actId="20577"/>
        <pc:sldMkLst>
          <pc:docMk/>
          <pc:sldMk cId="1925078553" sldId="1394"/>
        </pc:sldMkLst>
        <pc:spChg chg="mod">
          <ac:chgData name="佐藤　寛也" userId="27837c8b-abaf-4096-b544-58e4cbe7054e" providerId="ADAL" clId="{C3AF3331-0609-4D04-8D8E-B877CAABFAF2}" dt="2024-09-09T01:52:41.447" v="193" actId="20577"/>
          <ac:spMkLst>
            <pc:docMk/>
            <pc:sldMk cId="1925078553" sldId="1394"/>
            <ac:spMk id="3" creationId="{E7A02D11-5A24-2208-B6DE-834494DACF61}"/>
          </ac:spMkLst>
        </pc:spChg>
      </pc:sldChg>
      <pc:sldChg chg="modSp mod">
        <pc:chgData name="佐藤　寛也" userId="27837c8b-abaf-4096-b544-58e4cbe7054e" providerId="ADAL" clId="{C3AF3331-0609-4D04-8D8E-B877CAABFAF2}" dt="2024-09-09T01:52:49.556" v="194" actId="20577"/>
        <pc:sldMkLst>
          <pc:docMk/>
          <pc:sldMk cId="1434474335" sldId="1395"/>
        </pc:sldMkLst>
        <pc:spChg chg="mod">
          <ac:chgData name="佐藤　寛也" userId="27837c8b-abaf-4096-b544-58e4cbe7054e" providerId="ADAL" clId="{C3AF3331-0609-4D04-8D8E-B877CAABFAF2}" dt="2024-09-09T01:52:49.556" v="194" actId="20577"/>
          <ac:spMkLst>
            <pc:docMk/>
            <pc:sldMk cId="1434474335" sldId="1395"/>
            <ac:spMk id="3" creationId="{EE605791-7DB5-FE0C-F463-912CAB6593E3}"/>
          </ac:spMkLst>
        </pc:spChg>
      </pc:sldChg>
      <pc:sldChg chg="addSp delSp modSp mod delAnim modAnim">
        <pc:chgData name="佐藤　寛也" userId="27837c8b-abaf-4096-b544-58e4cbe7054e" providerId="ADAL" clId="{C3AF3331-0609-4D04-8D8E-B877CAABFAF2}" dt="2024-09-09T02:05:22.206" v="374" actId="20577"/>
        <pc:sldMkLst>
          <pc:docMk/>
          <pc:sldMk cId="4288675311" sldId="1398"/>
        </pc:sldMkLst>
        <pc:spChg chg="add mod">
          <ac:chgData name="佐藤　寛也" userId="27837c8b-abaf-4096-b544-58e4cbe7054e" providerId="ADAL" clId="{C3AF3331-0609-4D04-8D8E-B877CAABFAF2}" dt="2024-09-09T02:04:55.924" v="363"/>
          <ac:spMkLst>
            <pc:docMk/>
            <pc:sldMk cId="4288675311" sldId="1398"/>
            <ac:spMk id="3" creationId="{645BD7EA-1C15-B140-609B-B6DC66FB6368}"/>
          </ac:spMkLst>
        </pc:spChg>
        <pc:spChg chg="add mod">
          <ac:chgData name="佐藤　寛也" userId="27837c8b-abaf-4096-b544-58e4cbe7054e" providerId="ADAL" clId="{C3AF3331-0609-4D04-8D8E-B877CAABFAF2}" dt="2024-09-09T02:05:22.206" v="374" actId="20577"/>
          <ac:spMkLst>
            <pc:docMk/>
            <pc:sldMk cId="4288675311" sldId="1398"/>
            <ac:spMk id="8" creationId="{B1C219EF-D28A-62AA-C0F8-B88D793DFDA3}"/>
          </ac:spMkLst>
        </pc:spChg>
        <pc:spChg chg="add del mod">
          <ac:chgData name="佐藤　寛也" userId="27837c8b-abaf-4096-b544-58e4cbe7054e" providerId="ADAL" clId="{C3AF3331-0609-4D04-8D8E-B877CAABFAF2}" dt="2024-09-06T05:34:03.787" v="23" actId="478"/>
          <ac:spMkLst>
            <pc:docMk/>
            <pc:sldMk cId="4288675311" sldId="1398"/>
            <ac:spMk id="9" creationId="{3649B435-025C-B41B-843B-736A072F90CF}"/>
          </ac:spMkLst>
        </pc:spChg>
        <pc:picChg chg="add del mod ord">
          <ac:chgData name="佐藤　寛也" userId="27837c8b-abaf-4096-b544-58e4cbe7054e" providerId="ADAL" clId="{C3AF3331-0609-4D04-8D8E-B877CAABFAF2}" dt="2024-09-06T05:38:20.287" v="49" actId="478"/>
          <ac:picMkLst>
            <pc:docMk/>
            <pc:sldMk cId="4288675311" sldId="1398"/>
            <ac:picMk id="3" creationId="{E2670EF0-858A-858F-1619-32360AE188CE}"/>
          </ac:picMkLst>
        </pc:picChg>
        <pc:picChg chg="add mod">
          <ac:chgData name="佐藤　寛也" userId="27837c8b-abaf-4096-b544-58e4cbe7054e" providerId="ADAL" clId="{C3AF3331-0609-4D04-8D8E-B877CAABFAF2}" dt="2024-09-09T02:05:08.085" v="367" actId="1035"/>
          <ac:picMkLst>
            <pc:docMk/>
            <pc:sldMk cId="4288675311" sldId="1398"/>
            <ac:picMk id="7" creationId="{BCA4E594-7147-2725-452E-3B1497C391A6}"/>
          </ac:picMkLst>
        </pc:picChg>
        <pc:picChg chg="del">
          <ac:chgData name="佐藤　寛也" userId="27837c8b-abaf-4096-b544-58e4cbe7054e" providerId="ADAL" clId="{C3AF3331-0609-4D04-8D8E-B877CAABFAF2}" dt="2024-09-06T05:33:57.732" v="22" actId="478"/>
          <ac:picMkLst>
            <pc:docMk/>
            <pc:sldMk cId="4288675311" sldId="1398"/>
            <ac:picMk id="8" creationId="{11481616-D191-746A-576F-0CFD80DAAA7A}"/>
          </ac:picMkLst>
        </pc:picChg>
      </pc:sldChg>
      <pc:sldChg chg="addSp delSp modSp mod delAnim modAnim">
        <pc:chgData name="佐藤　寛也" userId="27837c8b-abaf-4096-b544-58e4cbe7054e" providerId="ADAL" clId="{C3AF3331-0609-4D04-8D8E-B877CAABFAF2}" dt="2024-09-09T02:05:57.093" v="383" actId="20577"/>
        <pc:sldMkLst>
          <pc:docMk/>
          <pc:sldMk cId="570038398" sldId="1399"/>
        </pc:sldMkLst>
        <pc:spChg chg="add mod">
          <ac:chgData name="佐藤　寛也" userId="27837c8b-abaf-4096-b544-58e4cbe7054e" providerId="ADAL" clId="{C3AF3331-0609-4D04-8D8E-B877CAABFAF2}" dt="2024-09-09T02:05:29.994" v="375"/>
          <ac:spMkLst>
            <pc:docMk/>
            <pc:sldMk cId="570038398" sldId="1399"/>
            <ac:spMk id="3" creationId="{1B85A119-4F03-F6DD-63C8-8DA49F694FB9}"/>
          </ac:spMkLst>
        </pc:spChg>
        <pc:spChg chg="add mod">
          <ac:chgData name="佐藤　寛也" userId="27837c8b-abaf-4096-b544-58e4cbe7054e" providerId="ADAL" clId="{C3AF3331-0609-4D04-8D8E-B877CAABFAF2}" dt="2024-09-09T02:05:57.093" v="383" actId="20577"/>
          <ac:spMkLst>
            <pc:docMk/>
            <pc:sldMk cId="570038398" sldId="1399"/>
            <ac:spMk id="8" creationId="{9AB2E1ED-E530-03B0-CB6A-509548D62123}"/>
          </ac:spMkLst>
        </pc:spChg>
        <pc:spChg chg="add del mod">
          <ac:chgData name="佐藤　寛也" userId="27837c8b-abaf-4096-b544-58e4cbe7054e" providerId="ADAL" clId="{C3AF3331-0609-4D04-8D8E-B877CAABFAF2}" dt="2024-09-06T05:34:45.741" v="32" actId="478"/>
          <ac:spMkLst>
            <pc:docMk/>
            <pc:sldMk cId="570038398" sldId="1399"/>
            <ac:spMk id="9" creationId="{8E94610C-E59E-BBE7-239A-535FF6DF833E}"/>
          </ac:spMkLst>
        </pc:spChg>
        <pc:picChg chg="add del mod ord">
          <ac:chgData name="佐藤　寛也" userId="27837c8b-abaf-4096-b544-58e4cbe7054e" providerId="ADAL" clId="{C3AF3331-0609-4D04-8D8E-B877CAABFAF2}" dt="2024-09-06T05:38:29.261" v="51" actId="478"/>
          <ac:picMkLst>
            <pc:docMk/>
            <pc:sldMk cId="570038398" sldId="1399"/>
            <ac:picMk id="3" creationId="{9CE20A0F-8C8F-29C3-9A64-3F96E945DCC4}"/>
          </ac:picMkLst>
        </pc:picChg>
        <pc:picChg chg="del">
          <ac:chgData name="佐藤　寛也" userId="27837c8b-abaf-4096-b544-58e4cbe7054e" providerId="ADAL" clId="{C3AF3331-0609-4D04-8D8E-B877CAABFAF2}" dt="2024-09-06T05:34:42.007" v="31" actId="478"/>
          <ac:picMkLst>
            <pc:docMk/>
            <pc:sldMk cId="570038398" sldId="1399"/>
            <ac:picMk id="7" creationId="{9F705DB0-07E4-FE07-C30D-FF38DDE12377}"/>
          </ac:picMkLst>
        </pc:picChg>
        <pc:picChg chg="add mod">
          <ac:chgData name="佐藤　寛也" userId="27837c8b-abaf-4096-b544-58e4cbe7054e" providerId="ADAL" clId="{C3AF3331-0609-4D04-8D8E-B877CAABFAF2}" dt="2024-09-09T02:05:45.812" v="380" actId="1076"/>
          <ac:picMkLst>
            <pc:docMk/>
            <pc:sldMk cId="570038398" sldId="1399"/>
            <ac:picMk id="7" creationId="{C1708732-6992-7536-D758-C5DBEFCB9F35}"/>
          </ac:picMkLst>
        </pc:picChg>
      </pc:sldChg>
      <pc:sldChg chg="addSp delSp modSp mod delAnim modAnim">
        <pc:chgData name="佐藤　寛也" userId="27837c8b-abaf-4096-b544-58e4cbe7054e" providerId="ADAL" clId="{C3AF3331-0609-4D04-8D8E-B877CAABFAF2}" dt="2024-09-09T02:06:52.217" v="396" actId="20577"/>
        <pc:sldMkLst>
          <pc:docMk/>
          <pc:sldMk cId="3999279620" sldId="1400"/>
        </pc:sldMkLst>
        <pc:spChg chg="add mod">
          <ac:chgData name="佐藤　寛也" userId="27837c8b-abaf-4096-b544-58e4cbe7054e" providerId="ADAL" clId="{C3AF3331-0609-4D04-8D8E-B877CAABFAF2}" dt="2024-09-09T02:05:32.078" v="376"/>
          <ac:spMkLst>
            <pc:docMk/>
            <pc:sldMk cId="3999279620" sldId="1400"/>
            <ac:spMk id="3" creationId="{60F8CD21-ADA3-84FE-C0D7-CC009D427334}"/>
          </ac:spMkLst>
        </pc:spChg>
        <pc:spChg chg="add mod">
          <ac:chgData name="佐藤　寛也" userId="27837c8b-abaf-4096-b544-58e4cbe7054e" providerId="ADAL" clId="{C3AF3331-0609-4D04-8D8E-B877CAABFAF2}" dt="2024-09-09T02:06:52.217" v="396" actId="20577"/>
          <ac:spMkLst>
            <pc:docMk/>
            <pc:sldMk cId="3999279620" sldId="1400"/>
            <ac:spMk id="8" creationId="{E212F527-42EA-D62F-BBDF-BBE497D8279E}"/>
          </ac:spMkLst>
        </pc:spChg>
        <pc:spChg chg="add del mod">
          <ac:chgData name="佐藤　寛也" userId="27837c8b-abaf-4096-b544-58e4cbe7054e" providerId="ADAL" clId="{C3AF3331-0609-4D04-8D8E-B877CAABFAF2}" dt="2024-09-06T05:35:13.648" v="39" actId="478"/>
          <ac:spMkLst>
            <pc:docMk/>
            <pc:sldMk cId="3999279620" sldId="1400"/>
            <ac:spMk id="9" creationId="{70A0FF0C-17FC-6BFE-AABE-E563CD8CA77F}"/>
          </ac:spMkLst>
        </pc:spChg>
        <pc:picChg chg="add del mod ord">
          <ac:chgData name="佐藤　寛也" userId="27837c8b-abaf-4096-b544-58e4cbe7054e" providerId="ADAL" clId="{C3AF3331-0609-4D04-8D8E-B877CAABFAF2}" dt="2024-09-06T05:38:34.973" v="53" actId="478"/>
          <ac:picMkLst>
            <pc:docMk/>
            <pc:sldMk cId="3999279620" sldId="1400"/>
            <ac:picMk id="3" creationId="{A48F7A28-6397-E9F5-3CF8-CDC92AEA956B}"/>
          </ac:picMkLst>
        </pc:picChg>
        <pc:picChg chg="add mod">
          <ac:chgData name="佐藤　寛也" userId="27837c8b-abaf-4096-b544-58e4cbe7054e" providerId="ADAL" clId="{C3AF3331-0609-4D04-8D8E-B877CAABFAF2}" dt="2024-09-09T02:06:22.733" v="388" actId="1035"/>
          <ac:picMkLst>
            <pc:docMk/>
            <pc:sldMk cId="3999279620" sldId="1400"/>
            <ac:picMk id="7" creationId="{AE2A19AB-460B-7C4A-979E-5F556C617A43}"/>
          </ac:picMkLst>
        </pc:picChg>
        <pc:picChg chg="del">
          <ac:chgData name="佐藤　寛也" userId="27837c8b-abaf-4096-b544-58e4cbe7054e" providerId="ADAL" clId="{C3AF3331-0609-4D04-8D8E-B877CAABFAF2}" dt="2024-09-06T05:35:11.813" v="38" actId="478"/>
          <ac:picMkLst>
            <pc:docMk/>
            <pc:sldMk cId="3999279620" sldId="1400"/>
            <ac:picMk id="7" creationId="{B2393A57-85FA-63D2-A9EB-7CF0D574A2FF}"/>
          </ac:picMkLst>
        </pc:picChg>
      </pc:sldChg>
      <pc:sldChg chg="addSp delSp modSp mod delAnim modAnim">
        <pc:chgData name="佐藤　寛也" userId="27837c8b-abaf-4096-b544-58e4cbe7054e" providerId="ADAL" clId="{C3AF3331-0609-4D04-8D8E-B877CAABFAF2}" dt="2024-09-09T02:07:07.903" v="399" actId="20577"/>
        <pc:sldMkLst>
          <pc:docMk/>
          <pc:sldMk cId="349716101" sldId="1401"/>
        </pc:sldMkLst>
        <pc:spChg chg="add mod">
          <ac:chgData name="佐藤　寛也" userId="27837c8b-abaf-4096-b544-58e4cbe7054e" providerId="ADAL" clId="{C3AF3331-0609-4D04-8D8E-B877CAABFAF2}" dt="2024-09-09T02:05:32.904" v="377"/>
          <ac:spMkLst>
            <pc:docMk/>
            <pc:sldMk cId="349716101" sldId="1401"/>
            <ac:spMk id="3" creationId="{D6017082-0136-F10E-FAEA-7D719A98D53E}"/>
          </ac:spMkLst>
        </pc:spChg>
        <pc:spChg chg="add mod">
          <ac:chgData name="佐藤　寛也" userId="27837c8b-abaf-4096-b544-58e4cbe7054e" providerId="ADAL" clId="{C3AF3331-0609-4D04-8D8E-B877CAABFAF2}" dt="2024-09-09T02:07:07.903" v="399" actId="20577"/>
          <ac:spMkLst>
            <pc:docMk/>
            <pc:sldMk cId="349716101" sldId="1401"/>
            <ac:spMk id="8" creationId="{92B3D5A3-75C3-353B-1702-E9097494734C}"/>
          </ac:spMkLst>
        </pc:spChg>
        <pc:spChg chg="add del mod">
          <ac:chgData name="佐藤　寛也" userId="27837c8b-abaf-4096-b544-58e4cbe7054e" providerId="ADAL" clId="{C3AF3331-0609-4D04-8D8E-B877CAABFAF2}" dt="2024-09-06T05:35:44.184" v="46" actId="478"/>
          <ac:spMkLst>
            <pc:docMk/>
            <pc:sldMk cId="349716101" sldId="1401"/>
            <ac:spMk id="9" creationId="{4E072CF2-8ACC-2393-5E81-86EAC14170F5}"/>
          </ac:spMkLst>
        </pc:spChg>
        <pc:picChg chg="add del mod ord">
          <ac:chgData name="佐藤　寛也" userId="27837c8b-abaf-4096-b544-58e4cbe7054e" providerId="ADAL" clId="{C3AF3331-0609-4D04-8D8E-B877CAABFAF2}" dt="2024-09-06T05:38:40.718" v="55" actId="478"/>
          <ac:picMkLst>
            <pc:docMk/>
            <pc:sldMk cId="349716101" sldId="1401"/>
            <ac:picMk id="3" creationId="{EDF7E4F7-7213-2EE5-C691-882956A45AC7}"/>
          </ac:picMkLst>
        </pc:picChg>
        <pc:picChg chg="add mod">
          <ac:chgData name="佐藤　寛也" userId="27837c8b-abaf-4096-b544-58e4cbe7054e" providerId="ADAL" clId="{C3AF3331-0609-4D04-8D8E-B877CAABFAF2}" dt="2024-09-09T02:06:39.620" v="393" actId="1036"/>
          <ac:picMkLst>
            <pc:docMk/>
            <pc:sldMk cId="349716101" sldId="1401"/>
            <ac:picMk id="7" creationId="{24860943-599C-9485-9F09-F9059ED4B29E}"/>
          </ac:picMkLst>
        </pc:picChg>
        <pc:picChg chg="del">
          <ac:chgData name="佐藤　寛也" userId="27837c8b-abaf-4096-b544-58e4cbe7054e" providerId="ADAL" clId="{C3AF3331-0609-4D04-8D8E-B877CAABFAF2}" dt="2024-09-06T05:35:39.966" v="45" actId="478"/>
          <ac:picMkLst>
            <pc:docMk/>
            <pc:sldMk cId="349716101" sldId="1401"/>
            <ac:picMk id="7" creationId="{A5C0D15E-C7F4-0AD7-2569-798CD359854A}"/>
          </ac:picMkLst>
        </pc:picChg>
      </pc:sldChg>
    </pc:docChg>
  </pc:docChgLst>
  <pc:docChgLst>
    <pc:chgData name="佐藤　寛也" userId="27837c8b-abaf-4096-b544-58e4cbe7054e" providerId="ADAL" clId="{B66411BF-F1A9-4198-A18D-DEE2D096D024}"/>
    <pc:docChg chg="undo redo custSel addSld delSld modSld sldOrd">
      <pc:chgData name="佐藤　寛也" userId="27837c8b-abaf-4096-b544-58e4cbe7054e" providerId="ADAL" clId="{B66411BF-F1A9-4198-A18D-DEE2D096D024}" dt="2024-09-06T02:48:41.118" v="1061" actId="20577"/>
      <pc:docMkLst>
        <pc:docMk/>
      </pc:docMkLst>
      <pc:sldChg chg="addSp delSp modSp mod">
        <pc:chgData name="佐藤　寛也" userId="27837c8b-abaf-4096-b544-58e4cbe7054e" providerId="ADAL" clId="{B66411BF-F1A9-4198-A18D-DEE2D096D024}" dt="2024-09-06T02:48:41.118" v="1061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B66411BF-F1A9-4198-A18D-DEE2D096D024}" dt="2024-09-06T01:39:52.701" v="1023" actId="20577"/>
          <ac:spMkLst>
            <pc:docMk/>
            <pc:sldMk cId="2292264982" sldId="256"/>
            <ac:spMk id="3" creationId="{92A3CDA6-C2CF-9E57-ABBE-E6FF1371E360}"/>
          </ac:spMkLst>
        </pc:spChg>
        <pc:spChg chg="add del mod">
          <ac:chgData name="佐藤　寛也" userId="27837c8b-abaf-4096-b544-58e4cbe7054e" providerId="ADAL" clId="{B66411BF-F1A9-4198-A18D-DEE2D096D024}" dt="2024-09-05T05:19:31.149" v="93" actId="478"/>
          <ac:spMkLst>
            <pc:docMk/>
            <pc:sldMk cId="2292264982" sldId="256"/>
            <ac:spMk id="4" creationId="{9152BC4C-70FD-B889-9925-E740883EC99E}"/>
          </ac:spMkLst>
        </pc:spChg>
        <pc:spChg chg="add mod">
          <ac:chgData name="佐藤　寛也" userId="27837c8b-abaf-4096-b544-58e4cbe7054e" providerId="ADAL" clId="{B66411BF-F1A9-4198-A18D-DEE2D096D024}" dt="2024-09-06T02:48:41.118" v="1061" actId="20577"/>
          <ac:spMkLst>
            <pc:docMk/>
            <pc:sldMk cId="2292264982" sldId="256"/>
            <ac:spMk id="5" creationId="{1C4C92C1-B6B7-C843-FA5F-54645367DB37}"/>
          </ac:spMkLst>
        </pc:spChg>
      </pc:sldChg>
      <pc:sldChg chg="modSp mod">
        <pc:chgData name="佐藤　寛也" userId="27837c8b-abaf-4096-b544-58e4cbe7054e" providerId="ADAL" clId="{B66411BF-F1A9-4198-A18D-DEE2D096D024}" dt="2024-09-05T06:05:48.069" v="883" actId="20577"/>
        <pc:sldMkLst>
          <pc:docMk/>
          <pc:sldMk cId="2433034520" sldId="257"/>
        </pc:sldMkLst>
        <pc:spChg chg="mod">
          <ac:chgData name="佐藤　寛也" userId="27837c8b-abaf-4096-b544-58e4cbe7054e" providerId="ADAL" clId="{B66411BF-F1A9-4198-A18D-DEE2D096D024}" dt="2024-09-05T06:05:48.069" v="883" actId="20577"/>
          <ac:spMkLst>
            <pc:docMk/>
            <pc:sldMk cId="2433034520" sldId="257"/>
            <ac:spMk id="3" creationId="{16FF0A75-AD20-769F-6C62-614A33EDE4D0}"/>
          </ac:spMkLst>
        </pc:spChg>
      </pc:sldChg>
      <pc:sldChg chg="modSp mod">
        <pc:chgData name="佐藤　寛也" userId="27837c8b-abaf-4096-b544-58e4cbe7054e" providerId="ADAL" clId="{B66411BF-F1A9-4198-A18D-DEE2D096D024}" dt="2024-09-05T06:05:55.600" v="887" actId="20577"/>
        <pc:sldMkLst>
          <pc:docMk/>
          <pc:sldMk cId="4061358764" sldId="259"/>
        </pc:sldMkLst>
        <pc:spChg chg="mod">
          <ac:chgData name="佐藤　寛也" userId="27837c8b-abaf-4096-b544-58e4cbe7054e" providerId="ADAL" clId="{B66411BF-F1A9-4198-A18D-DEE2D096D024}" dt="2024-09-05T06:05:55.600" v="887" actId="20577"/>
          <ac:spMkLst>
            <pc:docMk/>
            <pc:sldMk cId="4061358764" sldId="259"/>
            <ac:spMk id="3" creationId="{16FF0A75-AD20-769F-6C62-614A33EDE4D0}"/>
          </ac:spMkLst>
        </pc:spChg>
      </pc:sldChg>
      <pc:sldChg chg="addSp delSp modSp del mod">
        <pc:chgData name="佐藤　寛也" userId="27837c8b-abaf-4096-b544-58e4cbe7054e" providerId="ADAL" clId="{B66411BF-F1A9-4198-A18D-DEE2D096D024}" dt="2024-09-05T05:38:54.621" v="300" actId="47"/>
        <pc:sldMkLst>
          <pc:docMk/>
          <pc:sldMk cId="4138699866" sldId="260"/>
        </pc:sldMkLst>
        <pc:spChg chg="mod">
          <ac:chgData name="佐藤　寛也" userId="27837c8b-abaf-4096-b544-58e4cbe7054e" providerId="ADAL" clId="{B66411BF-F1A9-4198-A18D-DEE2D096D024}" dt="2024-09-05T05:32:59" v="166" actId="14100"/>
          <ac:spMkLst>
            <pc:docMk/>
            <pc:sldMk cId="4138699866" sldId="260"/>
            <ac:spMk id="3" creationId="{16FF0A75-AD20-769F-6C62-614A33EDE4D0}"/>
          </ac:spMkLst>
        </pc:spChg>
        <pc:spChg chg="add del mod">
          <ac:chgData name="佐藤　寛也" userId="27837c8b-abaf-4096-b544-58e4cbe7054e" providerId="ADAL" clId="{B66411BF-F1A9-4198-A18D-DEE2D096D024}" dt="2024-09-05T05:33:34.542" v="169" actId="478"/>
          <ac:spMkLst>
            <pc:docMk/>
            <pc:sldMk cId="4138699866" sldId="260"/>
            <ac:spMk id="7" creationId="{4B8BD363-BCCF-6E10-B94C-0EA8A97AA6AF}"/>
          </ac:spMkLst>
        </pc:spChg>
        <pc:picChg chg="add mod ord">
          <ac:chgData name="佐藤　寛也" userId="27837c8b-abaf-4096-b544-58e4cbe7054e" providerId="ADAL" clId="{B66411BF-F1A9-4198-A18D-DEE2D096D024}" dt="2024-09-05T05:34:30.063" v="186" actId="14100"/>
          <ac:picMkLst>
            <pc:docMk/>
            <pc:sldMk cId="4138699866" sldId="260"/>
            <ac:picMk id="8" creationId="{38822D6B-5B18-30B5-A2DE-ABB4AF4A284B}"/>
          </ac:picMkLst>
        </pc:picChg>
      </pc:sldChg>
      <pc:sldChg chg="addSp delSp modSp mod">
        <pc:chgData name="佐藤　寛也" userId="27837c8b-abaf-4096-b544-58e4cbe7054e" providerId="ADAL" clId="{B66411BF-F1A9-4198-A18D-DEE2D096D024}" dt="2024-09-05T06:06:57.070" v="897" actId="20577"/>
        <pc:sldMkLst>
          <pc:docMk/>
          <pc:sldMk cId="2773059782" sldId="262"/>
        </pc:sldMkLst>
        <pc:spChg chg="mod">
          <ac:chgData name="佐藤　寛也" userId="27837c8b-abaf-4096-b544-58e4cbe7054e" providerId="ADAL" clId="{B66411BF-F1A9-4198-A18D-DEE2D096D024}" dt="2024-09-05T06:06:57.070" v="897" actId="20577"/>
          <ac:spMkLst>
            <pc:docMk/>
            <pc:sldMk cId="2773059782" sldId="262"/>
            <ac:spMk id="3" creationId="{16FF0A75-AD20-769F-6C62-614A33EDE4D0}"/>
          </ac:spMkLst>
        </pc:spChg>
        <pc:picChg chg="add del mod">
          <ac:chgData name="佐藤　寛也" userId="27837c8b-abaf-4096-b544-58e4cbe7054e" providerId="ADAL" clId="{B66411BF-F1A9-4198-A18D-DEE2D096D024}" dt="2024-09-01T16:33:02.607" v="46" actId="22"/>
          <ac:picMkLst>
            <pc:docMk/>
            <pc:sldMk cId="2773059782" sldId="262"/>
            <ac:picMk id="10" creationId="{51F886EF-E7F9-E792-82AB-DFCD81512BC0}"/>
          </ac:picMkLst>
        </pc:picChg>
        <pc:picChg chg="add del">
          <ac:chgData name="佐藤　寛也" userId="27837c8b-abaf-4096-b544-58e4cbe7054e" providerId="ADAL" clId="{B66411BF-F1A9-4198-A18D-DEE2D096D024}" dt="2024-09-01T16:33:02.907" v="47" actId="478"/>
          <ac:picMkLst>
            <pc:docMk/>
            <pc:sldMk cId="2773059782" sldId="262"/>
            <ac:picMk id="14" creationId="{EB121683-428A-B24C-23B0-D09C6856DC46}"/>
          </ac:picMkLst>
        </pc:picChg>
      </pc:sldChg>
      <pc:sldChg chg="del">
        <pc:chgData name="佐藤　寛也" userId="27837c8b-abaf-4096-b544-58e4cbe7054e" providerId="ADAL" clId="{B66411BF-F1A9-4198-A18D-DEE2D096D024}" dt="2024-09-05T05:37:01.719" v="238" actId="47"/>
        <pc:sldMkLst>
          <pc:docMk/>
          <pc:sldMk cId="3549867426" sldId="263"/>
        </pc:sldMkLst>
      </pc:sldChg>
      <pc:sldChg chg="del">
        <pc:chgData name="佐藤　寛也" userId="27837c8b-abaf-4096-b544-58e4cbe7054e" providerId="ADAL" clId="{B66411BF-F1A9-4198-A18D-DEE2D096D024}" dt="2024-09-05T05:46:19.385" v="504" actId="47"/>
        <pc:sldMkLst>
          <pc:docMk/>
          <pc:sldMk cId="1648663119" sldId="264"/>
        </pc:sldMkLst>
      </pc:sldChg>
      <pc:sldChg chg="modSp mod">
        <pc:chgData name="佐藤　寛也" userId="27837c8b-abaf-4096-b544-58e4cbe7054e" providerId="ADAL" clId="{B66411BF-F1A9-4198-A18D-DEE2D096D024}" dt="2024-09-05T06:07:08.411" v="900" actId="20577"/>
        <pc:sldMkLst>
          <pc:docMk/>
          <pc:sldMk cId="1465111289" sldId="265"/>
        </pc:sldMkLst>
        <pc:spChg chg="mod">
          <ac:chgData name="佐藤　寛也" userId="27837c8b-abaf-4096-b544-58e4cbe7054e" providerId="ADAL" clId="{B66411BF-F1A9-4198-A18D-DEE2D096D024}" dt="2024-09-05T06:07:08.411" v="900" actId="20577"/>
          <ac:spMkLst>
            <pc:docMk/>
            <pc:sldMk cId="1465111289" sldId="265"/>
            <ac:spMk id="3" creationId="{16FF0A75-AD20-769F-6C62-614A33EDE4D0}"/>
          </ac:spMkLst>
        </pc:spChg>
      </pc:sldChg>
      <pc:sldChg chg="addSp delSp modSp mod">
        <pc:chgData name="佐藤　寛也" userId="27837c8b-abaf-4096-b544-58e4cbe7054e" providerId="ADAL" clId="{B66411BF-F1A9-4198-A18D-DEE2D096D024}" dt="2024-09-05T06:07:14.546" v="902" actId="20577"/>
        <pc:sldMkLst>
          <pc:docMk/>
          <pc:sldMk cId="1307802863" sldId="266"/>
        </pc:sldMkLst>
        <pc:spChg chg="mod">
          <ac:chgData name="佐藤　寛也" userId="27837c8b-abaf-4096-b544-58e4cbe7054e" providerId="ADAL" clId="{B66411BF-F1A9-4198-A18D-DEE2D096D024}" dt="2024-09-05T06:07:14.546" v="902" actId="20577"/>
          <ac:spMkLst>
            <pc:docMk/>
            <pc:sldMk cId="1307802863" sldId="266"/>
            <ac:spMk id="3" creationId="{16FF0A75-AD20-769F-6C62-614A33EDE4D0}"/>
          </ac:spMkLst>
        </pc:spChg>
        <pc:spChg chg="add mod">
          <ac:chgData name="佐藤　寛也" userId="27837c8b-abaf-4096-b544-58e4cbe7054e" providerId="ADAL" clId="{B66411BF-F1A9-4198-A18D-DEE2D096D024}" dt="2024-09-04T10:37:17.259" v="54"/>
          <ac:spMkLst>
            <pc:docMk/>
            <pc:sldMk cId="1307802863" sldId="266"/>
            <ac:spMk id="15" creationId="{7A831AF7-E339-6860-13CA-7E3C3E46503D}"/>
          </ac:spMkLst>
        </pc:spChg>
        <pc:spChg chg="del">
          <ac:chgData name="佐藤　寛也" userId="27837c8b-abaf-4096-b544-58e4cbe7054e" providerId="ADAL" clId="{B66411BF-F1A9-4198-A18D-DEE2D096D024}" dt="2024-09-04T10:37:16.856" v="53" actId="478"/>
          <ac:spMkLst>
            <pc:docMk/>
            <pc:sldMk cId="1307802863" sldId="266"/>
            <ac:spMk id="20" creationId="{83BBFD1B-6875-29A7-BD84-2B4572A53E45}"/>
          </ac:spMkLst>
        </pc:spChg>
        <pc:picChg chg="del">
          <ac:chgData name="佐藤　寛也" userId="27837c8b-abaf-4096-b544-58e4cbe7054e" providerId="ADAL" clId="{B66411BF-F1A9-4198-A18D-DEE2D096D024}" dt="2024-09-04T10:37:16.856" v="53" actId="478"/>
          <ac:picMkLst>
            <pc:docMk/>
            <pc:sldMk cId="1307802863" sldId="266"/>
            <ac:picMk id="8" creationId="{FE00E294-354E-87FD-EA92-CB6E73E1D8F2}"/>
          </ac:picMkLst>
        </pc:picChg>
        <pc:picChg chg="add mod">
          <ac:chgData name="佐藤　寛也" userId="27837c8b-abaf-4096-b544-58e4cbe7054e" providerId="ADAL" clId="{B66411BF-F1A9-4198-A18D-DEE2D096D024}" dt="2024-09-04T10:37:17.259" v="54"/>
          <ac:picMkLst>
            <pc:docMk/>
            <pc:sldMk cId="1307802863" sldId="266"/>
            <ac:picMk id="10" creationId="{9C4BBC5B-7C90-0F3F-9AB4-5936B0A691DE}"/>
          </ac:picMkLst>
        </pc:picChg>
        <pc:cxnChg chg="add mod">
          <ac:chgData name="佐藤　寛也" userId="27837c8b-abaf-4096-b544-58e4cbe7054e" providerId="ADAL" clId="{B66411BF-F1A9-4198-A18D-DEE2D096D024}" dt="2024-09-04T10:37:33.364" v="55" actId="14100"/>
          <ac:cxnSpMkLst>
            <pc:docMk/>
            <pc:sldMk cId="1307802863" sldId="266"/>
            <ac:cxnSpMk id="12" creationId="{8B564960-3680-1248-FCFD-4D926B728F5D}"/>
          </ac:cxnSpMkLst>
        </pc:cxnChg>
        <pc:cxnChg chg="del mod">
          <ac:chgData name="佐藤　寛也" userId="27837c8b-abaf-4096-b544-58e4cbe7054e" providerId="ADAL" clId="{B66411BF-F1A9-4198-A18D-DEE2D096D024}" dt="2024-09-04T10:37:16.856" v="53" actId="478"/>
          <ac:cxnSpMkLst>
            <pc:docMk/>
            <pc:sldMk cId="1307802863" sldId="266"/>
            <ac:cxnSpMk id="16" creationId="{AD896BCB-B528-82B5-323F-77B3B7B991D3}"/>
          </ac:cxnSpMkLst>
        </pc:cxnChg>
      </pc:sldChg>
      <pc:sldChg chg="modSp mod">
        <pc:chgData name="佐藤　寛也" userId="27837c8b-abaf-4096-b544-58e4cbe7054e" providerId="ADAL" clId="{B66411BF-F1A9-4198-A18D-DEE2D096D024}" dt="2024-09-05T06:07:21.819" v="904" actId="20577"/>
        <pc:sldMkLst>
          <pc:docMk/>
          <pc:sldMk cId="1802613345" sldId="267"/>
        </pc:sldMkLst>
        <pc:spChg chg="mod">
          <ac:chgData name="佐藤　寛也" userId="27837c8b-abaf-4096-b544-58e4cbe7054e" providerId="ADAL" clId="{B66411BF-F1A9-4198-A18D-DEE2D096D024}" dt="2024-09-05T06:07:21.819" v="904" actId="20577"/>
          <ac:spMkLst>
            <pc:docMk/>
            <pc:sldMk cId="1802613345" sldId="267"/>
            <ac:spMk id="3" creationId="{16FF0A75-AD20-769F-6C62-614A33EDE4D0}"/>
          </ac:spMkLst>
        </pc:spChg>
      </pc:sldChg>
      <pc:sldChg chg="del">
        <pc:chgData name="佐藤　寛也" userId="27837c8b-abaf-4096-b544-58e4cbe7054e" providerId="ADAL" clId="{B66411BF-F1A9-4198-A18D-DEE2D096D024}" dt="2024-09-05T05:42:54.686" v="414" actId="47"/>
        <pc:sldMkLst>
          <pc:docMk/>
          <pc:sldMk cId="1261480677" sldId="268"/>
        </pc:sldMkLst>
      </pc:sldChg>
      <pc:sldChg chg="modSp mod">
        <pc:chgData name="佐藤　寛也" userId="27837c8b-abaf-4096-b544-58e4cbe7054e" providerId="ADAL" clId="{B66411BF-F1A9-4198-A18D-DEE2D096D024}" dt="2024-09-05T05:22:52.217" v="104" actId="20577"/>
        <pc:sldMkLst>
          <pc:docMk/>
          <pc:sldMk cId="2148507971" sldId="270"/>
        </pc:sldMkLst>
        <pc:spChg chg="mod">
          <ac:chgData name="佐藤　寛也" userId="27837c8b-abaf-4096-b544-58e4cbe7054e" providerId="ADAL" clId="{B66411BF-F1A9-4198-A18D-DEE2D096D024}" dt="2024-09-05T05:22:52.217" v="104" actId="20577"/>
          <ac:spMkLst>
            <pc:docMk/>
            <pc:sldMk cId="2148507971" sldId="270"/>
            <ac:spMk id="77" creationId="{6E37E475-A9B7-AE40-9F30-FA1154DCAEA4}"/>
          </ac:spMkLst>
        </pc:spChg>
        <pc:spChg chg="mod">
          <ac:chgData name="佐藤　寛也" userId="27837c8b-abaf-4096-b544-58e4cbe7054e" providerId="ADAL" clId="{B66411BF-F1A9-4198-A18D-DEE2D096D024}" dt="2024-09-05T05:22:27.168" v="99" actId="20577"/>
          <ac:spMkLst>
            <pc:docMk/>
            <pc:sldMk cId="2148507971" sldId="270"/>
            <ac:spMk id="80" creationId="{52D4E9D7-FC2B-C519-E18B-CB7D2F53A321}"/>
          </ac:spMkLst>
        </pc:spChg>
        <pc:cxnChg chg="mod">
          <ac:chgData name="佐藤　寛也" userId="27837c8b-abaf-4096-b544-58e4cbe7054e" providerId="ADAL" clId="{B66411BF-F1A9-4198-A18D-DEE2D096D024}" dt="2024-09-05T05:22:52.217" v="104" actId="20577"/>
          <ac:cxnSpMkLst>
            <pc:docMk/>
            <pc:sldMk cId="2148507971" sldId="270"/>
            <ac:cxnSpMk id="88" creationId="{202E108C-031B-6613-27DA-4D1840C48C0A}"/>
          </ac:cxnSpMkLst>
        </pc:cxnChg>
      </pc:sldChg>
      <pc:sldChg chg="del">
        <pc:chgData name="佐藤　寛也" userId="27837c8b-abaf-4096-b544-58e4cbe7054e" providerId="ADAL" clId="{B66411BF-F1A9-4198-A18D-DEE2D096D024}" dt="2024-09-05T05:43:02.238" v="416" actId="47"/>
        <pc:sldMkLst>
          <pc:docMk/>
          <pc:sldMk cId="1747800811" sldId="1356"/>
        </pc:sldMkLst>
      </pc:sldChg>
      <pc:sldChg chg="modSp mod">
        <pc:chgData name="佐藤　寛也" userId="27837c8b-abaf-4096-b544-58e4cbe7054e" providerId="ADAL" clId="{B66411BF-F1A9-4198-A18D-DEE2D096D024}" dt="2024-09-05T05:28:43.727" v="137" actId="20577"/>
        <pc:sldMkLst>
          <pc:docMk/>
          <pc:sldMk cId="3124418648" sldId="1357"/>
        </pc:sldMkLst>
        <pc:spChg chg="mod">
          <ac:chgData name="佐藤　寛也" userId="27837c8b-abaf-4096-b544-58e4cbe7054e" providerId="ADAL" clId="{B66411BF-F1A9-4198-A18D-DEE2D096D024}" dt="2024-09-05T05:28:43.727" v="137" actId="20577"/>
          <ac:spMkLst>
            <pc:docMk/>
            <pc:sldMk cId="3124418648" sldId="1357"/>
            <ac:spMk id="3" creationId="{16FF0A75-AD20-769F-6C62-614A33EDE4D0}"/>
          </ac:spMkLst>
        </pc:spChg>
      </pc:sldChg>
      <pc:sldChg chg="del">
        <pc:chgData name="佐藤　寛也" userId="27837c8b-abaf-4096-b544-58e4cbe7054e" providerId="ADAL" clId="{B66411BF-F1A9-4198-A18D-DEE2D096D024}" dt="2024-09-05T05:45:02.346" v="489" actId="47"/>
        <pc:sldMkLst>
          <pc:docMk/>
          <pc:sldMk cId="4071448038" sldId="1365"/>
        </pc:sldMkLst>
      </pc:sldChg>
      <pc:sldChg chg="modSp mod">
        <pc:chgData name="佐藤　寛也" userId="27837c8b-abaf-4096-b544-58e4cbe7054e" providerId="ADAL" clId="{B66411BF-F1A9-4198-A18D-DEE2D096D024}" dt="2024-09-06T01:31:43.731" v="996" actId="5793"/>
        <pc:sldMkLst>
          <pc:docMk/>
          <pc:sldMk cId="3038664764" sldId="1366"/>
        </pc:sldMkLst>
        <pc:spChg chg="mod">
          <ac:chgData name="佐藤　寛也" userId="27837c8b-abaf-4096-b544-58e4cbe7054e" providerId="ADAL" clId="{B66411BF-F1A9-4198-A18D-DEE2D096D024}" dt="2024-09-06T01:31:43.731" v="996" actId="5793"/>
          <ac:spMkLst>
            <pc:docMk/>
            <pc:sldMk cId="3038664764" sldId="1366"/>
            <ac:spMk id="3" creationId="{16FF0A75-AD20-769F-6C62-614A33EDE4D0}"/>
          </ac:spMkLst>
        </pc:spChg>
      </pc:sldChg>
      <pc:sldChg chg="del">
        <pc:chgData name="佐藤　寛也" userId="27837c8b-abaf-4096-b544-58e4cbe7054e" providerId="ADAL" clId="{B66411BF-F1A9-4198-A18D-DEE2D096D024}" dt="2024-09-05T05:44:26.659" v="461" actId="47"/>
        <pc:sldMkLst>
          <pc:docMk/>
          <pc:sldMk cId="4272389011" sldId="1367"/>
        </pc:sldMkLst>
      </pc:sldChg>
      <pc:sldChg chg="modSp mod">
        <pc:chgData name="佐藤　寛也" userId="27837c8b-abaf-4096-b544-58e4cbe7054e" providerId="ADAL" clId="{B66411BF-F1A9-4198-A18D-DEE2D096D024}" dt="2024-09-05T06:07:44.759" v="915" actId="20577"/>
        <pc:sldMkLst>
          <pc:docMk/>
          <pc:sldMk cId="167248985" sldId="1374"/>
        </pc:sldMkLst>
        <pc:spChg chg="mod">
          <ac:chgData name="佐藤　寛也" userId="27837c8b-abaf-4096-b544-58e4cbe7054e" providerId="ADAL" clId="{B66411BF-F1A9-4198-A18D-DEE2D096D024}" dt="2024-09-05T06:07:44.759" v="915" actId="20577"/>
          <ac:spMkLst>
            <pc:docMk/>
            <pc:sldMk cId="167248985" sldId="1374"/>
            <ac:spMk id="3" creationId="{CFEC4721-783A-F6F0-F53F-381DB77A865E}"/>
          </ac:spMkLst>
        </pc:spChg>
        <pc:spChg chg="mod">
          <ac:chgData name="佐藤　寛也" userId="27837c8b-abaf-4096-b544-58e4cbe7054e" providerId="ADAL" clId="{B66411BF-F1A9-4198-A18D-DEE2D096D024}" dt="2024-09-05T05:48:24.936" v="547" actId="1076"/>
          <ac:spMkLst>
            <pc:docMk/>
            <pc:sldMk cId="167248985" sldId="1374"/>
            <ac:spMk id="7" creationId="{A97E8574-FC6B-F1EB-F309-CE366F5D730E}"/>
          </ac:spMkLst>
        </pc:spChg>
        <pc:picChg chg="mod">
          <ac:chgData name="佐藤　寛也" userId="27837c8b-abaf-4096-b544-58e4cbe7054e" providerId="ADAL" clId="{B66411BF-F1A9-4198-A18D-DEE2D096D024}" dt="2024-09-05T05:48:24.936" v="547" actId="1076"/>
          <ac:picMkLst>
            <pc:docMk/>
            <pc:sldMk cId="167248985" sldId="1374"/>
            <ac:picMk id="8" creationId="{5831BF23-EEE0-A910-B399-0B94CCC1AB0D}"/>
          </ac:picMkLst>
        </pc:picChg>
      </pc:sldChg>
      <pc:sldChg chg="addSp modSp mod">
        <pc:chgData name="佐藤　寛也" userId="27837c8b-abaf-4096-b544-58e4cbe7054e" providerId="ADAL" clId="{B66411BF-F1A9-4198-A18D-DEE2D096D024}" dt="2024-09-06T01:33:00.171" v="1012" actId="20577"/>
        <pc:sldMkLst>
          <pc:docMk/>
          <pc:sldMk cId="3883703914" sldId="1386"/>
        </pc:sldMkLst>
        <pc:spChg chg="mod">
          <ac:chgData name="佐藤　寛也" userId="27837c8b-abaf-4096-b544-58e4cbe7054e" providerId="ADAL" clId="{B66411BF-F1A9-4198-A18D-DEE2D096D024}" dt="2024-09-06T01:33:00.171" v="1012" actId="20577"/>
          <ac:spMkLst>
            <pc:docMk/>
            <pc:sldMk cId="3883703914" sldId="1386"/>
            <ac:spMk id="3" creationId="{1FC35E09-226C-1756-390E-B8012FAFE378}"/>
          </ac:spMkLst>
        </pc:spChg>
        <pc:picChg chg="add mod">
          <ac:chgData name="佐藤　寛也" userId="27837c8b-abaf-4096-b544-58e4cbe7054e" providerId="ADAL" clId="{B66411BF-F1A9-4198-A18D-DEE2D096D024}" dt="2024-09-06T01:32:43.764" v="1005"/>
          <ac:picMkLst>
            <pc:docMk/>
            <pc:sldMk cId="3883703914" sldId="1386"/>
            <ac:picMk id="7" creationId="{7BAD71A8-58FA-FA7A-EEF7-6DF61785A511}"/>
          </ac:picMkLst>
        </pc:picChg>
        <pc:picChg chg="add mod">
          <ac:chgData name="佐藤　寛也" userId="27837c8b-abaf-4096-b544-58e4cbe7054e" providerId="ADAL" clId="{B66411BF-F1A9-4198-A18D-DEE2D096D024}" dt="2024-09-06T01:32:43.764" v="1005"/>
          <ac:picMkLst>
            <pc:docMk/>
            <pc:sldMk cId="3883703914" sldId="1386"/>
            <ac:picMk id="8" creationId="{EB439C6E-37E1-0655-1AFB-C870E2E0C89A}"/>
          </ac:picMkLst>
        </pc:picChg>
      </pc:sldChg>
      <pc:sldChg chg="modSp mod">
        <pc:chgData name="佐藤　寛也" userId="27837c8b-abaf-4096-b544-58e4cbe7054e" providerId="ADAL" clId="{B66411BF-F1A9-4198-A18D-DEE2D096D024}" dt="2024-09-05T06:08:03.973" v="922" actId="2710"/>
        <pc:sldMkLst>
          <pc:docMk/>
          <pc:sldMk cId="3504225446" sldId="1389"/>
        </pc:sldMkLst>
        <pc:spChg chg="mod">
          <ac:chgData name="佐藤　寛也" userId="27837c8b-abaf-4096-b544-58e4cbe7054e" providerId="ADAL" clId="{B66411BF-F1A9-4198-A18D-DEE2D096D024}" dt="2024-09-05T06:08:03.973" v="922" actId="2710"/>
          <ac:spMkLst>
            <pc:docMk/>
            <pc:sldMk cId="3504225446" sldId="1389"/>
            <ac:spMk id="3" creationId="{D2E2062B-ECF1-B369-A063-0A4014BB12CF}"/>
          </ac:spMkLst>
        </pc:spChg>
      </pc:sldChg>
      <pc:sldChg chg="modSp mod">
        <pc:chgData name="佐藤　寛也" userId="27837c8b-abaf-4096-b544-58e4cbe7054e" providerId="ADAL" clId="{B66411BF-F1A9-4198-A18D-DEE2D096D024}" dt="2024-09-04T10:39:09.719" v="57" actId="2710"/>
        <pc:sldMkLst>
          <pc:docMk/>
          <pc:sldMk cId="1755058722" sldId="1390"/>
        </pc:sldMkLst>
        <pc:spChg chg="mod">
          <ac:chgData name="佐藤　寛也" userId="27837c8b-abaf-4096-b544-58e4cbe7054e" providerId="ADAL" clId="{B66411BF-F1A9-4198-A18D-DEE2D096D024}" dt="2024-09-04T10:39:09.719" v="57" actId="2710"/>
          <ac:spMkLst>
            <pc:docMk/>
            <pc:sldMk cId="1755058722" sldId="1390"/>
            <ac:spMk id="3" creationId="{D2E2062B-ECF1-B369-A063-0A4014BB12CF}"/>
          </ac:spMkLst>
        </pc:spChg>
      </pc:sldChg>
      <pc:sldChg chg="modSp mod ord">
        <pc:chgData name="佐藤　寛也" userId="27837c8b-abaf-4096-b544-58e4cbe7054e" providerId="ADAL" clId="{B66411BF-F1A9-4198-A18D-DEE2D096D024}" dt="2024-09-06T01:32:21.234" v="999"/>
        <pc:sldMkLst>
          <pc:docMk/>
          <pc:sldMk cId="1925078553" sldId="1394"/>
        </pc:sldMkLst>
        <pc:spChg chg="mod">
          <ac:chgData name="佐藤　寛也" userId="27837c8b-abaf-4096-b544-58e4cbe7054e" providerId="ADAL" clId="{B66411BF-F1A9-4198-A18D-DEE2D096D024}" dt="2024-09-06T01:32:11.571" v="997" actId="20577"/>
          <ac:spMkLst>
            <pc:docMk/>
            <pc:sldMk cId="1925078553" sldId="1394"/>
            <ac:spMk id="3" creationId="{E7A02D11-5A24-2208-B6DE-834494DACF61}"/>
          </ac:spMkLst>
        </pc:spChg>
      </pc:sldChg>
      <pc:sldChg chg="modSp mod">
        <pc:chgData name="佐藤　寛也" userId="27837c8b-abaf-4096-b544-58e4cbe7054e" providerId="ADAL" clId="{B66411BF-F1A9-4198-A18D-DEE2D096D024}" dt="2024-09-06T01:32:25.159" v="1000" actId="20577"/>
        <pc:sldMkLst>
          <pc:docMk/>
          <pc:sldMk cId="1434474335" sldId="1395"/>
        </pc:sldMkLst>
        <pc:spChg chg="mod">
          <ac:chgData name="佐藤　寛也" userId="27837c8b-abaf-4096-b544-58e4cbe7054e" providerId="ADAL" clId="{B66411BF-F1A9-4198-A18D-DEE2D096D024}" dt="2024-09-06T01:32:25.159" v="1000" actId="20577"/>
          <ac:spMkLst>
            <pc:docMk/>
            <pc:sldMk cId="1434474335" sldId="1395"/>
            <ac:spMk id="3" creationId="{EE605791-7DB5-FE0C-F463-912CAB6593E3}"/>
          </ac:spMkLst>
        </pc:spChg>
      </pc:sldChg>
      <pc:sldChg chg="addSp modSp add del mod">
        <pc:chgData name="佐藤　寛也" userId="27837c8b-abaf-4096-b544-58e4cbe7054e" providerId="ADAL" clId="{B66411BF-F1A9-4198-A18D-DEE2D096D024}" dt="2024-09-05T05:37:15.065" v="240" actId="47"/>
        <pc:sldMkLst>
          <pc:docMk/>
          <pc:sldMk cId="2309406441" sldId="1402"/>
        </pc:sldMkLst>
        <pc:spChg chg="mod">
          <ac:chgData name="佐藤　寛也" userId="27837c8b-abaf-4096-b544-58e4cbe7054e" providerId="ADAL" clId="{B66411BF-F1A9-4198-A18D-DEE2D096D024}" dt="2024-09-05T05:31:10.606" v="144" actId="14100"/>
          <ac:spMkLst>
            <pc:docMk/>
            <pc:sldMk cId="2309406441" sldId="1402"/>
            <ac:spMk id="3" creationId="{16FF0A75-AD20-769F-6C62-614A33EDE4D0}"/>
          </ac:spMkLst>
        </pc:spChg>
        <pc:spChg chg="add mod">
          <ac:chgData name="佐藤　寛也" userId="27837c8b-abaf-4096-b544-58e4cbe7054e" providerId="ADAL" clId="{B66411BF-F1A9-4198-A18D-DEE2D096D024}" dt="2024-09-05T05:31:38.224" v="149" actId="14100"/>
          <ac:spMkLst>
            <pc:docMk/>
            <pc:sldMk cId="2309406441" sldId="1402"/>
            <ac:spMk id="7" creationId="{A686B8ED-181E-9853-2754-82EC4AAA2B27}"/>
          </ac:spMkLst>
        </pc:spChg>
      </pc:sldChg>
      <pc:sldChg chg="addSp delSp modSp add mod">
        <pc:chgData name="佐藤　寛也" userId="27837c8b-abaf-4096-b544-58e4cbe7054e" providerId="ADAL" clId="{B66411BF-F1A9-4198-A18D-DEE2D096D024}" dt="2024-09-06T02:43:21.889" v="1052" actId="1076"/>
        <pc:sldMkLst>
          <pc:docMk/>
          <pc:sldMk cId="32370987" sldId="1403"/>
        </pc:sldMkLst>
        <pc:spChg chg="del">
          <ac:chgData name="佐藤　寛也" userId="27837c8b-abaf-4096-b544-58e4cbe7054e" providerId="ADAL" clId="{B66411BF-F1A9-4198-A18D-DEE2D096D024}" dt="2024-09-05T05:36:06.579" v="219" actId="478"/>
          <ac:spMkLst>
            <pc:docMk/>
            <pc:sldMk cId="32370987" sldId="1403"/>
            <ac:spMk id="2" creationId="{0DD8CF49-64AC-1FCC-3F64-297A9BEC1995}"/>
          </ac:spMkLst>
        </pc:spChg>
        <pc:spChg chg="mod">
          <ac:chgData name="佐藤　寛也" userId="27837c8b-abaf-4096-b544-58e4cbe7054e" providerId="ADAL" clId="{B66411BF-F1A9-4198-A18D-DEE2D096D024}" dt="2024-09-06T02:43:21.889" v="1052" actId="1076"/>
          <ac:spMkLst>
            <pc:docMk/>
            <pc:sldMk cId="32370987" sldId="1403"/>
            <ac:spMk id="3" creationId="{16FF0A75-AD20-769F-6C62-614A33EDE4D0}"/>
          </ac:spMkLst>
        </pc:spChg>
        <pc:spChg chg="add mod">
          <ac:chgData name="佐藤　寛也" userId="27837c8b-abaf-4096-b544-58e4cbe7054e" providerId="ADAL" clId="{B66411BF-F1A9-4198-A18D-DEE2D096D024}" dt="2024-09-05T05:43:48.417" v="453" actId="404"/>
          <ac:spMkLst>
            <pc:docMk/>
            <pc:sldMk cId="32370987" sldId="1403"/>
            <ac:spMk id="7" creationId="{3E543490-DDD5-B703-6F33-C9A2F9F74132}"/>
          </ac:spMkLst>
        </pc:spChg>
        <pc:spChg chg="add mod">
          <ac:chgData name="佐藤　寛也" userId="27837c8b-abaf-4096-b544-58e4cbe7054e" providerId="ADAL" clId="{B66411BF-F1A9-4198-A18D-DEE2D096D024}" dt="2024-09-06T02:41:23.730" v="1024"/>
          <ac:spMkLst>
            <pc:docMk/>
            <pc:sldMk cId="32370987" sldId="1403"/>
            <ac:spMk id="8" creationId="{BAD52994-873B-7DC6-491D-29CEB9756626}"/>
          </ac:spMkLst>
        </pc:spChg>
        <pc:spChg chg="add del mod">
          <ac:chgData name="佐藤　寛也" userId="27837c8b-abaf-4096-b544-58e4cbe7054e" providerId="ADAL" clId="{B66411BF-F1A9-4198-A18D-DEE2D096D024}" dt="2024-09-05T05:36:08.723" v="220" actId="478"/>
          <ac:spMkLst>
            <pc:docMk/>
            <pc:sldMk cId="32370987" sldId="1403"/>
            <ac:spMk id="10" creationId="{91211629-74F5-86D0-2CBD-566ED7C99FCE}"/>
          </ac:spMkLst>
        </pc:spChg>
        <pc:spChg chg="add mod">
          <ac:chgData name="佐藤　寛也" userId="27837c8b-abaf-4096-b544-58e4cbe7054e" providerId="ADAL" clId="{B66411BF-F1A9-4198-A18D-DEE2D096D024}" dt="2024-09-06T02:41:23.730" v="1024"/>
          <ac:spMkLst>
            <pc:docMk/>
            <pc:sldMk cId="32370987" sldId="1403"/>
            <ac:spMk id="10" creationId="{9D494788-9119-E7BF-8CE2-929C63162C2A}"/>
          </ac:spMkLst>
        </pc:spChg>
        <pc:spChg chg="add del mod">
          <ac:chgData name="佐藤　寛也" userId="27837c8b-abaf-4096-b544-58e4cbe7054e" providerId="ADAL" clId="{B66411BF-F1A9-4198-A18D-DEE2D096D024}" dt="2024-09-05T05:38:37.214" v="299" actId="478"/>
          <ac:spMkLst>
            <pc:docMk/>
            <pc:sldMk cId="32370987" sldId="1403"/>
            <ac:spMk id="11" creationId="{8EDD63FF-6D69-A621-93CD-E8C85194794A}"/>
          </ac:spMkLst>
        </pc:spChg>
        <pc:spChg chg="add mod">
          <ac:chgData name="佐藤　寛也" userId="27837c8b-abaf-4096-b544-58e4cbe7054e" providerId="ADAL" clId="{B66411BF-F1A9-4198-A18D-DEE2D096D024}" dt="2024-09-06T02:41:23.730" v="1024"/>
          <ac:spMkLst>
            <pc:docMk/>
            <pc:sldMk cId="32370987" sldId="1403"/>
            <ac:spMk id="11" creationId="{9EA6B483-2C2E-898F-C131-153CA6BC8839}"/>
          </ac:spMkLst>
        </pc:spChg>
        <pc:picChg chg="add mod">
          <ac:chgData name="佐藤　寛也" userId="27837c8b-abaf-4096-b544-58e4cbe7054e" providerId="ADAL" clId="{B66411BF-F1A9-4198-A18D-DEE2D096D024}" dt="2024-09-06T01:30:58.868" v="974" actId="167"/>
          <ac:picMkLst>
            <pc:docMk/>
            <pc:sldMk cId="32370987" sldId="1403"/>
            <ac:picMk id="2" creationId="{5E6651BB-AACF-B4D9-D2EA-0D3D49F8B9B2}"/>
          </ac:picMkLst>
        </pc:picChg>
        <pc:picChg chg="del mod">
          <ac:chgData name="佐藤　寛也" userId="27837c8b-abaf-4096-b544-58e4cbe7054e" providerId="ADAL" clId="{B66411BF-F1A9-4198-A18D-DEE2D096D024}" dt="2024-09-06T01:30:56.411" v="972" actId="478"/>
          <ac:picMkLst>
            <pc:docMk/>
            <pc:sldMk cId="32370987" sldId="1403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0:58.868" v="974" actId="167"/>
          <ac:picMkLst>
            <pc:docMk/>
            <pc:sldMk cId="32370987" sldId="1403"/>
            <ac:picMk id="9" creationId="{9AC85E1B-C37E-F090-70F9-D3A98AD2D1E6}"/>
          </ac:picMkLst>
        </pc:picChg>
      </pc:sldChg>
      <pc:sldChg chg="addSp delSp modSp add mod">
        <pc:chgData name="佐藤　寛也" userId="27837c8b-abaf-4096-b544-58e4cbe7054e" providerId="ADAL" clId="{B66411BF-F1A9-4198-A18D-DEE2D096D024}" dt="2024-09-06T02:43:32.914" v="1055" actId="1076"/>
        <pc:sldMkLst>
          <pc:docMk/>
          <pc:sldMk cId="2877598483" sldId="1404"/>
        </pc:sldMkLst>
        <pc:spChg chg="mod">
          <ac:chgData name="佐藤　寛也" userId="27837c8b-abaf-4096-b544-58e4cbe7054e" providerId="ADAL" clId="{B66411BF-F1A9-4198-A18D-DEE2D096D024}" dt="2024-09-06T02:43:12.501" v="1051" actId="1076"/>
          <ac:spMkLst>
            <pc:docMk/>
            <pc:sldMk cId="2877598483" sldId="1404"/>
            <ac:spMk id="3" creationId="{16FF0A75-AD20-769F-6C62-614A33EDE4D0}"/>
          </ac:spMkLst>
        </pc:spChg>
        <pc:spChg chg="mod">
          <ac:chgData name="佐藤　寛也" userId="27837c8b-abaf-4096-b544-58e4cbe7054e" providerId="ADAL" clId="{B66411BF-F1A9-4198-A18D-DEE2D096D024}" dt="2024-09-05T05:43:41.467" v="452" actId="404"/>
          <ac:spMkLst>
            <pc:docMk/>
            <pc:sldMk cId="2877598483" sldId="1404"/>
            <ac:spMk id="7" creationId="{3E543490-DDD5-B703-6F33-C9A2F9F74132}"/>
          </ac:spMkLst>
        </pc:spChg>
        <pc:spChg chg="add mod">
          <ac:chgData name="佐藤　寛也" userId="27837c8b-abaf-4096-b544-58e4cbe7054e" providerId="ADAL" clId="{B66411BF-F1A9-4198-A18D-DEE2D096D024}" dt="2024-09-06T02:41:24.582" v="1025"/>
          <ac:spMkLst>
            <pc:docMk/>
            <pc:sldMk cId="2877598483" sldId="1404"/>
            <ac:spMk id="8" creationId="{53035CA7-B183-A9FC-69B6-861A81D2B8E1}"/>
          </ac:spMkLst>
        </pc:spChg>
        <pc:spChg chg="add mod">
          <ac:chgData name="佐藤　寛也" userId="27837c8b-abaf-4096-b544-58e4cbe7054e" providerId="ADAL" clId="{B66411BF-F1A9-4198-A18D-DEE2D096D024}" dt="2024-09-06T02:41:24.582" v="1025"/>
          <ac:spMkLst>
            <pc:docMk/>
            <pc:sldMk cId="2877598483" sldId="1404"/>
            <ac:spMk id="10" creationId="{755AA5C1-555F-A472-941E-E4BE94D3863B}"/>
          </ac:spMkLst>
        </pc:spChg>
        <pc:spChg chg="mod">
          <ac:chgData name="佐藤　寛也" userId="27837c8b-abaf-4096-b544-58e4cbe7054e" providerId="ADAL" clId="{B66411BF-F1A9-4198-A18D-DEE2D096D024}" dt="2024-09-06T02:43:32.914" v="1055" actId="1076"/>
          <ac:spMkLst>
            <pc:docMk/>
            <pc:sldMk cId="2877598483" sldId="1404"/>
            <ac:spMk id="11" creationId="{8EDD63FF-6D69-A621-93CD-E8C85194794A}"/>
          </ac:spMkLst>
        </pc:spChg>
        <pc:spChg chg="add mod">
          <ac:chgData name="佐藤　寛也" userId="27837c8b-abaf-4096-b544-58e4cbe7054e" providerId="ADAL" clId="{B66411BF-F1A9-4198-A18D-DEE2D096D024}" dt="2024-09-06T02:41:24.582" v="1025"/>
          <ac:spMkLst>
            <pc:docMk/>
            <pc:sldMk cId="2877598483" sldId="1404"/>
            <ac:spMk id="12" creationId="{E32FF1B6-03B9-8A23-1639-9EC86153DDDF}"/>
          </ac:spMkLst>
        </pc:spChg>
        <pc:picChg chg="add mod">
          <ac:chgData name="佐藤　寛也" userId="27837c8b-abaf-4096-b544-58e4cbe7054e" providerId="ADAL" clId="{B66411BF-F1A9-4198-A18D-DEE2D096D024}" dt="2024-09-06T01:31:05.500" v="977" actId="167"/>
          <ac:picMkLst>
            <pc:docMk/>
            <pc:sldMk cId="2877598483" sldId="1404"/>
            <ac:picMk id="2" creationId="{515AF969-D469-711C-DCD3-41332E0A907F}"/>
          </ac:picMkLst>
        </pc:picChg>
        <pc:picChg chg="del">
          <ac:chgData name="佐藤　寛也" userId="27837c8b-abaf-4096-b544-58e4cbe7054e" providerId="ADAL" clId="{B66411BF-F1A9-4198-A18D-DEE2D096D024}" dt="2024-09-06T01:31:03.345" v="975" actId="478"/>
          <ac:picMkLst>
            <pc:docMk/>
            <pc:sldMk cId="2877598483" sldId="1404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1:05.500" v="977" actId="167"/>
          <ac:picMkLst>
            <pc:docMk/>
            <pc:sldMk cId="2877598483" sldId="1404"/>
            <ac:picMk id="9" creationId="{BACEA116-BE65-3EE8-4733-9358C523EC07}"/>
          </ac:picMkLst>
        </pc:picChg>
      </pc:sldChg>
      <pc:sldChg chg="addSp delSp modSp add mod">
        <pc:chgData name="佐藤　寛也" userId="27837c8b-abaf-4096-b544-58e4cbe7054e" providerId="ADAL" clId="{B66411BF-F1A9-4198-A18D-DEE2D096D024}" dt="2024-09-06T02:43:50.615" v="1057" actId="1076"/>
        <pc:sldMkLst>
          <pc:docMk/>
          <pc:sldMk cId="907684535" sldId="1405"/>
        </pc:sldMkLst>
        <pc:spChg chg="mod">
          <ac:chgData name="佐藤　寛也" userId="27837c8b-abaf-4096-b544-58e4cbe7054e" providerId="ADAL" clId="{B66411BF-F1A9-4198-A18D-DEE2D096D024}" dt="2024-09-06T02:42:50.565" v="1047" actId="1076"/>
          <ac:spMkLst>
            <pc:docMk/>
            <pc:sldMk cId="907684535" sldId="1405"/>
            <ac:spMk id="3" creationId="{16FF0A75-AD20-769F-6C62-614A33EDE4D0}"/>
          </ac:spMkLst>
        </pc:spChg>
        <pc:spChg chg="mod">
          <ac:chgData name="佐藤　寛也" userId="27837c8b-abaf-4096-b544-58e4cbe7054e" providerId="ADAL" clId="{B66411BF-F1A9-4198-A18D-DEE2D096D024}" dt="2024-09-05T05:43:34.685" v="451" actId="404"/>
          <ac:spMkLst>
            <pc:docMk/>
            <pc:sldMk cId="907684535" sldId="1405"/>
            <ac:spMk id="7" creationId="{3E543490-DDD5-B703-6F33-C9A2F9F74132}"/>
          </ac:spMkLst>
        </pc:spChg>
        <pc:spChg chg="add mod">
          <ac:chgData name="佐藤　寛也" userId="27837c8b-abaf-4096-b544-58e4cbe7054e" providerId="ADAL" clId="{B66411BF-F1A9-4198-A18D-DEE2D096D024}" dt="2024-09-06T02:41:30.537" v="1027"/>
          <ac:spMkLst>
            <pc:docMk/>
            <pc:sldMk cId="907684535" sldId="1405"/>
            <ac:spMk id="8" creationId="{9BB8C846-B56F-A73D-3F45-E866FEDC8BFC}"/>
          </ac:spMkLst>
        </pc:spChg>
        <pc:spChg chg="add mod">
          <ac:chgData name="佐藤　寛也" userId="27837c8b-abaf-4096-b544-58e4cbe7054e" providerId="ADAL" clId="{B66411BF-F1A9-4198-A18D-DEE2D096D024}" dt="2024-09-06T01:31:17.879" v="984" actId="1076"/>
          <ac:spMkLst>
            <pc:docMk/>
            <pc:sldMk cId="907684535" sldId="1405"/>
            <ac:spMk id="9" creationId="{3AF403D4-DE88-9727-B837-24FE7FEFA0A5}"/>
          </ac:spMkLst>
        </pc:spChg>
        <pc:spChg chg="mod">
          <ac:chgData name="佐藤　寛也" userId="27837c8b-abaf-4096-b544-58e4cbe7054e" providerId="ADAL" clId="{B66411BF-F1A9-4198-A18D-DEE2D096D024}" dt="2024-09-06T02:43:50.615" v="1057" actId="1076"/>
          <ac:spMkLst>
            <pc:docMk/>
            <pc:sldMk cId="907684535" sldId="1405"/>
            <ac:spMk id="11" creationId="{8EDD63FF-6D69-A621-93CD-E8C85194794A}"/>
          </ac:spMkLst>
        </pc:spChg>
        <pc:spChg chg="add mod">
          <ac:chgData name="佐藤　寛也" userId="27837c8b-abaf-4096-b544-58e4cbe7054e" providerId="ADAL" clId="{B66411BF-F1A9-4198-A18D-DEE2D096D024}" dt="2024-09-06T02:41:30.537" v="1027"/>
          <ac:spMkLst>
            <pc:docMk/>
            <pc:sldMk cId="907684535" sldId="1405"/>
            <ac:spMk id="12" creationId="{4E4F7CAA-16BE-3DA0-7434-16058D6A3464}"/>
          </ac:spMkLst>
        </pc:spChg>
        <pc:spChg chg="add mod">
          <ac:chgData name="佐藤　寛也" userId="27837c8b-abaf-4096-b544-58e4cbe7054e" providerId="ADAL" clId="{B66411BF-F1A9-4198-A18D-DEE2D096D024}" dt="2024-09-06T02:41:30.537" v="1027"/>
          <ac:spMkLst>
            <pc:docMk/>
            <pc:sldMk cId="907684535" sldId="1405"/>
            <ac:spMk id="13" creationId="{957408E1-D234-533F-DF15-6EC79DFC0774}"/>
          </ac:spMkLst>
        </pc:spChg>
        <pc:picChg chg="add mod">
          <ac:chgData name="佐藤　寛也" userId="27837c8b-abaf-4096-b544-58e4cbe7054e" providerId="ADAL" clId="{B66411BF-F1A9-4198-A18D-DEE2D096D024}" dt="2024-09-06T01:31:14.629" v="983" actId="167"/>
          <ac:picMkLst>
            <pc:docMk/>
            <pc:sldMk cId="907684535" sldId="1405"/>
            <ac:picMk id="2" creationId="{FE935AB4-5D6D-19DC-3D7B-FFC365A10445}"/>
          </ac:picMkLst>
        </pc:picChg>
        <pc:picChg chg="del">
          <ac:chgData name="佐藤　寛也" userId="27837c8b-abaf-4096-b544-58e4cbe7054e" providerId="ADAL" clId="{B66411BF-F1A9-4198-A18D-DEE2D096D024}" dt="2024-09-06T01:31:12.735" v="981" actId="478"/>
          <ac:picMkLst>
            <pc:docMk/>
            <pc:sldMk cId="907684535" sldId="1405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1:14.629" v="983" actId="167"/>
          <ac:picMkLst>
            <pc:docMk/>
            <pc:sldMk cId="907684535" sldId="1405"/>
            <ac:picMk id="10" creationId="{6F145B43-2C22-0679-9A34-F18003FE2AD1}"/>
          </ac:picMkLst>
        </pc:picChg>
      </pc:sldChg>
      <pc:sldChg chg="addSp delSp modSp add mod">
        <pc:chgData name="佐藤　寛也" userId="27837c8b-abaf-4096-b544-58e4cbe7054e" providerId="ADAL" clId="{B66411BF-F1A9-4198-A18D-DEE2D096D024}" dt="2024-09-06T02:44:01.147" v="1058" actId="1076"/>
        <pc:sldMkLst>
          <pc:docMk/>
          <pc:sldMk cId="1986431554" sldId="1406"/>
        </pc:sldMkLst>
        <pc:spChg chg="add mod">
          <ac:chgData name="佐藤　寛也" userId="27837c8b-abaf-4096-b544-58e4cbe7054e" providerId="ADAL" clId="{B66411BF-F1A9-4198-A18D-DEE2D096D024}" dt="2024-09-06T02:44:01.147" v="1058" actId="1076"/>
          <ac:spMkLst>
            <pc:docMk/>
            <pc:sldMk cId="1986431554" sldId="1406"/>
            <ac:spMk id="2" creationId="{D9046431-38F4-C15C-28B8-F7B2C1B23E29}"/>
          </ac:spMkLst>
        </pc:spChg>
        <pc:spChg chg="mod">
          <ac:chgData name="佐藤　寛也" userId="27837c8b-abaf-4096-b544-58e4cbe7054e" providerId="ADAL" clId="{B66411BF-F1A9-4198-A18D-DEE2D096D024}" dt="2024-09-06T02:42:39.030" v="1046" actId="1076"/>
          <ac:spMkLst>
            <pc:docMk/>
            <pc:sldMk cId="1986431554" sldId="1406"/>
            <ac:spMk id="3" creationId="{16FF0A75-AD20-769F-6C62-614A33EDE4D0}"/>
          </ac:spMkLst>
        </pc:spChg>
        <pc:spChg chg="mod">
          <ac:chgData name="佐藤　寛也" userId="27837c8b-abaf-4096-b544-58e4cbe7054e" providerId="ADAL" clId="{B66411BF-F1A9-4198-A18D-DEE2D096D024}" dt="2024-09-05T05:43:26.105" v="450" actId="404"/>
          <ac:spMkLst>
            <pc:docMk/>
            <pc:sldMk cId="1986431554" sldId="1406"/>
            <ac:spMk id="7" creationId="{3E543490-DDD5-B703-6F33-C9A2F9F74132}"/>
          </ac:spMkLst>
        </pc:spChg>
        <pc:spChg chg="add mod">
          <ac:chgData name="佐藤　寛也" userId="27837c8b-abaf-4096-b544-58e4cbe7054e" providerId="ADAL" clId="{B66411BF-F1A9-4198-A18D-DEE2D096D024}" dt="2024-09-06T02:41:35.677" v="1028"/>
          <ac:spMkLst>
            <pc:docMk/>
            <pc:sldMk cId="1986431554" sldId="1406"/>
            <ac:spMk id="8" creationId="{A4427F44-64FC-4C66-108E-84A52DC39FDD}"/>
          </ac:spMkLst>
        </pc:spChg>
        <pc:spChg chg="del">
          <ac:chgData name="佐藤　寛也" userId="27837c8b-abaf-4096-b544-58e4cbe7054e" providerId="ADAL" clId="{B66411BF-F1A9-4198-A18D-DEE2D096D024}" dt="2024-09-05T05:43:21.822" v="449" actId="478"/>
          <ac:spMkLst>
            <pc:docMk/>
            <pc:sldMk cId="1986431554" sldId="1406"/>
            <ac:spMk id="9" creationId="{3AF403D4-DE88-9727-B837-24FE7FEFA0A5}"/>
          </ac:spMkLst>
        </pc:spChg>
        <pc:spChg chg="add mod">
          <ac:chgData name="佐藤　寛也" userId="27837c8b-abaf-4096-b544-58e4cbe7054e" providerId="ADAL" clId="{B66411BF-F1A9-4198-A18D-DEE2D096D024}" dt="2024-09-06T02:41:35.677" v="1028"/>
          <ac:spMkLst>
            <pc:docMk/>
            <pc:sldMk cId="1986431554" sldId="1406"/>
            <ac:spMk id="11" creationId="{86053721-20C8-DBE1-EBC4-8846443551F4}"/>
          </ac:spMkLst>
        </pc:spChg>
        <pc:spChg chg="del">
          <ac:chgData name="佐藤　寛也" userId="27837c8b-abaf-4096-b544-58e4cbe7054e" providerId="ADAL" clId="{B66411BF-F1A9-4198-A18D-DEE2D096D024}" dt="2024-09-05T05:44:18.780" v="459" actId="478"/>
          <ac:spMkLst>
            <pc:docMk/>
            <pc:sldMk cId="1986431554" sldId="1406"/>
            <ac:spMk id="11" creationId="{8EDD63FF-6D69-A621-93CD-E8C85194794A}"/>
          </ac:spMkLst>
        </pc:spChg>
        <pc:spChg chg="add mod">
          <ac:chgData name="佐藤　寛也" userId="27837c8b-abaf-4096-b544-58e4cbe7054e" providerId="ADAL" clId="{B66411BF-F1A9-4198-A18D-DEE2D096D024}" dt="2024-09-06T02:41:35.677" v="1028"/>
          <ac:spMkLst>
            <pc:docMk/>
            <pc:sldMk cId="1986431554" sldId="1406"/>
            <ac:spMk id="12" creationId="{5B3273D6-BF05-9803-FAFF-B6C7E60BC195}"/>
          </ac:spMkLst>
        </pc:spChg>
        <pc:picChg chg="del">
          <ac:chgData name="佐藤　寛也" userId="27837c8b-abaf-4096-b544-58e4cbe7054e" providerId="ADAL" clId="{B66411BF-F1A9-4198-A18D-DEE2D096D024}" dt="2024-09-06T01:31:25.255" v="985" actId="478"/>
          <ac:picMkLst>
            <pc:docMk/>
            <pc:sldMk cId="1986431554" sldId="1406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1:27.212" v="987" actId="167"/>
          <ac:picMkLst>
            <pc:docMk/>
            <pc:sldMk cId="1986431554" sldId="1406"/>
            <ac:picMk id="9" creationId="{FB536CE6-CC07-E39D-20EE-3F18CABF66AD}"/>
          </ac:picMkLst>
        </pc:picChg>
        <pc:picChg chg="add mod">
          <ac:chgData name="佐藤　寛也" userId="27837c8b-abaf-4096-b544-58e4cbe7054e" providerId="ADAL" clId="{B66411BF-F1A9-4198-A18D-DEE2D096D024}" dt="2024-09-06T01:31:27.212" v="987" actId="167"/>
          <ac:picMkLst>
            <pc:docMk/>
            <pc:sldMk cId="1986431554" sldId="1406"/>
            <ac:picMk id="10" creationId="{31B94BA5-B113-096D-3E44-E4F988CDA74C}"/>
          </ac:picMkLst>
        </pc:picChg>
      </pc:sldChg>
      <pc:sldChg chg="modSp add del mod">
        <pc:chgData name="佐藤　寛也" userId="27837c8b-abaf-4096-b544-58e4cbe7054e" providerId="ADAL" clId="{B66411BF-F1A9-4198-A18D-DEE2D096D024}" dt="2024-09-05T05:45:47.776" v="502" actId="47"/>
        <pc:sldMkLst>
          <pc:docMk/>
          <pc:sldMk cId="2784575571" sldId="1407"/>
        </pc:sldMkLst>
        <pc:spChg chg="mod">
          <ac:chgData name="佐藤　寛也" userId="27837c8b-abaf-4096-b544-58e4cbe7054e" providerId="ADAL" clId="{B66411BF-F1A9-4198-A18D-DEE2D096D024}" dt="2024-09-05T05:44:47.006" v="485" actId="14100"/>
          <ac:spMkLst>
            <pc:docMk/>
            <pc:sldMk cId="2784575571" sldId="1407"/>
            <ac:spMk id="2" creationId="{D9046431-38F4-C15C-28B8-F7B2C1B23E29}"/>
          </ac:spMkLst>
        </pc:spChg>
        <pc:spChg chg="mod">
          <ac:chgData name="佐藤　寛也" userId="27837c8b-abaf-4096-b544-58e4cbe7054e" providerId="ADAL" clId="{B66411BF-F1A9-4198-A18D-DEE2D096D024}" dt="2024-09-05T05:44:50.131" v="487" actId="20577"/>
          <ac:spMkLst>
            <pc:docMk/>
            <pc:sldMk cId="2784575571" sldId="1407"/>
            <ac:spMk id="7" creationId="{3E543490-DDD5-B703-6F33-C9A2F9F74132}"/>
          </ac:spMkLst>
        </pc:spChg>
      </pc:sldChg>
      <pc:sldChg chg="addSp delSp modSp add mod">
        <pc:chgData name="佐藤　寛也" userId="27837c8b-abaf-4096-b544-58e4cbe7054e" providerId="ADAL" clId="{B66411BF-F1A9-4198-A18D-DEE2D096D024}" dt="2024-09-06T02:44:06.733" v="1059" actId="1076"/>
        <pc:sldMkLst>
          <pc:docMk/>
          <pc:sldMk cId="3144516952" sldId="1408"/>
        </pc:sldMkLst>
        <pc:spChg chg="mod">
          <ac:chgData name="佐藤　寛也" userId="27837c8b-abaf-4096-b544-58e4cbe7054e" providerId="ADAL" clId="{B66411BF-F1A9-4198-A18D-DEE2D096D024}" dt="2024-09-06T02:44:06.733" v="1059" actId="1076"/>
          <ac:spMkLst>
            <pc:docMk/>
            <pc:sldMk cId="3144516952" sldId="1408"/>
            <ac:spMk id="2" creationId="{D9046431-38F4-C15C-28B8-F7B2C1B23E29}"/>
          </ac:spMkLst>
        </pc:spChg>
        <pc:spChg chg="mod">
          <ac:chgData name="佐藤　寛也" userId="27837c8b-abaf-4096-b544-58e4cbe7054e" providerId="ADAL" clId="{B66411BF-F1A9-4198-A18D-DEE2D096D024}" dt="2024-09-06T02:42:22.196" v="1045" actId="1076"/>
          <ac:spMkLst>
            <pc:docMk/>
            <pc:sldMk cId="3144516952" sldId="1408"/>
            <ac:spMk id="3" creationId="{16FF0A75-AD20-769F-6C62-614A33EDE4D0}"/>
          </ac:spMkLst>
        </pc:spChg>
        <pc:spChg chg="add mod">
          <ac:chgData name="佐藤　寛也" userId="27837c8b-abaf-4096-b544-58e4cbe7054e" providerId="ADAL" clId="{B66411BF-F1A9-4198-A18D-DEE2D096D024}" dt="2024-09-06T02:41:37.495" v="1029"/>
          <ac:spMkLst>
            <pc:docMk/>
            <pc:sldMk cId="3144516952" sldId="1408"/>
            <ac:spMk id="8" creationId="{CDBB0C7B-B984-A1A0-6171-26D0E913C3A7}"/>
          </ac:spMkLst>
        </pc:spChg>
        <pc:spChg chg="add mod">
          <ac:chgData name="佐藤　寛也" userId="27837c8b-abaf-4096-b544-58e4cbe7054e" providerId="ADAL" clId="{B66411BF-F1A9-4198-A18D-DEE2D096D024}" dt="2024-09-06T02:41:37.495" v="1029"/>
          <ac:spMkLst>
            <pc:docMk/>
            <pc:sldMk cId="3144516952" sldId="1408"/>
            <ac:spMk id="11" creationId="{1D175AB3-352F-7425-5C0A-F5F6497A2799}"/>
          </ac:spMkLst>
        </pc:spChg>
        <pc:spChg chg="add mod">
          <ac:chgData name="佐藤　寛也" userId="27837c8b-abaf-4096-b544-58e4cbe7054e" providerId="ADAL" clId="{B66411BF-F1A9-4198-A18D-DEE2D096D024}" dt="2024-09-06T02:41:37.495" v="1029"/>
          <ac:spMkLst>
            <pc:docMk/>
            <pc:sldMk cId="3144516952" sldId="1408"/>
            <ac:spMk id="12" creationId="{C9844CDB-8889-0E52-6614-8E94145F936B}"/>
          </ac:spMkLst>
        </pc:spChg>
        <pc:picChg chg="del">
          <ac:chgData name="佐藤　寛也" userId="27837c8b-abaf-4096-b544-58e4cbe7054e" providerId="ADAL" clId="{B66411BF-F1A9-4198-A18D-DEE2D096D024}" dt="2024-09-06T01:31:29.633" v="988" actId="478"/>
          <ac:picMkLst>
            <pc:docMk/>
            <pc:sldMk cId="3144516952" sldId="1408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1:31.401" v="990" actId="167"/>
          <ac:picMkLst>
            <pc:docMk/>
            <pc:sldMk cId="3144516952" sldId="1408"/>
            <ac:picMk id="9" creationId="{6F06635F-DFD9-04E5-7F13-BE9D4D340E9B}"/>
          </ac:picMkLst>
        </pc:picChg>
        <pc:picChg chg="add mod">
          <ac:chgData name="佐藤　寛也" userId="27837c8b-abaf-4096-b544-58e4cbe7054e" providerId="ADAL" clId="{B66411BF-F1A9-4198-A18D-DEE2D096D024}" dt="2024-09-06T01:31:31.401" v="990" actId="167"/>
          <ac:picMkLst>
            <pc:docMk/>
            <pc:sldMk cId="3144516952" sldId="1408"/>
            <ac:picMk id="10" creationId="{6AE92E19-5663-AE75-E52E-3C059543157D}"/>
          </ac:picMkLst>
        </pc:picChg>
      </pc:sldChg>
      <pc:sldChg chg="addSp delSp modSp add mod">
        <pc:chgData name="佐藤　寛也" userId="27837c8b-abaf-4096-b544-58e4cbe7054e" providerId="ADAL" clId="{B66411BF-F1A9-4198-A18D-DEE2D096D024}" dt="2024-09-06T02:42:11.979" v="1044" actId="1076"/>
        <pc:sldMkLst>
          <pc:docMk/>
          <pc:sldMk cId="1575774892" sldId="1409"/>
        </pc:sldMkLst>
        <pc:spChg chg="mod">
          <ac:chgData name="佐藤　寛也" userId="27837c8b-abaf-4096-b544-58e4cbe7054e" providerId="ADAL" clId="{B66411BF-F1A9-4198-A18D-DEE2D096D024}" dt="2024-09-06T02:42:11.979" v="1044" actId="1076"/>
          <ac:spMkLst>
            <pc:docMk/>
            <pc:sldMk cId="1575774892" sldId="1409"/>
            <ac:spMk id="3" creationId="{16FF0A75-AD20-769F-6C62-614A33EDE4D0}"/>
          </ac:spMkLst>
        </pc:spChg>
        <pc:spChg chg="mod">
          <ac:chgData name="佐藤　寛也" userId="27837c8b-abaf-4096-b544-58e4cbe7054e" providerId="ADAL" clId="{B66411BF-F1A9-4198-A18D-DEE2D096D024}" dt="2024-09-05T05:45:42.255" v="501" actId="20577"/>
          <ac:spMkLst>
            <pc:docMk/>
            <pc:sldMk cId="1575774892" sldId="1409"/>
            <ac:spMk id="7" creationId="{3E543490-DDD5-B703-6F33-C9A2F9F74132}"/>
          </ac:spMkLst>
        </pc:spChg>
        <pc:spChg chg="add mod">
          <ac:chgData name="佐藤　寛也" userId="27837c8b-abaf-4096-b544-58e4cbe7054e" providerId="ADAL" clId="{B66411BF-F1A9-4198-A18D-DEE2D096D024}" dt="2024-09-06T02:41:39.648" v="1030"/>
          <ac:spMkLst>
            <pc:docMk/>
            <pc:sldMk cId="1575774892" sldId="1409"/>
            <ac:spMk id="8" creationId="{6893C2DC-6039-4C24-1436-B2E44797E21D}"/>
          </ac:spMkLst>
        </pc:spChg>
        <pc:spChg chg="add mod">
          <ac:chgData name="佐藤　寛也" userId="27837c8b-abaf-4096-b544-58e4cbe7054e" providerId="ADAL" clId="{B66411BF-F1A9-4198-A18D-DEE2D096D024}" dt="2024-09-06T02:41:39.648" v="1030"/>
          <ac:spMkLst>
            <pc:docMk/>
            <pc:sldMk cId="1575774892" sldId="1409"/>
            <ac:spMk id="10" creationId="{A4FDC7B7-6ACE-FFB6-D81C-8C84E68744CF}"/>
          </ac:spMkLst>
        </pc:spChg>
        <pc:spChg chg="add mod">
          <ac:chgData name="佐藤　寛也" userId="27837c8b-abaf-4096-b544-58e4cbe7054e" providerId="ADAL" clId="{B66411BF-F1A9-4198-A18D-DEE2D096D024}" dt="2024-09-06T02:41:39.648" v="1030"/>
          <ac:spMkLst>
            <pc:docMk/>
            <pc:sldMk cId="1575774892" sldId="1409"/>
            <ac:spMk id="11" creationId="{B92FF0CE-3715-6A9E-91ED-A934F922D66E}"/>
          </ac:spMkLst>
        </pc:spChg>
        <pc:picChg chg="add mod">
          <ac:chgData name="佐藤　寛也" userId="27837c8b-abaf-4096-b544-58e4cbe7054e" providerId="ADAL" clId="{B66411BF-F1A9-4198-A18D-DEE2D096D024}" dt="2024-09-06T01:31:36.517" v="993" actId="167"/>
          <ac:picMkLst>
            <pc:docMk/>
            <pc:sldMk cId="1575774892" sldId="1409"/>
            <ac:picMk id="2" creationId="{0118228E-1335-4649-F4D2-9FA7AE44ED54}"/>
          </ac:picMkLst>
        </pc:picChg>
        <pc:picChg chg="del">
          <ac:chgData name="佐藤　寛也" userId="27837c8b-abaf-4096-b544-58e4cbe7054e" providerId="ADAL" clId="{B66411BF-F1A9-4198-A18D-DEE2D096D024}" dt="2024-09-06T01:31:34.678" v="991" actId="478"/>
          <ac:picMkLst>
            <pc:docMk/>
            <pc:sldMk cId="1575774892" sldId="1409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1:36.517" v="993" actId="167"/>
          <ac:picMkLst>
            <pc:docMk/>
            <pc:sldMk cId="1575774892" sldId="1409"/>
            <ac:picMk id="9" creationId="{A9C6ADC7-FD21-4300-A56D-0AB920332A60}"/>
          </ac:picMkLst>
        </pc:picChg>
      </pc:sldChg>
      <pc:sldChg chg="addSp delSp modSp add mod">
        <pc:chgData name="佐藤　寛也" userId="27837c8b-abaf-4096-b544-58e4cbe7054e" providerId="ADAL" clId="{B66411BF-F1A9-4198-A18D-DEE2D096D024}" dt="2024-09-06T02:43:43.209" v="1056" actId="1076"/>
        <pc:sldMkLst>
          <pc:docMk/>
          <pc:sldMk cId="2970527410" sldId="1410"/>
        </pc:sldMkLst>
        <pc:spChg chg="mod">
          <ac:chgData name="佐藤　寛也" userId="27837c8b-abaf-4096-b544-58e4cbe7054e" providerId="ADAL" clId="{B66411BF-F1A9-4198-A18D-DEE2D096D024}" dt="2024-09-06T02:43:03.570" v="1050" actId="1076"/>
          <ac:spMkLst>
            <pc:docMk/>
            <pc:sldMk cId="2970527410" sldId="1410"/>
            <ac:spMk id="3" creationId="{16FF0A75-AD20-769F-6C62-614A33EDE4D0}"/>
          </ac:spMkLst>
        </pc:spChg>
        <pc:spChg chg="mod">
          <ac:chgData name="佐藤　寛也" userId="27837c8b-abaf-4096-b544-58e4cbe7054e" providerId="ADAL" clId="{B66411BF-F1A9-4198-A18D-DEE2D096D024}" dt="2024-09-05T05:46:30.604" v="528" actId="20577"/>
          <ac:spMkLst>
            <pc:docMk/>
            <pc:sldMk cId="2970527410" sldId="1410"/>
            <ac:spMk id="7" creationId="{3E543490-DDD5-B703-6F33-C9A2F9F74132}"/>
          </ac:spMkLst>
        </pc:spChg>
        <pc:spChg chg="add mod">
          <ac:chgData name="佐藤　寛也" userId="27837c8b-abaf-4096-b544-58e4cbe7054e" providerId="ADAL" clId="{B66411BF-F1A9-4198-A18D-DEE2D096D024}" dt="2024-09-06T02:41:27.062" v="1026"/>
          <ac:spMkLst>
            <pc:docMk/>
            <pc:sldMk cId="2970527410" sldId="1410"/>
            <ac:spMk id="8" creationId="{BEDE8BF0-9C17-F3AD-640F-96D6C136C694}"/>
          </ac:spMkLst>
        </pc:spChg>
        <pc:spChg chg="add mod">
          <ac:chgData name="佐藤　寛也" userId="27837c8b-abaf-4096-b544-58e4cbe7054e" providerId="ADAL" clId="{B66411BF-F1A9-4198-A18D-DEE2D096D024}" dt="2024-09-06T02:41:27.062" v="1026"/>
          <ac:spMkLst>
            <pc:docMk/>
            <pc:sldMk cId="2970527410" sldId="1410"/>
            <ac:spMk id="10" creationId="{B9195C94-AD1B-6F4B-6D5A-1E3094D0F711}"/>
          </ac:spMkLst>
        </pc:spChg>
        <pc:spChg chg="mod">
          <ac:chgData name="佐藤　寛也" userId="27837c8b-abaf-4096-b544-58e4cbe7054e" providerId="ADAL" clId="{B66411BF-F1A9-4198-A18D-DEE2D096D024}" dt="2024-09-06T02:43:43.209" v="1056" actId="1076"/>
          <ac:spMkLst>
            <pc:docMk/>
            <pc:sldMk cId="2970527410" sldId="1410"/>
            <ac:spMk id="11" creationId="{8EDD63FF-6D69-A621-93CD-E8C85194794A}"/>
          </ac:spMkLst>
        </pc:spChg>
        <pc:spChg chg="add mod">
          <ac:chgData name="佐藤　寛也" userId="27837c8b-abaf-4096-b544-58e4cbe7054e" providerId="ADAL" clId="{B66411BF-F1A9-4198-A18D-DEE2D096D024}" dt="2024-09-06T02:41:27.062" v="1026"/>
          <ac:spMkLst>
            <pc:docMk/>
            <pc:sldMk cId="2970527410" sldId="1410"/>
            <ac:spMk id="12" creationId="{63E87768-9236-4E55-C75E-B23AD125C047}"/>
          </ac:spMkLst>
        </pc:spChg>
        <pc:spChg chg="add del">
          <ac:chgData name="佐藤　寛也" userId="27837c8b-abaf-4096-b544-58e4cbe7054e" providerId="ADAL" clId="{B66411BF-F1A9-4198-A18D-DEE2D096D024}" dt="2024-09-06T02:42:59.613" v="1049" actId="22"/>
          <ac:spMkLst>
            <pc:docMk/>
            <pc:sldMk cId="2970527410" sldId="1410"/>
            <ac:spMk id="14" creationId="{86A8B5C2-6BDF-B793-0821-7CDE0AB661E5}"/>
          </ac:spMkLst>
        </pc:spChg>
        <pc:picChg chg="add mod">
          <ac:chgData name="佐藤　寛也" userId="27837c8b-abaf-4096-b544-58e4cbe7054e" providerId="ADAL" clId="{B66411BF-F1A9-4198-A18D-DEE2D096D024}" dt="2024-09-06T01:31:10.324" v="980" actId="167"/>
          <ac:picMkLst>
            <pc:docMk/>
            <pc:sldMk cId="2970527410" sldId="1410"/>
            <ac:picMk id="2" creationId="{3B62506D-0216-AF0C-E88F-80EADC81BF02}"/>
          </ac:picMkLst>
        </pc:picChg>
        <pc:picChg chg="del">
          <ac:chgData name="佐藤　寛也" userId="27837c8b-abaf-4096-b544-58e4cbe7054e" providerId="ADAL" clId="{B66411BF-F1A9-4198-A18D-DEE2D096D024}" dt="2024-09-06T01:31:08.272" v="978" actId="478"/>
          <ac:picMkLst>
            <pc:docMk/>
            <pc:sldMk cId="2970527410" sldId="1410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1:10.324" v="980" actId="167"/>
          <ac:picMkLst>
            <pc:docMk/>
            <pc:sldMk cId="2970527410" sldId="1410"/>
            <ac:picMk id="9" creationId="{14EE84BC-A57C-11E9-4655-03D27D2E943E}"/>
          </ac:picMkLst>
        </pc:picChg>
      </pc:sldChg>
      <pc:sldChg chg="addSp delSp modSp new mod">
        <pc:chgData name="佐藤　寛也" userId="27837c8b-abaf-4096-b544-58e4cbe7054e" providerId="ADAL" clId="{B66411BF-F1A9-4198-A18D-DEE2D096D024}" dt="2024-09-05T06:17:01.656" v="971" actId="1076"/>
        <pc:sldMkLst>
          <pc:docMk/>
          <pc:sldMk cId="3566115095" sldId="1411"/>
        </pc:sldMkLst>
        <pc:spChg chg="mod">
          <ac:chgData name="佐藤　寛也" userId="27837c8b-abaf-4096-b544-58e4cbe7054e" providerId="ADAL" clId="{B66411BF-F1A9-4198-A18D-DEE2D096D024}" dt="2024-09-05T05:58:42.381" v="744" actId="404"/>
          <ac:spMkLst>
            <pc:docMk/>
            <pc:sldMk cId="3566115095" sldId="1411"/>
            <ac:spMk id="2" creationId="{E07834B3-C937-CA1D-C94A-18D392F73F85}"/>
          </ac:spMkLst>
        </pc:spChg>
        <pc:spChg chg="del">
          <ac:chgData name="佐藤　寛也" userId="27837c8b-abaf-4096-b544-58e4cbe7054e" providerId="ADAL" clId="{B66411BF-F1A9-4198-A18D-DEE2D096D024}" dt="2024-09-05T05:50:14.493" v="559" actId="478"/>
          <ac:spMkLst>
            <pc:docMk/>
            <pc:sldMk cId="3566115095" sldId="1411"/>
            <ac:spMk id="3" creationId="{FC2CB027-D9BE-5DC2-6FC3-B9F051A0DC70}"/>
          </ac:spMkLst>
        </pc:spChg>
        <pc:spChg chg="add del">
          <ac:chgData name="佐藤　寛也" userId="27837c8b-abaf-4096-b544-58e4cbe7054e" providerId="ADAL" clId="{B66411BF-F1A9-4198-A18D-DEE2D096D024}" dt="2024-09-05T05:51:33.705" v="578" actId="22"/>
          <ac:spMkLst>
            <pc:docMk/>
            <pc:sldMk cId="3566115095" sldId="1411"/>
            <ac:spMk id="10" creationId="{0DFD626E-1ED8-5F6B-0E15-5C20EB5A8233}"/>
          </ac:spMkLst>
        </pc:spChg>
        <pc:spChg chg="add mod">
          <ac:chgData name="佐藤　寛也" userId="27837c8b-abaf-4096-b544-58e4cbe7054e" providerId="ADAL" clId="{B66411BF-F1A9-4198-A18D-DEE2D096D024}" dt="2024-09-05T06:07:53.126" v="921" actId="20577"/>
          <ac:spMkLst>
            <pc:docMk/>
            <pc:sldMk cId="3566115095" sldId="1411"/>
            <ac:spMk id="12" creationId="{C8EFCB82-F70B-A165-E436-A649DA81930E}"/>
          </ac:spMkLst>
        </pc:spChg>
        <pc:spChg chg="add mod">
          <ac:chgData name="佐藤　寛也" userId="27837c8b-abaf-4096-b544-58e4cbe7054e" providerId="ADAL" clId="{B66411BF-F1A9-4198-A18D-DEE2D096D024}" dt="2024-09-05T06:16:19.970" v="935" actId="1037"/>
          <ac:spMkLst>
            <pc:docMk/>
            <pc:sldMk cId="3566115095" sldId="1411"/>
            <ac:spMk id="13" creationId="{3ED12241-511A-0368-8666-68C78CABEC1C}"/>
          </ac:spMkLst>
        </pc:spChg>
        <pc:spChg chg="add del">
          <ac:chgData name="佐藤　寛也" userId="27837c8b-abaf-4096-b544-58e4cbe7054e" providerId="ADAL" clId="{B66411BF-F1A9-4198-A18D-DEE2D096D024}" dt="2024-09-05T06:16:39.304" v="940" actId="22"/>
          <ac:spMkLst>
            <pc:docMk/>
            <pc:sldMk cId="3566115095" sldId="1411"/>
            <ac:spMk id="17" creationId="{1B7FCA67-9819-C95E-1C9E-F25F7CC88FA6}"/>
          </ac:spMkLst>
        </pc:spChg>
        <pc:spChg chg="add mod">
          <ac:chgData name="佐藤　寛也" userId="27837c8b-abaf-4096-b544-58e4cbe7054e" providerId="ADAL" clId="{B66411BF-F1A9-4198-A18D-DEE2D096D024}" dt="2024-09-05T06:17:01.656" v="971" actId="1076"/>
          <ac:spMkLst>
            <pc:docMk/>
            <pc:sldMk cId="3566115095" sldId="1411"/>
            <ac:spMk id="19" creationId="{F13E4543-A6A6-E419-4A7B-17DA5C45E097}"/>
          </ac:spMkLst>
        </pc:spChg>
        <pc:picChg chg="add mod">
          <ac:chgData name="佐藤　寛也" userId="27837c8b-abaf-4096-b544-58e4cbe7054e" providerId="ADAL" clId="{B66411BF-F1A9-4198-A18D-DEE2D096D024}" dt="2024-09-05T06:16:49.186" v="965" actId="1076"/>
          <ac:picMkLst>
            <pc:docMk/>
            <pc:sldMk cId="3566115095" sldId="1411"/>
            <ac:picMk id="8" creationId="{6633051C-0502-4412-C1B9-E0FF8239813E}"/>
          </ac:picMkLst>
        </pc:picChg>
        <pc:cxnChg chg="add mod">
          <ac:chgData name="佐藤　寛也" userId="27837c8b-abaf-4096-b544-58e4cbe7054e" providerId="ADAL" clId="{B66411BF-F1A9-4198-A18D-DEE2D096D024}" dt="2024-09-05T06:16:31.127" v="938" actId="1076"/>
          <ac:cxnSpMkLst>
            <pc:docMk/>
            <pc:sldMk cId="3566115095" sldId="1411"/>
            <ac:cxnSpMk id="14" creationId="{DCE20DB5-B999-B7D5-3A86-D3CC77AA7C60}"/>
          </ac:cxnSpMkLst>
        </pc:cxnChg>
      </pc:sldChg>
    </pc:docChg>
  </pc:docChgLst>
  <pc:docChgLst>
    <pc:chgData name="佐藤　寛也" userId="27837c8b-abaf-4096-b544-58e4cbe7054e" providerId="ADAL" clId="{DF9A9254-80E2-403A-96C3-56A8249DFABC}"/>
    <pc:docChg chg="modSld">
      <pc:chgData name="佐藤　寛也" userId="27837c8b-abaf-4096-b544-58e4cbe7054e" providerId="ADAL" clId="{DF9A9254-80E2-403A-96C3-56A8249DFABC}" dt="2024-07-05T06:18:50.007" v="0" actId="113"/>
      <pc:docMkLst>
        <pc:docMk/>
      </pc:docMkLst>
      <pc:sldChg chg="modSp mod">
        <pc:chgData name="佐藤　寛也" userId="27837c8b-abaf-4096-b544-58e4cbe7054e" providerId="ADAL" clId="{DF9A9254-80E2-403A-96C3-56A8249DFABC}" dt="2024-07-05T06:18:50.007" v="0" actId="113"/>
        <pc:sldMkLst>
          <pc:docMk/>
          <pc:sldMk cId="2292264982" sldId="256"/>
        </pc:sldMkLst>
        <pc:spChg chg="mod">
          <ac:chgData name="佐藤　寛也" userId="27837c8b-abaf-4096-b544-58e4cbe7054e" providerId="ADAL" clId="{DF9A9254-80E2-403A-96C3-56A8249DFABC}" dt="2024-07-05T06:18:50.007" v="0" actId="113"/>
          <ac:spMkLst>
            <pc:docMk/>
            <pc:sldMk cId="2292264982" sldId="256"/>
            <ac:spMk id="9" creationId="{05017432-D4AD-CB74-EF76-7601DA9FA37B}"/>
          </ac:spMkLst>
        </pc:spChg>
      </pc:sldChg>
    </pc:docChg>
  </pc:docChgLst>
  <pc:docChgLst>
    <pc:chgData name="寛也 佐藤" userId="27837c8b-abaf-4096-b544-58e4cbe7054e" providerId="ADAL" clId="{DF9A9254-80E2-403A-96C3-56A8249DFABC}"/>
    <pc:docChg chg="custSel modSld">
      <pc:chgData name="寛也 佐藤" userId="27837c8b-abaf-4096-b544-58e4cbe7054e" providerId="ADAL" clId="{DF9A9254-80E2-403A-96C3-56A8249DFABC}" dt="2024-07-03T05:13:50.094" v="3"/>
      <pc:docMkLst>
        <pc:docMk/>
      </pc:docMkLst>
      <pc:sldChg chg="addSp delSp modSp mod">
        <pc:chgData name="寛也 佐藤" userId="27837c8b-abaf-4096-b544-58e4cbe7054e" providerId="ADAL" clId="{DF9A9254-80E2-403A-96C3-56A8249DFABC}" dt="2024-07-03T05:13:50.094" v="3"/>
        <pc:sldMkLst>
          <pc:docMk/>
          <pc:sldMk cId="2292264982" sldId="256"/>
        </pc:sldMkLst>
        <pc:spChg chg="add mod">
          <ac:chgData name="寛也 佐藤" userId="27837c8b-abaf-4096-b544-58e4cbe7054e" providerId="ADAL" clId="{DF9A9254-80E2-403A-96C3-56A8249DFABC}" dt="2024-07-03T05:13:45.340" v="1"/>
          <ac:spMkLst>
            <pc:docMk/>
            <pc:sldMk cId="2292264982" sldId="256"/>
            <ac:spMk id="4" creationId="{5F75A7C1-0B62-EFFA-CD47-9A48DD6020A6}"/>
          </ac:spMkLst>
        </pc:spChg>
        <pc:spChg chg="add mod">
          <ac:chgData name="寛也 佐藤" userId="27837c8b-abaf-4096-b544-58e4cbe7054e" providerId="ADAL" clId="{DF9A9254-80E2-403A-96C3-56A8249DFABC}" dt="2024-07-03T05:13:45.340" v="1"/>
          <ac:spMkLst>
            <pc:docMk/>
            <pc:sldMk cId="2292264982" sldId="256"/>
            <ac:spMk id="5" creationId="{A5F0635A-D6D6-498C-9E74-5C38F348B7A4}"/>
          </ac:spMkLst>
        </pc:spChg>
        <pc:spChg chg="add mod">
          <ac:chgData name="寛也 佐藤" userId="27837c8b-abaf-4096-b544-58e4cbe7054e" providerId="ADAL" clId="{DF9A9254-80E2-403A-96C3-56A8249DFABC}" dt="2024-07-03T05:13:45.340" v="1"/>
          <ac:spMkLst>
            <pc:docMk/>
            <pc:sldMk cId="2292264982" sldId="256"/>
            <ac:spMk id="7" creationId="{C8FE0012-EE51-E291-0744-6947BDC6F9E7}"/>
          </ac:spMkLst>
        </pc:spChg>
        <pc:spChg chg="add mod">
          <ac:chgData name="寛也 佐藤" userId="27837c8b-abaf-4096-b544-58e4cbe7054e" providerId="ADAL" clId="{DF9A9254-80E2-403A-96C3-56A8249DFABC}" dt="2024-07-03T05:13:50.094" v="3"/>
          <ac:spMkLst>
            <pc:docMk/>
            <pc:sldMk cId="2292264982" sldId="256"/>
            <ac:spMk id="8" creationId="{77417DDF-F69F-E0F2-7303-02EDF9E989B6}"/>
          </ac:spMkLst>
        </pc:spChg>
        <pc:spChg chg="add mod">
          <ac:chgData name="寛也 佐藤" userId="27837c8b-abaf-4096-b544-58e4cbe7054e" providerId="ADAL" clId="{DF9A9254-80E2-403A-96C3-56A8249DFABC}" dt="2024-07-03T05:13:50.094" v="3"/>
          <ac:spMkLst>
            <pc:docMk/>
            <pc:sldMk cId="2292264982" sldId="256"/>
            <ac:spMk id="9" creationId="{05017432-D4AD-CB74-EF76-7601DA9FA37B}"/>
          </ac:spMkLst>
        </pc:spChg>
        <pc:spChg chg="del">
          <ac:chgData name="寛也 佐藤" userId="27837c8b-abaf-4096-b544-58e4cbe7054e" providerId="ADAL" clId="{DF9A9254-80E2-403A-96C3-56A8249DFABC}" dt="2024-07-03T05:13:44.946" v="0" actId="478"/>
          <ac:spMkLst>
            <pc:docMk/>
            <pc:sldMk cId="2292264982" sldId="256"/>
            <ac:spMk id="11" creationId="{280B162B-F3E3-38D5-D7D2-85F3BB83C66A}"/>
          </ac:spMkLst>
        </pc:spChg>
        <pc:spChg chg="del">
          <ac:chgData name="寛也 佐藤" userId="27837c8b-abaf-4096-b544-58e4cbe7054e" providerId="ADAL" clId="{DF9A9254-80E2-403A-96C3-56A8249DFABC}" dt="2024-07-03T05:13:49.783" v="2" actId="478"/>
          <ac:spMkLst>
            <pc:docMk/>
            <pc:sldMk cId="2292264982" sldId="256"/>
            <ac:spMk id="12" creationId="{5F1580B5-9344-B223-A358-8F1A7F38DDEF}"/>
          </ac:spMkLst>
        </pc:spChg>
        <pc:spChg chg="del">
          <ac:chgData name="寛也 佐藤" userId="27837c8b-abaf-4096-b544-58e4cbe7054e" providerId="ADAL" clId="{DF9A9254-80E2-403A-96C3-56A8249DFABC}" dt="2024-07-03T05:13:49.783" v="2" actId="478"/>
          <ac:spMkLst>
            <pc:docMk/>
            <pc:sldMk cId="2292264982" sldId="256"/>
            <ac:spMk id="13" creationId="{057E6938-EF25-914D-D785-B730E296D4D3}"/>
          </ac:spMkLst>
        </pc:spChg>
        <pc:spChg chg="add mod">
          <ac:chgData name="寛也 佐藤" userId="27837c8b-abaf-4096-b544-58e4cbe7054e" providerId="ADAL" clId="{DF9A9254-80E2-403A-96C3-56A8249DFABC}" dt="2024-07-03T05:13:50.094" v="3"/>
          <ac:spMkLst>
            <pc:docMk/>
            <pc:sldMk cId="2292264982" sldId="256"/>
            <ac:spMk id="14" creationId="{C7B3C444-5514-93FF-0922-064FE6D0E350}"/>
          </ac:spMkLst>
        </pc:spChg>
        <pc:picChg chg="del">
          <ac:chgData name="寛也 佐藤" userId="27837c8b-abaf-4096-b544-58e4cbe7054e" providerId="ADAL" clId="{DF9A9254-80E2-403A-96C3-56A8249DFABC}" dt="2024-07-03T05:13:44.946" v="0" actId="478"/>
          <ac:picMkLst>
            <pc:docMk/>
            <pc:sldMk cId="2292264982" sldId="256"/>
            <ac:picMk id="10" creationId="{4B34BF66-4F07-2DA9-2FBA-98C408BA5F2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A4338-2B97-43C1-AE79-82EAB43E70B8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72FE4-D4FB-41CC-911D-1A8538F30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30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49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10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913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743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74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87DF2000-4CFD-0C6C-84F0-860343B22A9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52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7C7E4B6-21F2-1124-59EF-0F4896C52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560F3B-40BE-DA45-0D09-5CA6FE1C0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FC9A93-41BC-DD64-02BC-BF8ECF36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1268DE-3E09-B9A6-521E-ECA40FC4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F163B-7666-DAC7-3F87-715E149F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0EB179E-A620-8CC5-A4E0-92EE77625E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81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A2968-4B11-0687-BC1E-E54637A4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4AAFC2-EA2B-84D8-6181-79B9C033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50C50-7C8F-BDFB-59DC-7E748F2E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7F24DC-5BD7-7FD0-FB33-E12075D7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4BAD5-108F-0BEE-C91E-9E834D89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45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38C3DF9-5F25-FC32-B770-C84E7407581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08000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A1AF54-08E3-D019-42EC-8D25CF27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E699F1-B038-362A-C206-7243A87E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004AA-7484-E745-6B8F-9458069E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E5F2DF1F-64F5-12E9-9184-628E5709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A8FF041-85DE-2CFF-99A0-454FB80E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005E5EF-D837-1B73-6BDF-AF01507E2A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6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3A363-1C2A-5EA5-0792-D7296D9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DDFC63-3336-60B3-40AD-F86ACE0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329B63-E0C7-88F5-4CAF-CCE7B8A0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EDCF5F-D5B0-4B55-CE17-38A23494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71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EA073E-5F66-6162-7607-562D36E3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C003CF-6969-17DE-4CEE-1DC3C14C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433E56-6903-D71A-8A4B-599F564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21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AF4A46A-1AC4-2EB3-5118-2104AF853FE6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498000"/>
            <a:ext cx="12192000" cy="360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82DBBF-AC73-A5EB-1DA9-152EA4AD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0B2423-EDA7-E3C9-99F4-0A6A98BEC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1284"/>
            <a:ext cx="10515600" cy="517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833BCC-2C65-C0F6-35D4-70553AA57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/>
              <a:t>2024/9/13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10322E-B731-CD41-C4B3-E35EB9B58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52000"/>
            <a:ext cx="41148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/>
              <a:t>2024 A Semester utelcon Information Session Part I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8734D-01FE-2717-6D8D-28D5B737D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238D974C-B194-4AA9-B594-062E052A82E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D8BEB5-2712-E7A0-6BF6-E7148F3B498F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936000"/>
            <a:ext cx="12192000" cy="720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06D4178-E55D-D7F1-78C5-CB1EB581E8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4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hyperlink" Target="https://app.sli.do/event/faBx8JbTgARtVdPB75oNQ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utokyo_account/mfa/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youtu.be/IWKAHZCFsI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apple.com/jp/app/microsoft-authenticator/id983156458" TargetMode="External"/><Relationship Id="rId2" Type="http://schemas.openxmlformats.org/officeDocument/2006/relationships/hyperlink" Target="https://play.google.com/store/apps/details?id=com.azure.authenticator&amp;hl=ja&amp;gl=U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https://utelecon.adm.u-tokyo.ac.jp/en/utas" TargetMode="External"/><Relationship Id="rId18" Type="http://schemas.openxmlformats.org/officeDocument/2006/relationships/hyperlink" Target="https://utelecon.adm.u-tokyo.ac.jp/en/google/" TargetMode="External"/><Relationship Id="rId3" Type="http://schemas.openxmlformats.org/officeDocument/2006/relationships/hyperlink" Target="https://www.microsoft365.com/" TargetMode="External"/><Relationship Id="rId7" Type="http://schemas.openxmlformats.org/officeDocument/2006/relationships/hyperlink" Target="https://utol.ecc.u-tokyo.ac.jp/login?changeLangCd=en" TargetMode="External"/><Relationship Id="rId12" Type="http://schemas.openxmlformats.org/officeDocument/2006/relationships/hyperlink" Target="https://acm.wifi.adm.u-tokyo.ac.jp/secure/user_applies/index/1/" TargetMode="External"/><Relationship Id="rId17" Type="http://schemas.openxmlformats.org/officeDocument/2006/relationships/hyperlink" Target="https://utelecon.adm.u-tokyo.ac.jp/en/slack/" TargetMode="External"/><Relationship Id="rId2" Type="http://schemas.openxmlformats.org/officeDocument/2006/relationships/hyperlink" Target="https://utacm.adm.u-tokyo.ac.jp/webmtn/LoginServlet" TargetMode="External"/><Relationship Id="rId16" Type="http://schemas.openxmlformats.org/officeDocument/2006/relationships/hyperlink" Target="https://utelecon.adm.u-tokyo.ac.jp/en/zoom/signin/" TargetMode="External"/><Relationship Id="rId20" Type="http://schemas.openxmlformats.org/officeDocument/2006/relationships/hyperlink" Target="https://utelecon.adm.u-tokyo.ac.jp/en/utokyo_accoun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u-tokyo-ac-jp.zoom.us/profile" TargetMode="External"/><Relationship Id="rId11" Type="http://schemas.openxmlformats.org/officeDocument/2006/relationships/hyperlink" Target="https://utelecon.adm.u-tokyo.ac.jp/en/utokyo_wifi/" TargetMode="External"/><Relationship Id="rId5" Type="http://schemas.openxmlformats.org/officeDocument/2006/relationships/hyperlink" Target="https://utokyo.enterprise.slack.com/" TargetMode="External"/><Relationship Id="rId15" Type="http://schemas.openxmlformats.org/officeDocument/2006/relationships/hyperlink" Target="https://utelecon.adm.u-tokyo.ac.jp/en/utol/" TargetMode="External"/><Relationship Id="rId10" Type="http://schemas.openxmlformats.org/officeDocument/2006/relationships/image" Target="../media/image4.png"/><Relationship Id="rId19" Type="http://schemas.openxmlformats.org/officeDocument/2006/relationships/hyperlink" Target="https://utelecon.adm.u-tokyo.ac.jp/en/microsoft/" TargetMode="External"/><Relationship Id="rId4" Type="http://schemas.openxmlformats.org/officeDocument/2006/relationships/hyperlink" Target="https://mail.google.com/a/g.ecc.u-tokyo.ac.jp" TargetMode="External"/><Relationship Id="rId9" Type="http://schemas.openxmlformats.org/officeDocument/2006/relationships/hyperlink" Target="https://utas.adm.u-tokyo.ac.jp/campusweb/campusportal.do?locale=en_US" TargetMode="External"/><Relationship Id="rId1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5QCnoXLSCrM" TargetMode="External"/><Relationship Id="rId2" Type="http://schemas.openxmlformats.org/officeDocument/2006/relationships/hyperlink" Target="https://youtu.be/q8Uh7o9qq_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Dwcfbs6R6Ac" TargetMode="External"/><Relationship Id="rId5" Type="http://schemas.openxmlformats.org/officeDocument/2006/relationships/hyperlink" Target="https://youtu.be/QpeJezbmf5g" TargetMode="External"/><Relationship Id="rId4" Type="http://schemas.openxmlformats.org/officeDocument/2006/relationships/hyperlink" Target="https://youtu.be/GUKKp_2yNhU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youtu.be/205_cKXClp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youtu.be/qR5TKZG650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youtu.be/W82tOKou7t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youtu.be/wody2hu1tC8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en/utokyo_account/mfa/initial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support/" TargetMode="External"/><Relationship Id="rId2" Type="http://schemas.openxmlformats.org/officeDocument/2006/relationships/hyperlink" Target="https://utelecon.adm.u-tokyo.ac.jp/en/utokyo_account/mf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tokyo.sharepoint.com/sites/utokyoaccount/SitePages/en/UTokyo-Account-MFA-100.aspx" TargetMode="External"/><Relationship Id="rId2" Type="http://schemas.openxmlformats.org/officeDocument/2006/relationships/hyperlink" Target="https://univtokyo.sharepoint.com/sites/utokyoportal/SitePages/Home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ivtokyo.sharepoint.com/:p:/s/utokyoaccount/EQzRN-ZXh7NIrqab0M9pq6sBWuIoLbOMEsJwityqX0R-eA?e=4lZtaI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univtokyo.sharepoint.com/sites/Security/SitePages/en/Information_Security_Education.aspx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https://utelecon.adm.u-tokyo.ac.jp/en/utas" TargetMode="External"/><Relationship Id="rId18" Type="http://schemas.openxmlformats.org/officeDocument/2006/relationships/hyperlink" Target="https://utelecon.adm.u-tokyo.ac.jp/en/google/" TargetMode="External"/><Relationship Id="rId3" Type="http://schemas.openxmlformats.org/officeDocument/2006/relationships/hyperlink" Target="https://www.microsoft365.com/" TargetMode="External"/><Relationship Id="rId7" Type="http://schemas.openxmlformats.org/officeDocument/2006/relationships/hyperlink" Target="https://utol.ecc.u-tokyo.ac.jp/login?changeLangCd=en" TargetMode="External"/><Relationship Id="rId12" Type="http://schemas.openxmlformats.org/officeDocument/2006/relationships/hyperlink" Target="https://acm.wifi.adm.u-tokyo.ac.jp/secure/user_applies/index/1/" TargetMode="External"/><Relationship Id="rId17" Type="http://schemas.openxmlformats.org/officeDocument/2006/relationships/hyperlink" Target="https://utelecon.adm.u-tokyo.ac.jp/en/slack/" TargetMode="External"/><Relationship Id="rId2" Type="http://schemas.openxmlformats.org/officeDocument/2006/relationships/hyperlink" Target="https://utacm.adm.u-tokyo.ac.jp/webmtn/LoginServlet" TargetMode="External"/><Relationship Id="rId16" Type="http://schemas.openxmlformats.org/officeDocument/2006/relationships/hyperlink" Target="https://utelecon.adm.u-tokyo.ac.jp/en/zoom/signin/" TargetMode="External"/><Relationship Id="rId20" Type="http://schemas.openxmlformats.org/officeDocument/2006/relationships/hyperlink" Target="https://utelecon.adm.u-tokyo.ac.jp/en/utokyo_accou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-tokyo-ac-jp.zoom.us/profile" TargetMode="External"/><Relationship Id="rId11" Type="http://schemas.openxmlformats.org/officeDocument/2006/relationships/hyperlink" Target="https://utelecon.adm.u-tokyo.ac.jp/en/utokyo_wifi/" TargetMode="External"/><Relationship Id="rId5" Type="http://schemas.openxmlformats.org/officeDocument/2006/relationships/hyperlink" Target="https://utokyo.enterprise.slack.com/" TargetMode="External"/><Relationship Id="rId15" Type="http://schemas.openxmlformats.org/officeDocument/2006/relationships/hyperlink" Target="https://utelecon.adm.u-tokyo.ac.jp/en/utol/" TargetMode="External"/><Relationship Id="rId10" Type="http://schemas.openxmlformats.org/officeDocument/2006/relationships/image" Target="../media/image4.png"/><Relationship Id="rId19" Type="http://schemas.openxmlformats.org/officeDocument/2006/relationships/hyperlink" Target="https://utelecon.adm.u-tokyo.ac.jp/en/microsoft/" TargetMode="External"/><Relationship Id="rId4" Type="http://schemas.openxmlformats.org/officeDocument/2006/relationships/hyperlink" Target="https://mail.google.com/a/g.ecc.u-tokyo.ac.jp" TargetMode="External"/><Relationship Id="rId9" Type="http://schemas.openxmlformats.org/officeDocument/2006/relationships/hyperlink" Target="https://utas.adm.u-tokyo.ac.jp/campusweb/campusportal.do?locale=en_US" TargetMode="External"/><Relationship Id="rId1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acm.wifi.adm.u-tokyo.ac.jp/secure/user_applies/index/1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telecon.adm.u-tokyo.ac.jp/en/utokyo_wifi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about/" TargetMode="External"/><Relationship Id="rId2" Type="http://schemas.openxmlformats.org/officeDocument/2006/relationships/hyperlink" Target="https://utelecon.adm.u-tokyo.ac.jp/en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utelecon.adm.u-tokyo.ac.jp/en/about/objectiv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suppor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9B836-353B-0EDB-5101-3437F71F2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668000" cy="2387600"/>
          </a:xfrm>
        </p:spPr>
        <p:txBody>
          <a:bodyPr>
            <a:noAutofit/>
          </a:bodyPr>
          <a:lstStyle/>
          <a:p>
            <a:r>
              <a:rPr kumimoji="1" lang="en-US" altLang="ja-JP" sz="4400" dirty="0"/>
              <a:t>Part I:</a:t>
            </a:r>
            <a:br>
              <a:rPr kumimoji="1" lang="en-US" altLang="ja-JP" sz="4400" dirty="0"/>
            </a:br>
            <a:r>
              <a:rPr kumimoji="1" lang="en-US" altLang="ja-JP" sz="4400" dirty="0"/>
              <a:t>Basics of the ICT Systems in </a:t>
            </a:r>
            <a:r>
              <a:rPr kumimoji="1" lang="en-US" altLang="ja-JP" sz="4400" dirty="0" err="1"/>
              <a:t>UTokyo</a:t>
            </a:r>
            <a:endParaRPr kumimoji="1" lang="en-US" altLang="ja-JP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A3CDA6-C2CF-9E57-ABBE-E6FF1371E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/>
              <a:t>Presenter</a:t>
            </a:r>
            <a:r>
              <a:rPr kumimoji="1" lang="en-US" altLang="ja-JP" dirty="0"/>
              <a:t>:	TAURA </a:t>
            </a:r>
            <a:r>
              <a:rPr kumimoji="1" lang="en-US" altLang="ja-JP" dirty="0" err="1"/>
              <a:t>Kenjiro</a:t>
            </a:r>
            <a:endParaRPr kumimoji="1" lang="en-US" altLang="ja-JP" dirty="0"/>
          </a:p>
          <a:p>
            <a:r>
              <a:rPr kumimoji="1" lang="en-US" altLang="ja-JP" dirty="0"/>
              <a:t>		Executive Director and Vice President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DAF9C5F6-5967-1ECA-726E-1426D4EABB61}"/>
              </a:ext>
            </a:extLst>
          </p:cNvPr>
          <p:cNvSpPr txBox="1">
            <a:spLocks/>
          </p:cNvSpPr>
          <p:nvPr/>
        </p:nvSpPr>
        <p:spPr>
          <a:xfrm>
            <a:off x="2735179" y="24844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2400" dirty="0"/>
              <a:t>Information Session on ICT Systems and Tools for </a:t>
            </a:r>
            <a:r>
              <a:rPr kumimoji="1" lang="en-US" altLang="ja-JP" sz="2400" dirty="0" err="1"/>
              <a:t>UTokyo</a:t>
            </a:r>
            <a:r>
              <a:rPr kumimoji="1" lang="en-US" altLang="ja-JP" sz="2400" dirty="0"/>
              <a:t> Members</a:t>
            </a:r>
            <a:br>
              <a:rPr kumimoji="1" lang="en-US" altLang="ja-JP" sz="2400" dirty="0"/>
            </a:br>
            <a:r>
              <a:rPr kumimoji="1" lang="en-US" altLang="ja-JP" sz="2400" dirty="0"/>
              <a:t>(</a:t>
            </a:r>
            <a:r>
              <a:rPr kumimoji="1" lang="en-US" altLang="ja-JP" sz="2400" i="1" dirty="0"/>
              <a:t>Conducted in English</a:t>
            </a:r>
            <a:r>
              <a:rPr kumimoji="1" lang="en-US" altLang="ja-JP" sz="2400" dirty="0"/>
              <a:t>)</a:t>
            </a:r>
            <a:endParaRPr lang="en-US" altLang="ja-JP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7417DDF-F69F-E0F2-7303-02EDF9E989B6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017432-D4AD-CB74-EF76-7601DA9FA37B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2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3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B3C444-5514-93FF-0922-064FE6D0E350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4C92C1-B6B7-C843-FA5F-54645367DB37}"/>
              </a:ext>
            </a:extLst>
          </p:cNvPr>
          <p:cNvSpPr txBox="1"/>
          <p:nvPr/>
        </p:nvSpPr>
        <p:spPr>
          <a:xfrm>
            <a:off x="8528818" y="6550223"/>
            <a:ext cx="366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Ver 2.</a:t>
            </a:r>
            <a:r>
              <a:rPr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kumimoji="1"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0 Last updated on 2024/09/09</a:t>
            </a:r>
            <a:endParaRPr kumimoji="1" lang="ja-JP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64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8795151-5A46-6734-EAF4-E36EC1E1DB06}"/>
              </a:ext>
            </a:extLst>
          </p:cNvPr>
          <p:cNvSpPr/>
          <p:nvPr/>
        </p:nvSpPr>
        <p:spPr>
          <a:xfrm>
            <a:off x="1371600" y="3902190"/>
            <a:ext cx="3581400" cy="459813"/>
          </a:xfrm>
          <a:prstGeom prst="rect">
            <a:avLst/>
          </a:prstGeom>
          <a:solidFill>
            <a:srgbClr val="D5D7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B45BD12-BA0C-4883-189F-488F36FE2F08}"/>
              </a:ext>
            </a:extLst>
          </p:cNvPr>
          <p:cNvSpPr/>
          <p:nvPr/>
        </p:nvSpPr>
        <p:spPr>
          <a:xfrm>
            <a:off x="1273800" y="1201484"/>
            <a:ext cx="7550886" cy="1096790"/>
          </a:xfrm>
          <a:prstGeom prst="rect">
            <a:avLst/>
          </a:prstGeom>
          <a:solidFill>
            <a:srgbClr val="155F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dirty="0"/>
              <a:t>Your </a:t>
            </a:r>
            <a:r>
              <a:rPr lang="en-US" altLang="ja-JP" b="0" dirty="0" err="1"/>
              <a:t>UTokyo</a:t>
            </a:r>
            <a:r>
              <a:rPr lang="en-US" altLang="ja-JP" b="0" dirty="0"/>
              <a:t> Account</a:t>
            </a:r>
            <a:endParaRPr kumimoji="1" lang="ja-JP" altLang="en-US" b="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xxxxxxxxxx@utac.u-tokyo.ac.jp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sz="400" dirty="0"/>
          </a:p>
          <a:p>
            <a:pPr>
              <a:lnSpc>
                <a:spcPct val="100000"/>
              </a:lnSpc>
            </a:pPr>
            <a:r>
              <a:rPr lang="ja-JP" altLang="en-US" dirty="0"/>
              <a:t>The 10-digit number is </a:t>
            </a:r>
            <a:r>
              <a:rPr lang="ja-JP" altLang="en-US" b="1" dirty="0">
                <a:solidFill>
                  <a:srgbClr val="155F90"/>
                </a:solidFill>
              </a:rPr>
              <a:t>on your ID </a:t>
            </a:r>
            <a:r>
              <a:rPr lang="en-US" altLang="ja-JP" b="1" dirty="0">
                <a:solidFill>
                  <a:srgbClr val="155F90"/>
                </a:solidFill>
              </a:rPr>
              <a:t>card</a:t>
            </a:r>
          </a:p>
          <a:p>
            <a:pPr lvl="1">
              <a:lnSpc>
                <a:spcPct val="100000"/>
              </a:lnSpc>
            </a:pPr>
            <a:r>
              <a:rPr lang="en-US" altLang="ja-JP" dirty="0"/>
              <a:t>The </a:t>
            </a:r>
            <a:r>
              <a:rPr lang="en-US" altLang="ja-JP" b="1" dirty="0">
                <a:solidFill>
                  <a:srgbClr val="155F90"/>
                </a:solidFill>
              </a:rPr>
              <a:t>rightmost 10 digits</a:t>
            </a:r>
            <a:r>
              <a:rPr lang="en-US" altLang="ja-JP" dirty="0"/>
              <a:t> of the number</a:t>
            </a:r>
            <a:br>
              <a:rPr lang="en-US" altLang="ja-JP" dirty="0"/>
            </a:br>
            <a:r>
              <a:rPr lang="en-US" altLang="ja-JP" dirty="0"/>
              <a:t>written in the right-bottom of the card.</a:t>
            </a:r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You can also find it on the </a:t>
            </a:r>
            <a:r>
              <a:rPr kumimoji="1" lang="en-US" altLang="ja-JP" sz="2800" dirty="0"/>
              <a:t>Notification Regarding Password </a:t>
            </a:r>
            <a:r>
              <a:rPr kumimoji="1" lang="en-US" altLang="ja-JP" sz="2000" dirty="0">
                <a:latin typeface="+mj-lt"/>
                <a:ea typeface="+mj-ea"/>
              </a:rPr>
              <a:t>(p. 14)</a:t>
            </a:r>
            <a:endParaRPr lang="en-US" altLang="ja-JP" sz="2000" dirty="0">
              <a:latin typeface="+mj-lt"/>
              <a:ea typeface="+mj-ea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10</a:t>
            </a:fld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5D5379-789E-5449-9316-AC3FF7BB6213}"/>
              </a:ext>
            </a:extLst>
          </p:cNvPr>
          <p:cNvCxnSpPr>
            <a:cxnSpLocks/>
          </p:cNvCxnSpPr>
          <p:nvPr/>
        </p:nvCxnSpPr>
        <p:spPr>
          <a:xfrm>
            <a:off x="1371600" y="1817434"/>
            <a:ext cx="252412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328C6F-E3D4-29AA-935C-205650B1E3D3}"/>
              </a:ext>
            </a:extLst>
          </p:cNvPr>
          <p:cNvSpPr txBox="1"/>
          <p:nvPr/>
        </p:nvSpPr>
        <p:spPr>
          <a:xfrm>
            <a:off x="1184755" y="1775054"/>
            <a:ext cx="2897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FF9900"/>
                </a:solidFill>
              </a:rPr>
              <a:t>10-digit number</a:t>
            </a:r>
            <a:endParaRPr lang="en-US" altLang="ja-JP" sz="2800" b="1" dirty="0">
              <a:solidFill>
                <a:srgbClr val="FF9900"/>
              </a:solidFill>
              <a:cs typeface="Courier New" panose="02070309020205020404" pitchFamily="49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E8FC3C3-1B4E-7E55-E0CB-70D71405D4C1}"/>
              </a:ext>
            </a:extLst>
          </p:cNvPr>
          <p:cNvSpPr txBox="1"/>
          <p:nvPr/>
        </p:nvSpPr>
        <p:spPr>
          <a:xfrm>
            <a:off x="1371600" y="3902190"/>
            <a:ext cx="594290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2400" dirty="0">
                <a:latin typeface="Consolas" panose="020B0609020204030204" pitchFamily="49" charset="0"/>
              </a:rPr>
              <a:t>000000 003456 789012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400" dirty="0"/>
              <a:t>Your </a:t>
            </a:r>
            <a:r>
              <a:rPr lang="en-US" altLang="ja-JP" sz="2400" dirty="0" err="1"/>
              <a:t>UTokyo</a:t>
            </a:r>
            <a:r>
              <a:rPr lang="en-US" altLang="ja-JP" sz="2400" dirty="0"/>
              <a:t> Account is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400" dirty="0">
                <a:latin typeface="Consolas" panose="020B0609020204030204" pitchFamily="49" charset="0"/>
              </a:rPr>
              <a:t>3456789012@utac.u-tokyo.ac.jp</a:t>
            </a:r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7449C4F6-55D5-5BE1-5A2D-C2E2CD24D267}"/>
              </a:ext>
            </a:extLst>
          </p:cNvPr>
          <p:cNvSpPr/>
          <p:nvPr/>
        </p:nvSpPr>
        <p:spPr>
          <a:xfrm>
            <a:off x="2961029" y="4394481"/>
            <a:ext cx="402542" cy="32853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9DDD036-33A7-A492-2629-022970AD2BA4}"/>
              </a:ext>
            </a:extLst>
          </p:cNvPr>
          <p:cNvCxnSpPr>
            <a:cxnSpLocks/>
          </p:cNvCxnSpPr>
          <p:nvPr/>
        </p:nvCxnSpPr>
        <p:spPr>
          <a:xfrm>
            <a:off x="2961029" y="4281181"/>
            <a:ext cx="1871321" cy="0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BFE6E15-C415-0D29-3110-050C5002C851}"/>
              </a:ext>
            </a:extLst>
          </p:cNvPr>
          <p:cNvCxnSpPr>
            <a:cxnSpLocks/>
          </p:cNvCxnSpPr>
          <p:nvPr/>
        </p:nvCxnSpPr>
        <p:spPr>
          <a:xfrm>
            <a:off x="1467190" y="5398781"/>
            <a:ext cx="1657010" cy="0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9C4BBC5B-7C90-0F3F-9AB4-5936B0A69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761" y="2682954"/>
            <a:ext cx="4383463" cy="2757091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B564960-3680-1248-FCFD-4D926B728F5D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953000" y="4076700"/>
            <a:ext cx="5326380" cy="113424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A831AF7-E339-6860-13CA-7E3C3E46503D}"/>
              </a:ext>
            </a:extLst>
          </p:cNvPr>
          <p:cNvSpPr/>
          <p:nvPr/>
        </p:nvSpPr>
        <p:spPr>
          <a:xfrm>
            <a:off x="10279380" y="5063320"/>
            <a:ext cx="1539240" cy="29525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802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0" dirty="0"/>
              <a:t>Another way to call </a:t>
            </a:r>
            <a:r>
              <a:rPr lang="en-US" altLang="ja-JP" b="0" dirty="0" err="1"/>
              <a:t>UTokyo</a:t>
            </a:r>
            <a:r>
              <a:rPr lang="en-US" altLang="ja-JP" b="0" dirty="0"/>
              <a:t> Account</a:t>
            </a:r>
            <a:endParaRPr kumimoji="1" lang="ja-JP" altLang="en-US" b="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dirty="0" err="1"/>
              <a:t>UTokyo</a:t>
            </a:r>
            <a:r>
              <a:rPr lang="en-US" altLang="ja-JP" dirty="0"/>
              <a:t> Account may also be referred to by various names.</a:t>
            </a:r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10-digit (number)   “</a:t>
            </a:r>
            <a:r>
              <a:rPr lang="ja-JP" altLang="en-US" dirty="0"/>
              <a:t>　</a:t>
            </a:r>
            <a:r>
              <a:rPr lang="en-US" altLang="ja-JP" dirty="0">
                <a:latin typeface="+mj-ea"/>
                <a:ea typeface="+mj-ea"/>
              </a:rPr>
              <a:t>10</a:t>
            </a:r>
            <a:r>
              <a:rPr lang="ja-JP" altLang="en-US" dirty="0">
                <a:latin typeface="+mj-ea"/>
                <a:ea typeface="+mj-ea"/>
              </a:rPr>
              <a:t>桁</a:t>
            </a:r>
            <a:r>
              <a:rPr lang="en-US" altLang="ja-JP" dirty="0"/>
              <a:t>”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i="1" dirty="0">
                <a:solidFill>
                  <a:schemeClr val="accent6"/>
                </a:solidFill>
              </a:rPr>
              <a:t>“What’s your 10-digit number?”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ja-JP" i="1" dirty="0"/>
          </a:p>
          <a:p>
            <a:pPr>
              <a:lnSpc>
                <a:spcPct val="100000"/>
              </a:lnSpc>
            </a:pPr>
            <a:r>
              <a:rPr lang="en-US" altLang="ja-JP" dirty="0"/>
              <a:t>Common ID   “</a:t>
            </a:r>
            <a:r>
              <a:rPr lang="ja-JP" altLang="en-US" dirty="0"/>
              <a:t>　</a:t>
            </a:r>
            <a:r>
              <a:rPr lang="ja-JP" altLang="en-US" dirty="0">
                <a:latin typeface="+mj-ea"/>
                <a:ea typeface="+mj-ea"/>
              </a:rPr>
              <a:t>共通</a:t>
            </a:r>
            <a:r>
              <a:rPr lang="en-US" altLang="ja-JP" dirty="0">
                <a:latin typeface="+mj-ea"/>
                <a:ea typeface="+mj-ea"/>
              </a:rPr>
              <a:t>ID</a:t>
            </a:r>
            <a:r>
              <a:rPr lang="en-US" altLang="ja-JP" dirty="0"/>
              <a:t>”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i="1" dirty="0">
                <a:solidFill>
                  <a:schemeClr val="accent6"/>
                </a:solidFill>
              </a:rPr>
              <a:t>“Please let me know your common ID.”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ja-JP" i="1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dirty="0" err="1"/>
              <a:t>utac</a:t>
            </a:r>
            <a:r>
              <a:rPr lang="en-US" altLang="ja-JP" dirty="0"/>
              <a:t>  </a:t>
            </a:r>
            <a:r>
              <a:rPr lang="en-US" altLang="ja-JP" sz="2000" dirty="0">
                <a:latin typeface="+mj-lt"/>
              </a:rPr>
              <a:t>[</a:t>
            </a:r>
            <a:r>
              <a:rPr lang="en-US" altLang="ja-JP" sz="2000" dirty="0" err="1">
                <a:latin typeface="+mj-lt"/>
              </a:rPr>
              <a:t>j</a:t>
            </a:r>
            <a:r>
              <a:rPr lang="en-US" altLang="ja-JP" sz="2000" dirty="0" err="1">
                <a:solidFill>
                  <a:srgbClr val="202122"/>
                </a:solidFill>
                <a:highlight>
                  <a:srgbClr val="FFFFFF"/>
                </a:highlight>
                <a:latin typeface="+mj-lt"/>
              </a:rPr>
              <a:t>u</a:t>
            </a:r>
            <a:r>
              <a:rPr lang="en-US" altLang="ja-JP" sz="2000" dirty="0">
                <a:latin typeface="+mj-lt"/>
              </a:rPr>
              <a:t> </a:t>
            </a:r>
            <a:r>
              <a:rPr lang="en-US" altLang="ja-JP" sz="2000" dirty="0" err="1">
                <a:latin typeface="+mj-lt"/>
              </a:rPr>
              <a:t>takk</a:t>
            </a:r>
            <a:r>
              <a:rPr lang="en-US" altLang="ja-JP" sz="2000" dirty="0" err="1">
                <a:solidFill>
                  <a:srgbClr val="202122"/>
                </a:solidFill>
                <a:highlight>
                  <a:srgbClr val="FFFFFF"/>
                </a:highlight>
                <a:latin typeface="+mj-lt"/>
              </a:rPr>
              <a:t>u</a:t>
            </a:r>
            <a:r>
              <a:rPr lang="en-US" altLang="ja-JP" sz="20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lt"/>
              </a:rPr>
              <a:t>] or [</a:t>
            </a:r>
            <a:r>
              <a:rPr lang="en-US" altLang="ja-JP" sz="2000" dirty="0" err="1">
                <a:latin typeface="+mj-lt"/>
              </a:rPr>
              <a:t>ju</a:t>
            </a:r>
            <a:r>
              <a:rPr lang="en-US" altLang="ja-JP" sz="2000" dirty="0">
                <a:latin typeface="+mj-lt"/>
              </a:rPr>
              <a:t>: </a:t>
            </a:r>
            <a:r>
              <a:rPr lang="en-US" altLang="ja-JP" sz="2000" dirty="0" err="1">
                <a:latin typeface="+mj-lt"/>
              </a:rPr>
              <a:t>ti</a:t>
            </a:r>
            <a:r>
              <a:rPr lang="en-US" altLang="ja-JP" sz="2000" dirty="0">
                <a:latin typeface="+mj-lt"/>
              </a:rPr>
              <a:t>: </a:t>
            </a:r>
            <a:r>
              <a:rPr lang="en-US" altLang="ja-JP" sz="2000" dirty="0" err="1">
                <a:latin typeface="+mj-lt"/>
              </a:rPr>
              <a:t>ei</a:t>
            </a:r>
            <a:r>
              <a:rPr lang="en-US" altLang="ja-JP" sz="2000" dirty="0">
                <a:latin typeface="+mj-lt"/>
              </a:rPr>
              <a:t> </a:t>
            </a:r>
            <a:r>
              <a:rPr lang="en-US" altLang="ja-JP" sz="2000" dirty="0" err="1">
                <a:latin typeface="+mj-lt"/>
              </a:rPr>
              <a:t>si</a:t>
            </a:r>
            <a:r>
              <a:rPr lang="en-US" altLang="ja-JP" sz="2000" dirty="0">
                <a:latin typeface="+mj-lt"/>
              </a:rPr>
              <a:t>:]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dirty="0"/>
              <a:t>This is the official abbreviation, but not widely used.</a:t>
            </a:r>
          </a:p>
          <a:p>
            <a:pPr>
              <a:lnSpc>
                <a:spcPct val="100000"/>
              </a:lnSpc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9875381-0165-EC64-F02D-BBEB128F8D20}"/>
              </a:ext>
            </a:extLst>
          </p:cNvPr>
          <p:cNvSpPr txBox="1"/>
          <p:nvPr/>
        </p:nvSpPr>
        <p:spPr>
          <a:xfrm>
            <a:off x="4509655" y="2088574"/>
            <a:ext cx="79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err="1"/>
              <a:t>jikketa</a:t>
            </a:r>
            <a:endParaRPr kumimoji="1" lang="ja-JP" altLang="en-US" i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1ECB27-0BB8-A5E7-8641-C2DF475BBB26}"/>
              </a:ext>
            </a:extLst>
          </p:cNvPr>
          <p:cNvSpPr txBox="1"/>
          <p:nvPr/>
        </p:nvSpPr>
        <p:spPr>
          <a:xfrm>
            <a:off x="3602182" y="3479701"/>
            <a:ext cx="80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err="1"/>
              <a:t>Kyotsu</a:t>
            </a:r>
            <a:endParaRPr kumimoji="1" lang="ja-JP" altLang="en-US" i="1" dirty="0"/>
          </a:p>
        </p:txBody>
      </p:sp>
      <p:pic>
        <p:nvPicPr>
          <p:cNvPr id="5124" name="Picture 4" descr="フリーイラスト] 日本の国旗 | パブリックドメインQ：著作権フリー画像素材集">
            <a:extLst>
              <a:ext uri="{FF2B5EF4-FFF2-40B4-BE49-F238E27FC236}">
                <a16:creationId xmlns:a16="http://schemas.microsoft.com/office/drawing/2014/main" id="{10316DAB-87DA-5123-1D58-C6847BD41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469" y="2478519"/>
            <a:ext cx="300038" cy="2100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フリーイラスト] 日本の国旗 | パブリックドメインQ：著作権フリー画像素材集">
            <a:extLst>
              <a:ext uri="{FF2B5EF4-FFF2-40B4-BE49-F238E27FC236}">
                <a16:creationId xmlns:a16="http://schemas.microsoft.com/office/drawing/2014/main" id="{7E484C03-60ED-E89C-0C2C-A1D2BC85E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2" y="3893483"/>
            <a:ext cx="300038" cy="2100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61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E935AB4-5D6D-19DC-3D7B-FFC365A1044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F145B43-2C22-0679-9A34-F18003FE2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Initial Setup and MFA</a:t>
            </a:r>
            <a:endParaRPr lang="ja-JP" altLang="en-US" sz="66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EDD63FF-6D69-A621-93CD-E8C85194794A}"/>
              </a:ext>
            </a:extLst>
          </p:cNvPr>
          <p:cNvSpPr/>
          <p:nvPr/>
        </p:nvSpPr>
        <p:spPr>
          <a:xfrm>
            <a:off x="2886725" y="4537440"/>
            <a:ext cx="4071636" cy="576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AF403D4-DE88-9727-B837-24FE7FEFA0A5}"/>
              </a:ext>
            </a:extLst>
          </p:cNvPr>
          <p:cNvSpPr txBox="1"/>
          <p:nvPr/>
        </p:nvSpPr>
        <p:spPr>
          <a:xfrm>
            <a:off x="6324600" y="2044391"/>
            <a:ext cx="5543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3200" dirty="0">
                <a:solidFill>
                  <a:schemeClr val="bg1"/>
                </a:solidFill>
              </a:rPr>
              <a:t>(Multi-Factor Authentication)</a:t>
            </a:r>
            <a:endParaRPr lang="ja-JP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BB8C846-B56F-A73D-3F45-E866FEDC8BFC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4F7CAA-16BE-3DA0-7434-16058D6A3464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57408E1-D234-533F-DF15-6EC79DFC0774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0768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3D0CB7-EBD6-69E1-0A47-AF433127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073936-B38D-636E-B64F-A46231BC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9A2657-4497-A499-F116-280E7AF4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1C71264-E0DB-6E85-24B8-1A10969D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Initial Setup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EC4721-783A-F6F0-F53F-381DB77A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3600" b="1" dirty="0">
                <a:solidFill>
                  <a:srgbClr val="155F90"/>
                </a:solidFill>
              </a:rPr>
              <a:t>Preparing to use </a:t>
            </a:r>
            <a:r>
              <a:rPr kumimoji="1" lang="en-US" altLang="ja-JP" sz="3600" b="1" dirty="0" err="1">
                <a:solidFill>
                  <a:srgbClr val="155F90"/>
                </a:solidFill>
              </a:rPr>
              <a:t>UTokyo</a:t>
            </a:r>
            <a:r>
              <a:rPr kumimoji="1" lang="en-US" altLang="ja-JP" sz="3600" b="1" dirty="0">
                <a:solidFill>
                  <a:srgbClr val="155F90"/>
                </a:solidFill>
              </a:rPr>
              <a:t> Account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Get your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Account (10-digit number) and initial password.</a:t>
            </a:r>
          </a:p>
          <a:p>
            <a:pPr lvl="1"/>
            <a:r>
              <a:rPr lang="en-US" altLang="ja-JP" dirty="0"/>
              <a:t>You receive notification when you become a </a:t>
            </a:r>
            <a:r>
              <a:rPr lang="en-US" altLang="ja-JP" dirty="0" err="1"/>
              <a:t>UTokyo</a:t>
            </a:r>
            <a:r>
              <a:rPr lang="en-US" altLang="ja-JP" dirty="0"/>
              <a:t> member.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Change your password.</a:t>
            </a:r>
          </a:p>
          <a:p>
            <a:pPr lvl="1"/>
            <a:r>
              <a:rPr lang="en-US" altLang="ja-JP" dirty="0"/>
              <a:t>The initial password cannot be used as is.</a:t>
            </a:r>
          </a:p>
          <a:p>
            <a:pPr lvl="1"/>
            <a:r>
              <a:rPr lang="en-US" altLang="ja-JP" dirty="0"/>
              <a:t>Access </a:t>
            </a:r>
            <a:r>
              <a:rPr lang="en-US" altLang="ja-JP" dirty="0" err="1">
                <a:hlinkClick r:id="rId2"/>
              </a:rPr>
              <a:t>UTokyo</a:t>
            </a:r>
            <a:r>
              <a:rPr lang="en-US" altLang="ja-JP" dirty="0">
                <a:hlinkClick r:id="rId2"/>
              </a:rPr>
              <a:t> Account User Manu</a:t>
            </a:r>
            <a:r>
              <a:rPr lang="en-US" altLang="ja-JP" dirty="0"/>
              <a:t> and change your password.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Set up </a:t>
            </a:r>
            <a:r>
              <a:rPr lang="en-US" altLang="ja-JP" dirty="0">
                <a:hlinkClick r:id="rId3"/>
              </a:rPr>
              <a:t>Multi-Factor Authentication</a:t>
            </a:r>
            <a:r>
              <a:rPr lang="en-US" altLang="ja-JP" dirty="0"/>
              <a:t>.</a:t>
            </a:r>
          </a:p>
          <a:p>
            <a:pPr lvl="1"/>
            <a:r>
              <a:rPr lang="en-US" altLang="ja-JP" dirty="0"/>
              <a:t>This will give you access to all ICT systems and tools.</a:t>
            </a:r>
          </a:p>
          <a:p>
            <a:pPr lvl="1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7E8574-FC6B-F1EB-F309-CE366F5D730E}"/>
              </a:ext>
            </a:extLst>
          </p:cNvPr>
          <p:cNvSpPr/>
          <p:nvPr/>
        </p:nvSpPr>
        <p:spPr>
          <a:xfrm>
            <a:off x="8487417" y="1309724"/>
            <a:ext cx="2854373" cy="375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>
                <a:solidFill>
                  <a:schemeClr val="tx1"/>
                </a:solidFill>
              </a:rPr>
              <a:t>u</a:t>
            </a:r>
            <a:r>
              <a:rPr kumimoji="1" lang="en-US" altLang="ja-JP" dirty="0" err="1">
                <a:solidFill>
                  <a:schemeClr val="tx1"/>
                </a:solidFill>
              </a:rPr>
              <a:t>telecon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 err="1">
                <a:solidFill>
                  <a:schemeClr val="tx1"/>
                </a:solidFill>
              </a:rPr>
              <a:t>utokyo</a:t>
            </a:r>
            <a:r>
              <a:rPr kumimoji="1" lang="en-US" altLang="ja-JP" dirty="0">
                <a:solidFill>
                  <a:schemeClr val="tx1"/>
                </a:solidFill>
              </a:rPr>
              <a:t> account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5831BF23-EEE0-A910-B399-0B94CCC1A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9536" y="1251284"/>
            <a:ext cx="648528" cy="7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8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7834B3-C937-CA1D-C94A-18D392F7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918200" cy="720000"/>
          </a:xfrm>
        </p:spPr>
        <p:txBody>
          <a:bodyPr>
            <a:noAutofit/>
          </a:bodyPr>
          <a:lstStyle/>
          <a:p>
            <a:r>
              <a:rPr kumimoji="1" lang="en-US" altLang="ja-JP" sz="3600" dirty="0"/>
              <a:t>Notification Regarding Password for the </a:t>
            </a:r>
            <a:r>
              <a:rPr kumimoji="1" lang="en-US" altLang="ja-JP" sz="3600" dirty="0" err="1"/>
              <a:t>UTokyo</a:t>
            </a:r>
            <a:r>
              <a:rPr kumimoji="1" lang="en-US" altLang="ja-JP" sz="3600" dirty="0"/>
              <a:t> Account</a:t>
            </a:r>
            <a:endParaRPr kumimoji="1" lang="ja-JP" altLang="en-US" sz="36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0338E-82AF-B139-265E-F3FFA19F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57B056-2F41-8DBD-12BE-1F9B5CE7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A4448C-4B01-FE13-1E4A-D36615CF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633051C-0502-4412-C1B9-E0FF82398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0184"/>
            <a:ext cx="6324600" cy="4838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EFCB82-F70B-A165-E436-A649DA81930E}"/>
              </a:ext>
            </a:extLst>
          </p:cNvPr>
          <p:cNvSpPr txBox="1"/>
          <p:nvPr/>
        </p:nvSpPr>
        <p:spPr>
          <a:xfrm>
            <a:off x="7258050" y="3947131"/>
            <a:ext cx="4876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For </a:t>
            </a:r>
            <a:r>
              <a:rPr lang="en-US" altLang="ja-JP" sz="2400" dirty="0"/>
              <a:t>f</a:t>
            </a:r>
            <a:r>
              <a:rPr kumimoji="1" lang="en-US" altLang="ja-JP" sz="2400" dirty="0"/>
              <a:t>aculty/staff, personnel affairs section in your department will </a:t>
            </a:r>
            <a:r>
              <a:rPr lang="en-US" altLang="ja-JP" sz="2400" dirty="0"/>
              <a:t>distribute this to you.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For student, the academic affairs section in your faculty/school will distribute this to you.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ED12241-511A-0368-8666-68C78CABEC1C}"/>
              </a:ext>
            </a:extLst>
          </p:cNvPr>
          <p:cNvSpPr/>
          <p:nvPr/>
        </p:nvSpPr>
        <p:spPr>
          <a:xfrm>
            <a:off x="3857624" y="4004281"/>
            <a:ext cx="1038225" cy="51609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CE20DB5-B999-B7D5-3A86-D3CC77AA7C60}"/>
              </a:ext>
            </a:extLst>
          </p:cNvPr>
          <p:cNvCxnSpPr>
            <a:cxnSpLocks/>
          </p:cNvCxnSpPr>
          <p:nvPr/>
        </p:nvCxnSpPr>
        <p:spPr>
          <a:xfrm flipH="1">
            <a:off x="4895849" y="2743200"/>
            <a:ext cx="2952750" cy="13716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13E4543-A6A6-E419-4A7B-17DA5C45E097}"/>
              </a:ext>
            </a:extLst>
          </p:cNvPr>
          <p:cNvSpPr txBox="1"/>
          <p:nvPr/>
        </p:nvSpPr>
        <p:spPr>
          <a:xfrm>
            <a:off x="7848599" y="2248204"/>
            <a:ext cx="34480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chemeClr val="accent6"/>
                </a:solidFill>
              </a:rPr>
              <a:t>10-digit number and Initial password</a:t>
            </a:r>
            <a:endParaRPr lang="ja-JP" alt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15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F2236-45FC-0626-26D1-18403F16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Change your </a:t>
            </a:r>
            <a:r>
              <a:rPr lang="en-US" altLang="ja-JP" dirty="0" err="1"/>
              <a:t>UTokyo</a:t>
            </a:r>
            <a:r>
              <a:rPr lang="en-US" altLang="ja-JP" dirty="0"/>
              <a:t> Account Password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ABDAFE-A79D-5943-9C56-ED6A7C1F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7B6966-2711-E1F8-FBF1-A5331A10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D01E28-18CB-744E-873A-7C1203FA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29212B7-8726-075E-9AA9-3A5456E5C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368" y="1433865"/>
            <a:ext cx="7078063" cy="4620270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81357CC-18A3-8B9E-B749-D11B3C0D8769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262745" y="3024203"/>
            <a:ext cx="3765949" cy="85801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9A49D7D-348C-3B19-107A-0E0BE203CCC3}"/>
              </a:ext>
            </a:extLst>
          </p:cNvPr>
          <p:cNvSpPr/>
          <p:nvPr/>
        </p:nvSpPr>
        <p:spPr>
          <a:xfrm>
            <a:off x="6482416" y="3882219"/>
            <a:ext cx="1092556" cy="37805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64A23C1-1E9F-4804-53DC-3FC37051BCC4}"/>
              </a:ext>
            </a:extLst>
          </p:cNvPr>
          <p:cNvSpPr txBox="1"/>
          <p:nvPr/>
        </p:nvSpPr>
        <p:spPr>
          <a:xfrm>
            <a:off x="495299" y="2193206"/>
            <a:ext cx="4184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Only 10-digit number</a:t>
            </a:r>
          </a:p>
          <a:p>
            <a:r>
              <a:rPr lang="en-US" altLang="ja-JP" sz="2400" b="1" dirty="0">
                <a:solidFill>
                  <a:srgbClr val="FF0000"/>
                </a:solidFill>
              </a:rPr>
              <a:t>without</a:t>
            </a:r>
            <a:r>
              <a:rPr lang="en-US" altLang="ja-JP" sz="2400" dirty="0">
                <a:solidFill>
                  <a:srgbClr val="FF0000"/>
                </a:solidFill>
              </a:rPr>
              <a:t> “</a:t>
            </a:r>
            <a:r>
              <a:rPr lang="en-US" altLang="ja-JP" sz="2000" dirty="0">
                <a:solidFill>
                  <a:srgbClr val="FF0000"/>
                </a:solidFill>
                <a:latin typeface="Consolas" panose="020B0609020204030204" pitchFamily="49" charset="0"/>
              </a:rPr>
              <a:t>@utac.u-tokyo.ac.jp</a:t>
            </a:r>
            <a:r>
              <a:rPr lang="en-US" altLang="ja-JP" sz="2000" dirty="0">
                <a:solidFill>
                  <a:srgbClr val="FF0000"/>
                </a:solidFill>
              </a:rPr>
              <a:t>”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ADBE214-A653-4D9E-E8EC-CE85A3F6F2BA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3262745" y="3689221"/>
            <a:ext cx="3765949" cy="85801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EF40911-5DEE-BAA4-54E8-5F048CDB9260}"/>
              </a:ext>
            </a:extLst>
          </p:cNvPr>
          <p:cNvSpPr/>
          <p:nvPr/>
        </p:nvSpPr>
        <p:spPr>
          <a:xfrm>
            <a:off x="6482416" y="4547237"/>
            <a:ext cx="1092556" cy="37805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E3682A1-5641-B2F6-E8BB-966B0C1FCFF0}"/>
              </a:ext>
            </a:extLst>
          </p:cNvPr>
          <p:cNvSpPr txBox="1"/>
          <p:nvPr/>
        </p:nvSpPr>
        <p:spPr>
          <a:xfrm>
            <a:off x="1921925" y="3242688"/>
            <a:ext cx="21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Initial password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7849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652209-27C4-98B1-7CC9-2CE4E73B4DF8}"/>
              </a:ext>
            </a:extLst>
          </p:cNvPr>
          <p:cNvSpPr/>
          <p:nvPr/>
        </p:nvSpPr>
        <p:spPr>
          <a:xfrm>
            <a:off x="0" y="5952625"/>
            <a:ext cx="12192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7102A18-C6C1-0E4E-24EC-C585721F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Let’s log in to UTOL to try it out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ABA152-045B-D0FD-1821-20C5EFEE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AA2823-B70C-A84B-8D52-2775D6F1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FCCBA2-3FD7-E093-FBF0-E9EAD6C0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74A427-594E-800B-1A87-0228780E7FB2}"/>
              </a:ext>
            </a:extLst>
          </p:cNvPr>
          <p:cNvSpPr txBox="1"/>
          <p:nvPr/>
        </p:nvSpPr>
        <p:spPr>
          <a:xfrm>
            <a:off x="2209800" y="5497652"/>
            <a:ext cx="7767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* This demonstration is with multi-factor authentication already set up.</a:t>
            </a:r>
            <a:endParaRPr kumimoji="1" lang="ja-JP" altLang="en-US" sz="20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2BEA239-3472-AC93-3ACE-5A142709EFB2}"/>
              </a:ext>
            </a:extLst>
          </p:cNvPr>
          <p:cNvSpPr txBox="1"/>
          <p:nvPr/>
        </p:nvSpPr>
        <p:spPr>
          <a:xfrm>
            <a:off x="187811" y="5952625"/>
            <a:ext cx="7202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If you cannot play the embedded movi</a:t>
            </a:r>
            <a:r>
              <a:rPr lang="en-US" altLang="ja-JP" sz="1400" dirty="0"/>
              <a:t>e</a:t>
            </a:r>
            <a:r>
              <a:rPr kumimoji="1" lang="en-US" altLang="ja-JP" sz="1400" dirty="0"/>
              <a:t>, please watch the YouTube video from the following link.</a:t>
            </a:r>
          </a:p>
          <a:p>
            <a:r>
              <a:rPr lang="en-US" altLang="ja-JP" sz="1400" b="0" i="0" u="sng" dirty="0">
                <a:effectLst/>
                <a:latin typeface="NotoSansJP"/>
                <a:hlinkClick r:id="rId2"/>
              </a:rPr>
              <a:t>https://youtu.be/IWKAHZCFsIs</a:t>
            </a:r>
            <a:endParaRPr kumimoji="1" lang="ja-JP" altLang="en-US" sz="1400" dirty="0"/>
          </a:p>
        </p:txBody>
      </p:sp>
      <p:pic>
        <p:nvPicPr>
          <p:cNvPr id="10" name="図 9" descr="モニター画面に映るウェブサイトのスクリーンショット&#10;&#10;自動的に生成された説明">
            <a:hlinkClick r:id="rId2"/>
            <a:extLst>
              <a:ext uri="{FF2B5EF4-FFF2-40B4-BE49-F238E27FC236}">
                <a16:creationId xmlns:a16="http://schemas.microsoft.com/office/drawing/2014/main" id="{4B0DF673-EEE1-9E55-B7FD-9916DAEA2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90" y="1038363"/>
            <a:ext cx="6341217" cy="451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7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3F7FD7E-65E0-1DA8-86D4-71CB0BAD2694}"/>
              </a:ext>
            </a:extLst>
          </p:cNvPr>
          <p:cNvSpPr/>
          <p:nvPr/>
        </p:nvSpPr>
        <p:spPr>
          <a:xfrm>
            <a:off x="712519" y="3859484"/>
            <a:ext cx="10177154" cy="2327564"/>
          </a:xfrm>
          <a:prstGeom prst="roundRect">
            <a:avLst>
              <a:gd name="adj" fmla="val 850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0DEE06-B915-ECDD-8FA6-AD94FD3F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F6C9F4-D1AA-548E-1158-410C91BF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AEE50E-55E3-B9CA-CC16-EBD9C142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E98DD7B-2B28-B37F-BCA7-6D7D25D3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Multi-Factor Authentication (MFA)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E2062B-ECF1-B369-A063-0A4014BB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3600" b="1" dirty="0">
                <a:solidFill>
                  <a:srgbClr val="155F90"/>
                </a:solidFill>
              </a:rPr>
              <a:t>What is MFA?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en-US" altLang="ja-JP" sz="1000" dirty="0"/>
          </a:p>
          <a:p>
            <a:pPr>
              <a:lnSpc>
                <a:spcPct val="100000"/>
              </a:lnSpc>
            </a:pPr>
            <a:r>
              <a:rPr kumimoji="1" lang="ja-JP" altLang="en-US" dirty="0"/>
              <a:t>Generally, </a:t>
            </a:r>
            <a:r>
              <a:rPr lang="ja-JP" altLang="en-US" dirty="0"/>
              <a:t>to check </a:t>
            </a:r>
            <a:r>
              <a:rPr kumimoji="1" lang="en-US" altLang="ja-JP" b="1" dirty="0">
                <a:solidFill>
                  <a:srgbClr val="155F90"/>
                </a:solidFill>
              </a:rPr>
              <a:t>two </a:t>
            </a:r>
            <a:r>
              <a:rPr kumimoji="1" lang="ja-JP" altLang="en-US" b="1" dirty="0">
                <a:solidFill>
                  <a:srgbClr val="155F90"/>
                </a:solidFill>
              </a:rPr>
              <a:t>or more pieces</a:t>
            </a:r>
            <a:r>
              <a:rPr kumimoji="1" lang="ja-JP" altLang="en-US" dirty="0">
                <a:solidFill>
                  <a:srgbClr val="155F90"/>
                </a:solidFill>
              </a:rPr>
              <a:t> </a:t>
            </a:r>
            <a:r>
              <a:rPr lang="ja-JP" altLang="en-US" dirty="0"/>
              <a:t>of information that </a:t>
            </a:r>
            <a:r>
              <a:rPr kumimoji="1" lang="ja-JP" altLang="en-US" dirty="0"/>
              <a:t>only legitimate users should know (or have) and </a:t>
            </a:r>
            <a:r>
              <a:rPr lang="ja-JP" altLang="en-US" dirty="0"/>
              <a:t>allow them to </a:t>
            </a:r>
            <a:r>
              <a:rPr lang="en-US" altLang="ja-JP" dirty="0"/>
              <a:t>sign</a:t>
            </a:r>
            <a:r>
              <a:rPr lang="ja-JP" altLang="en-US" dirty="0"/>
              <a:t> in.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 dirty="0"/>
              <a:t>Password, </a:t>
            </a:r>
            <a:r>
              <a:rPr lang="ja-JP" altLang="en-US" dirty="0"/>
              <a:t>phone</a:t>
            </a:r>
            <a:r>
              <a:rPr lang="en-US" altLang="ja-JP" dirty="0"/>
              <a:t>call</a:t>
            </a:r>
            <a:r>
              <a:rPr lang="ja-JP" altLang="en-US" dirty="0"/>
              <a:t>, smartphone, </a:t>
            </a:r>
            <a:r>
              <a:rPr lang="en-US" altLang="ja-JP" dirty="0"/>
              <a:t>specialized</a:t>
            </a:r>
            <a:r>
              <a:rPr lang="ja-JP" altLang="en-US" dirty="0"/>
              <a:t> device, biometric, </a:t>
            </a:r>
            <a:r>
              <a:rPr lang="en-US" altLang="ja-JP" dirty="0"/>
              <a:t>etc.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Pattern </a:t>
            </a:r>
            <a:r>
              <a:rPr lang="en-US" altLang="ja-JP" dirty="0"/>
              <a:t>1: </a:t>
            </a:r>
            <a:r>
              <a:rPr kumimoji="1" lang="ja-JP" altLang="en-US" dirty="0">
                <a:solidFill>
                  <a:srgbClr val="155F90"/>
                </a:solidFill>
              </a:rPr>
              <a:t>Password</a:t>
            </a:r>
            <a:r>
              <a:rPr kumimoji="1" lang="ja-JP" altLang="en-US" dirty="0">
                <a:solidFill>
                  <a:srgbClr val="0070C0"/>
                </a:solidFill>
              </a:rPr>
              <a:t> </a:t>
            </a:r>
            <a:r>
              <a:rPr kumimoji="1" lang="ja-JP" altLang="en-US" dirty="0"/>
              <a:t>+ </a:t>
            </a:r>
            <a:r>
              <a:rPr kumimoji="1" lang="ja-JP" altLang="en-US" dirty="0">
                <a:solidFill>
                  <a:srgbClr val="155F90"/>
                </a:solidFill>
              </a:rPr>
              <a:t>something </a:t>
            </a:r>
            <a:r>
              <a:rPr kumimoji="1" lang="en-US" altLang="ja-JP" dirty="0">
                <a:solidFill>
                  <a:srgbClr val="155F90"/>
                </a:solidFill>
              </a:rPr>
              <a:t>else</a:t>
            </a:r>
          </a:p>
          <a:p>
            <a:pPr lvl="1">
              <a:lnSpc>
                <a:spcPct val="100000"/>
              </a:lnSpc>
            </a:pPr>
            <a:r>
              <a:rPr lang="en-US" altLang="ja-JP" dirty="0">
                <a:solidFill>
                  <a:srgbClr val="155F90"/>
                </a:solidFill>
              </a:rPr>
              <a:t>Password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155F90"/>
                </a:solidFill>
              </a:rPr>
              <a:t>+ s</a:t>
            </a:r>
            <a:r>
              <a:rPr lang="ja-JP" altLang="en-US" dirty="0">
                <a:solidFill>
                  <a:srgbClr val="155F90"/>
                </a:solidFill>
              </a:rPr>
              <a:t>martphone</a:t>
            </a:r>
            <a:r>
              <a:rPr lang="en-US" altLang="ja-JP" dirty="0"/>
              <a:t>, etc.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kumimoji="1" lang="ja-JP" altLang="en-US" dirty="0"/>
              <a:t>Pattern </a:t>
            </a:r>
            <a:r>
              <a:rPr kumimoji="1" lang="en-US" altLang="ja-JP" dirty="0"/>
              <a:t>2: </a:t>
            </a:r>
            <a:r>
              <a:rPr lang="ja-JP" altLang="en-US" dirty="0"/>
              <a:t>Passwordless Authentication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>
                <a:solidFill>
                  <a:srgbClr val="155F90"/>
                </a:solidFill>
              </a:rPr>
              <a:t>s</a:t>
            </a:r>
            <a:r>
              <a:rPr lang="ja-JP" altLang="en-US" dirty="0">
                <a:solidFill>
                  <a:srgbClr val="155F90"/>
                </a:solidFill>
              </a:rPr>
              <a:t>martphone </a:t>
            </a:r>
            <a:r>
              <a:rPr lang="ja-JP" altLang="en-US" dirty="0"/>
              <a:t>+ </a:t>
            </a:r>
            <a:r>
              <a:rPr lang="ja-JP" altLang="en-US" dirty="0">
                <a:solidFill>
                  <a:srgbClr val="155F90"/>
                </a:solidFill>
              </a:rPr>
              <a:t>biometric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>
                <a:solidFill>
                  <a:srgbClr val="155F90"/>
                </a:solidFill>
              </a:rPr>
              <a:t>specialized</a:t>
            </a:r>
            <a:r>
              <a:rPr lang="ja-JP" altLang="en-US" dirty="0">
                <a:solidFill>
                  <a:srgbClr val="155F90"/>
                </a:solidFill>
              </a:rPr>
              <a:t> device </a:t>
            </a:r>
            <a:r>
              <a:rPr lang="ja-JP" altLang="en-US" dirty="0"/>
              <a:t>+</a:t>
            </a:r>
            <a:r>
              <a:rPr lang="ja-JP" altLang="en-US" dirty="0">
                <a:solidFill>
                  <a:srgbClr val="155F90"/>
                </a:solidFill>
              </a:rPr>
              <a:t> biometric data</a:t>
            </a:r>
            <a:r>
              <a:rPr lang="ja-JP" altLang="en-US" dirty="0"/>
              <a:t>, etc.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E4DFA59-9CDF-45B2-2FD8-1B6FA3A0953B}"/>
              </a:ext>
            </a:extLst>
          </p:cNvPr>
          <p:cNvSpPr/>
          <p:nvPr/>
        </p:nvSpPr>
        <p:spPr>
          <a:xfrm>
            <a:off x="4038600" y="1309724"/>
            <a:ext cx="1823717" cy="375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utelecon</a:t>
            </a:r>
            <a:r>
              <a:rPr kumimoji="1" lang="en-US" altLang="ja-JP" dirty="0">
                <a:solidFill>
                  <a:schemeClr val="tx1"/>
                </a:solidFill>
              </a:rPr>
              <a:t> MFA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FC4533E4-BF2F-484A-09C3-2287D94B4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063" y="1251284"/>
            <a:ext cx="648528" cy="7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25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8DD7B-2B28-B37F-BCA7-6D7D25D3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MFA?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E2062B-ECF1-B369-A063-0A4014BB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Setting up MFA makes your account </a:t>
            </a:r>
            <a:r>
              <a:rPr kumimoji="1" lang="en-US" altLang="ja-JP" b="1" dirty="0">
                <a:solidFill>
                  <a:srgbClr val="155F90"/>
                </a:solidFill>
              </a:rPr>
              <a:t>significantly</a:t>
            </a:r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rgbClr val="155F90"/>
                </a:solidFill>
              </a:rPr>
              <a:t>more secure </a:t>
            </a:r>
            <a:r>
              <a:rPr kumimoji="1" lang="en-US" altLang="ja-JP" dirty="0"/>
              <a:t>than passwords alone.</a:t>
            </a:r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Especially</a:t>
            </a:r>
            <a:r>
              <a:rPr kumimoji="1" lang="ja-JP" altLang="en-US" dirty="0"/>
              <a:t>, protection against targeted email and </a:t>
            </a:r>
            <a:r>
              <a:rPr kumimoji="1" lang="en-US" altLang="ja-JP" dirty="0"/>
              <a:t>phishing(*).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sz="1800" dirty="0"/>
              <a:t>	(*) A</a:t>
            </a:r>
            <a:r>
              <a:rPr kumimoji="1" lang="en-US" altLang="ja-JP" sz="1800" dirty="0"/>
              <a:t> method in which a link embedded in an e-mail leads the user to an attacker’s website and 		forces the user to enter a password.</a:t>
            </a:r>
          </a:p>
          <a:p>
            <a:pPr>
              <a:lnSpc>
                <a:spcPct val="100000"/>
              </a:lnSpc>
            </a:pPr>
            <a:r>
              <a:rPr kumimoji="1" lang="en-US" altLang="ja-JP" dirty="0"/>
              <a:t>Single sign-on (SSO) integrates many accounts into one.</a:t>
            </a:r>
            <a:br>
              <a:rPr kumimoji="1" lang="en-US" altLang="ja-JP" dirty="0"/>
            </a:br>
            <a:r>
              <a:rPr kumimoji="1" lang="en-US" altLang="ja-JP" dirty="0"/>
              <a:t>It must be </a:t>
            </a:r>
            <a:r>
              <a:rPr kumimoji="1" lang="en-US" altLang="ja-JP" b="1" dirty="0">
                <a:solidFill>
                  <a:srgbClr val="155F90"/>
                </a:solidFill>
              </a:rPr>
              <a:t>robustly</a:t>
            </a:r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rgbClr val="155F90"/>
                </a:solidFill>
              </a:rPr>
              <a:t>protected</a:t>
            </a:r>
            <a:r>
              <a:rPr kumimoji="1" lang="en-US" altLang="ja-JP" dirty="0"/>
              <a:t>.</a:t>
            </a:r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Multi-factor authentication is both </a:t>
            </a:r>
            <a:r>
              <a:rPr kumimoji="1" lang="en-US" altLang="ja-JP" b="1" dirty="0">
                <a:solidFill>
                  <a:srgbClr val="155F90"/>
                </a:solidFill>
              </a:rPr>
              <a:t>secure</a:t>
            </a:r>
            <a:r>
              <a:rPr kumimoji="1" lang="en-US" altLang="ja-JP" dirty="0"/>
              <a:t> and </a:t>
            </a:r>
            <a:r>
              <a:rPr kumimoji="1" lang="en-US" altLang="ja-JP" b="1" dirty="0">
                <a:solidFill>
                  <a:srgbClr val="155F90"/>
                </a:solidFill>
              </a:rPr>
              <a:t>convenient</a:t>
            </a:r>
            <a:r>
              <a:rPr kumimoji="1" lang="en-US" altLang="ja-JP" dirty="0"/>
              <a:t>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0DEE06-B915-ECDD-8FA6-AD94FD3F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F6C9F4-D1AA-548E-1158-410C91BF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AEE50E-55E3-B9CA-CC16-EBD9C142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058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14267-343E-0463-21C8-7735A20A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Isn</a:t>
            </a:r>
            <a:r>
              <a:rPr kumimoji="1" lang="en-US" altLang="ja-JP" dirty="0"/>
              <a:t>’</a:t>
            </a:r>
            <a:r>
              <a:rPr kumimoji="1" lang="ja-JP" altLang="en-US" dirty="0"/>
              <a:t>t it a hassle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5F99B9-FB5A-A65D-65CE-92C844F7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It depends on the method,</a:t>
            </a:r>
            <a:r>
              <a:rPr kumimoji="1" lang="en-US" altLang="ja-JP" dirty="0"/>
              <a:t> but the method using the smartphone authentication app </a:t>
            </a:r>
            <a:r>
              <a:rPr kumimoji="1" lang="en-US" altLang="ja-JP" sz="2400" dirty="0"/>
              <a:t>(Microsoft Authenticator)</a:t>
            </a:r>
            <a:r>
              <a:rPr kumimoji="1" lang="en-US" altLang="ja-JP" dirty="0"/>
              <a:t> is less cumbersome.</a:t>
            </a:r>
            <a:endParaRPr lang="en-US" altLang="ja-JP" dirty="0"/>
          </a:p>
          <a:p>
            <a:pPr lvl="1"/>
            <a:r>
              <a:rPr lang="ja-JP" altLang="en-US" dirty="0">
                <a:hlinkClick r:id="rId2"/>
              </a:rPr>
              <a:t>Android</a:t>
            </a:r>
            <a:r>
              <a:rPr lang="en-US" altLang="ja-JP" dirty="0"/>
              <a:t> (Google Play </a:t>
            </a:r>
            <a:r>
              <a:rPr lang="ja-JP" altLang="en-US" dirty="0"/>
              <a:t>Store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>
                <a:hlinkClick r:id="rId3"/>
              </a:rPr>
              <a:t>iOS</a:t>
            </a:r>
            <a:r>
              <a:rPr lang="en-US" altLang="ja-JP" dirty="0"/>
              <a:t> (</a:t>
            </a:r>
            <a:r>
              <a:rPr lang="ja-JP" altLang="en-US" dirty="0"/>
              <a:t>App Store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en-US" altLang="ja-JP" dirty="0"/>
              <a:t>If you always have a smartphone with you,</a:t>
            </a:r>
            <a:br>
              <a:rPr lang="en-US" altLang="ja-JP" dirty="0"/>
            </a:br>
            <a:r>
              <a:rPr lang="en-US" altLang="ja-JP" b="1" dirty="0">
                <a:solidFill>
                  <a:srgbClr val="155F90"/>
                </a:solidFill>
              </a:rPr>
              <a:t>it only takes to open your smartphone + a </a:t>
            </a:r>
            <a:r>
              <a:rPr lang="en-US" altLang="ja-JP" b="1">
                <a:solidFill>
                  <a:srgbClr val="155F90"/>
                </a:solidFill>
              </a:rPr>
              <a:t>few seconds</a:t>
            </a:r>
            <a:r>
              <a:rPr lang="en-US" altLang="ja-JP"/>
              <a:t>.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AA8DEB-D680-3C18-35C6-522E5452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267386-74CC-51EE-7980-88706338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06BECA-4B3F-D744-01BB-4DEDBCB4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7" name="図 6" descr="携帯電話の画面のスクリーンショット&#10;&#10;自動的に生成された説明">
            <a:extLst>
              <a:ext uri="{FF2B5EF4-FFF2-40B4-BE49-F238E27FC236}">
                <a16:creationId xmlns:a16="http://schemas.microsoft.com/office/drawing/2014/main" id="{908F46B0-0807-DBCA-973D-68E5FBAD27F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3344" y="4044918"/>
            <a:ext cx="3290455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6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ICT</a:t>
            </a:r>
            <a:r>
              <a:rPr lang="ja-JP" altLang="en-US" dirty="0"/>
              <a:t> </a:t>
            </a:r>
            <a:r>
              <a:rPr lang="en-US" altLang="ja-JP" dirty="0"/>
              <a:t>Systems</a:t>
            </a:r>
            <a:r>
              <a:rPr lang="ja-JP" altLang="en-US" dirty="0"/>
              <a:t> </a:t>
            </a:r>
            <a:r>
              <a:rPr lang="en-US" altLang="ja-JP" dirty="0"/>
              <a:t>and</a:t>
            </a:r>
            <a:r>
              <a:rPr lang="ja-JP" altLang="en-US" dirty="0"/>
              <a:t> </a:t>
            </a:r>
            <a:r>
              <a:rPr lang="en-US" altLang="ja-JP" dirty="0"/>
              <a:t>Tools</a:t>
            </a:r>
            <a:r>
              <a:rPr lang="ja-JP" altLang="en-US" dirty="0"/>
              <a:t> </a:t>
            </a:r>
            <a:r>
              <a:rPr lang="en-US" altLang="ja-JP" dirty="0"/>
              <a:t>in </a:t>
            </a:r>
            <a:r>
              <a:rPr lang="en-US" altLang="ja-JP" dirty="0" err="1"/>
              <a:t>UTokyo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You can jump to the sign-in page from the </a:t>
            </a:r>
            <a:r>
              <a:rPr kumimoji="1" lang="en-US" altLang="ja-JP" dirty="0"/>
              <a:t>logo.</a:t>
            </a:r>
          </a:p>
          <a:p>
            <a:r>
              <a:rPr lang="ja-JP" altLang="en-US" dirty="0"/>
              <a:t>You can jump to the</a:t>
            </a:r>
            <a:r>
              <a:rPr lang="en-US" altLang="ja-JP" dirty="0"/>
              <a:t> </a:t>
            </a:r>
            <a:r>
              <a:rPr lang="en-US" altLang="ja-JP" dirty="0" err="1"/>
              <a:t>utelecon</a:t>
            </a:r>
            <a:r>
              <a:rPr lang="en-US" altLang="ja-JP" dirty="0"/>
              <a:t> </a:t>
            </a:r>
            <a:r>
              <a:rPr lang="ja-JP" altLang="en-US" dirty="0"/>
              <a:t>description page from</a:t>
            </a:r>
            <a:r>
              <a:rPr lang="en-US" altLang="ja-JP" dirty="0"/>
              <a:t>      icon.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4862C-201F-D5A5-C028-AC6FFBCD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63201D-2D44-396B-6D2E-11A52F8B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2DBF40-1EE7-6A9A-97AA-790E0C56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EDA3417-75E6-FC91-2B23-26EA3FB7C6F6}"/>
              </a:ext>
            </a:extLst>
          </p:cNvPr>
          <p:cNvGrpSpPr/>
          <p:nvPr/>
        </p:nvGrpSpPr>
        <p:grpSpPr>
          <a:xfrm>
            <a:off x="321539" y="3699820"/>
            <a:ext cx="11548920" cy="1847614"/>
            <a:chOff x="321539" y="3699820"/>
            <a:chExt cx="11548920" cy="1847614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614D065-F3EF-D1D6-C410-30C8F57A6F0B}"/>
                </a:ext>
              </a:extLst>
            </p:cNvPr>
            <p:cNvGrpSpPr/>
            <p:nvPr/>
          </p:nvGrpSpPr>
          <p:grpSpPr>
            <a:xfrm>
              <a:off x="321539" y="3699820"/>
              <a:ext cx="11548920" cy="1837233"/>
              <a:chOff x="349609" y="3500238"/>
              <a:chExt cx="11548920" cy="1837233"/>
            </a:xfrm>
          </p:grpSpPr>
          <p:sp>
            <p:nvSpPr>
              <p:cNvPr id="17" name="テキスト ボックス 16">
                <a:hlinkClick r:id="rId2"/>
                <a:extLst>
                  <a:ext uri="{FF2B5EF4-FFF2-40B4-BE49-F238E27FC236}">
                    <a16:creationId xmlns:a16="http://schemas.microsoft.com/office/drawing/2014/main" id="{9E379AEA-50EF-1E53-106A-3A76D393A8F1}"/>
                  </a:ext>
                </a:extLst>
              </p:cNvPr>
              <p:cNvSpPr txBox="1"/>
              <p:nvPr/>
            </p:nvSpPr>
            <p:spPr>
              <a:xfrm>
                <a:off x="349610" y="4998917"/>
                <a:ext cx="11548919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/>
                  <a:t>UTokyo Account (</a:t>
                </a:r>
                <a:r>
                  <a:rPr kumimoji="1" lang="en-US" altLang="ja-JP" sz="1600" b="1" dirty="0" err="1"/>
                  <a:t>utac</a:t>
                </a:r>
                <a:r>
                  <a:rPr kumimoji="1" lang="en-US" altLang="ja-JP" sz="1600" b="1" dirty="0"/>
                  <a:t>)</a:t>
                </a:r>
                <a:endParaRPr kumimoji="1" lang="ja-JP" altLang="en-US" sz="1600" b="1" dirty="0"/>
              </a:p>
            </p:txBody>
          </p: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C2C903F0-9102-0CB2-A779-4DF46E5C18E2}"/>
                  </a:ext>
                </a:extLst>
              </p:cNvPr>
              <p:cNvGrpSpPr/>
              <p:nvPr/>
            </p:nvGrpSpPr>
            <p:grpSpPr>
              <a:xfrm>
                <a:off x="9856816" y="4131527"/>
                <a:ext cx="2041713" cy="867390"/>
                <a:chOff x="9856816" y="4131527"/>
                <a:chExt cx="2041713" cy="867390"/>
              </a:xfrm>
            </p:grpSpPr>
            <p:sp>
              <p:nvSpPr>
                <p:cNvPr id="39" name="テキスト ボックス 38">
                  <a:hlinkClick r:id="rId3"/>
                  <a:extLst>
                    <a:ext uri="{FF2B5EF4-FFF2-40B4-BE49-F238E27FC236}">
                      <a16:creationId xmlns:a16="http://schemas.microsoft.com/office/drawing/2014/main" id="{4E083D3B-7BBD-6408-CC6E-8E6D075B6525}"/>
                    </a:ext>
                  </a:extLst>
                </p:cNvPr>
                <p:cNvSpPr txBox="1"/>
                <p:nvPr/>
              </p:nvSpPr>
              <p:spPr>
                <a:xfrm>
                  <a:off x="9856816" y="4131527"/>
                  <a:ext cx="2041713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Microsoft</a:t>
                  </a:r>
                  <a:endParaRPr kumimoji="1" lang="ja-JP" altLang="en-US" sz="3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40" name="直線矢印コネクタ 39">
                  <a:extLst>
                    <a:ext uri="{FF2B5EF4-FFF2-40B4-BE49-F238E27FC236}">
                      <a16:creationId xmlns:a16="http://schemas.microsoft.com/office/drawing/2014/main" id="{FA0F2CEF-EF65-5202-6D3C-4A4BE28DFBDF}"/>
                    </a:ext>
                  </a:extLst>
                </p:cNvPr>
                <p:cNvCxnSpPr>
                  <a:cxnSpLocks/>
                  <a:endCxn id="39" idx="2"/>
                </p:cNvCxnSpPr>
                <p:nvPr/>
              </p:nvCxnSpPr>
              <p:spPr>
                <a:xfrm flipV="1">
                  <a:off x="10877672" y="4777858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40A50479-7495-D55B-A715-8BBAF3E2795B}"/>
                  </a:ext>
                </a:extLst>
              </p:cNvPr>
              <p:cNvGrpSpPr/>
              <p:nvPr/>
            </p:nvGrpSpPr>
            <p:grpSpPr>
              <a:xfrm>
                <a:off x="8203668" y="4131527"/>
                <a:ext cx="1516762" cy="863899"/>
                <a:chOff x="8203668" y="4131527"/>
                <a:chExt cx="1516762" cy="863899"/>
              </a:xfrm>
            </p:grpSpPr>
            <p:sp>
              <p:nvSpPr>
                <p:cNvPr id="37" name="テキスト ボックス 36">
                  <a:hlinkClick r:id="rId4"/>
                  <a:extLst>
                    <a:ext uri="{FF2B5EF4-FFF2-40B4-BE49-F238E27FC236}">
                      <a16:creationId xmlns:a16="http://schemas.microsoft.com/office/drawing/2014/main" id="{8E63AEFE-5DEC-4EBA-CF46-6A4DE012A171}"/>
                    </a:ext>
                  </a:extLst>
                </p:cNvPr>
                <p:cNvSpPr txBox="1"/>
                <p:nvPr/>
              </p:nvSpPr>
              <p:spPr>
                <a:xfrm>
                  <a:off x="8203668" y="4131527"/>
                  <a:ext cx="1516762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dirty="0">
                      <a:solidFill>
                        <a:srgbClr val="0066FF"/>
                      </a:solidFill>
                    </a:rPr>
                    <a:t>G</a:t>
                  </a:r>
                  <a:r>
                    <a:rPr kumimoji="1" lang="en-US" altLang="ja-JP" sz="3600" dirty="0">
                      <a:solidFill>
                        <a:srgbClr val="FF0000"/>
                      </a:solidFill>
                    </a:rPr>
                    <a:t>o</a:t>
                  </a:r>
                  <a:r>
                    <a:rPr kumimoji="1" lang="en-US" altLang="ja-JP" sz="3600" dirty="0">
                      <a:solidFill>
                        <a:srgbClr val="FFC000"/>
                      </a:solidFill>
                    </a:rPr>
                    <a:t>o</a:t>
                  </a:r>
                  <a:r>
                    <a:rPr kumimoji="1" lang="en-US" altLang="ja-JP" sz="3600" dirty="0">
                      <a:solidFill>
                        <a:srgbClr val="0066FF"/>
                      </a:solidFill>
                    </a:rPr>
                    <a:t>g</a:t>
                  </a:r>
                  <a:r>
                    <a:rPr kumimoji="1" lang="en-US" altLang="ja-JP" sz="3600" dirty="0">
                      <a:solidFill>
                        <a:srgbClr val="00B050"/>
                      </a:solidFill>
                    </a:rPr>
                    <a:t>l</a:t>
                  </a:r>
                  <a:r>
                    <a:rPr kumimoji="1" lang="en-US" altLang="ja-JP" sz="3600" dirty="0">
                      <a:solidFill>
                        <a:srgbClr val="FF0000"/>
                      </a:solidFill>
                    </a:rPr>
                    <a:t>e</a:t>
                  </a:r>
                  <a:endParaRPr kumimoji="1" lang="ja-JP" altLang="en-US" sz="3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38" name="直線矢印コネクタ 37">
                  <a:extLst>
                    <a:ext uri="{FF2B5EF4-FFF2-40B4-BE49-F238E27FC236}">
                      <a16:creationId xmlns:a16="http://schemas.microsoft.com/office/drawing/2014/main" id="{E1F31236-57A3-6FAD-D4D0-82CC0FF25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62048" y="4774367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C1910962-D08C-4A77-BA17-50561A0D7348}"/>
                  </a:ext>
                </a:extLst>
              </p:cNvPr>
              <p:cNvGrpSpPr/>
              <p:nvPr/>
            </p:nvGrpSpPr>
            <p:grpSpPr>
              <a:xfrm>
                <a:off x="6733262" y="4131527"/>
                <a:ext cx="1334020" cy="863898"/>
                <a:chOff x="6733262" y="4131527"/>
                <a:chExt cx="1334020" cy="863898"/>
              </a:xfrm>
            </p:grpSpPr>
            <p:sp>
              <p:nvSpPr>
                <p:cNvPr id="35" name="テキスト ボックス 34">
                  <a:hlinkClick r:id="rId5"/>
                  <a:extLst>
                    <a:ext uri="{FF2B5EF4-FFF2-40B4-BE49-F238E27FC236}">
                      <a16:creationId xmlns:a16="http://schemas.microsoft.com/office/drawing/2014/main" id="{644115F0-3F1F-D5D5-1304-EB8528E3CB80}"/>
                    </a:ext>
                  </a:extLst>
                </p:cNvPr>
                <p:cNvSpPr txBox="1"/>
                <p:nvPr/>
              </p:nvSpPr>
              <p:spPr>
                <a:xfrm>
                  <a:off x="6733262" y="4131527"/>
                  <a:ext cx="1334020" cy="646331"/>
                </a:xfrm>
                <a:prstGeom prst="rect">
                  <a:avLst/>
                </a:prstGeom>
                <a:solidFill>
                  <a:srgbClr val="8B217E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b="1" dirty="0">
                      <a:solidFill>
                        <a:schemeClr val="bg1"/>
                      </a:solidFill>
                    </a:rPr>
                    <a:t> slack </a:t>
                  </a:r>
                  <a:endParaRPr kumimoji="1" lang="ja-JP" altLang="en-US" sz="3600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6" name="直線矢印コネクタ 35">
                  <a:extLst>
                    <a:ext uri="{FF2B5EF4-FFF2-40B4-BE49-F238E27FC236}">
                      <a16:creationId xmlns:a16="http://schemas.microsoft.com/office/drawing/2014/main" id="{8DF61401-8765-5A5E-75F4-0BA48D3E5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00270" y="4774366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2F4A0BC7-C478-E0A9-2403-CB250960E026}"/>
                  </a:ext>
                </a:extLst>
              </p:cNvPr>
              <p:cNvGrpSpPr/>
              <p:nvPr/>
            </p:nvGrpSpPr>
            <p:grpSpPr>
              <a:xfrm>
                <a:off x="5383595" y="4131528"/>
                <a:ext cx="1213281" cy="870880"/>
                <a:chOff x="5383595" y="4131528"/>
                <a:chExt cx="1213281" cy="870880"/>
              </a:xfrm>
            </p:grpSpPr>
            <p:sp>
              <p:nvSpPr>
                <p:cNvPr id="33" name="テキスト ボックス 32">
                  <a:hlinkClick r:id="rId6"/>
                  <a:extLst>
                    <a:ext uri="{FF2B5EF4-FFF2-40B4-BE49-F238E27FC236}">
                      <a16:creationId xmlns:a16="http://schemas.microsoft.com/office/drawing/2014/main" id="{ADA32F0A-0268-5486-B53B-FF0034566EF9}"/>
                    </a:ext>
                  </a:extLst>
                </p:cNvPr>
                <p:cNvSpPr txBox="1"/>
                <p:nvPr/>
              </p:nvSpPr>
              <p:spPr>
                <a:xfrm>
                  <a:off x="5383595" y="4131528"/>
                  <a:ext cx="121328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dirty="0">
                      <a:solidFill>
                        <a:srgbClr val="0066FF"/>
                      </a:solidFill>
                    </a:rPr>
                    <a:t>zoom</a:t>
                  </a:r>
                  <a:endParaRPr kumimoji="1" lang="ja-JP" altLang="en-US" sz="3600" dirty="0">
                    <a:solidFill>
                      <a:srgbClr val="0066FF"/>
                    </a:solidFill>
                  </a:endParaRPr>
                </a:p>
              </p:txBody>
            </p:sp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AB958001-00E0-788E-54E4-83E030686C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90235" y="4781349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65DF52B8-2947-DB4F-8575-28A30CD60112}"/>
                  </a:ext>
                </a:extLst>
              </p:cNvPr>
              <p:cNvGrpSpPr/>
              <p:nvPr/>
            </p:nvGrpSpPr>
            <p:grpSpPr>
              <a:xfrm>
                <a:off x="3309479" y="4131531"/>
                <a:ext cx="1937730" cy="863893"/>
                <a:chOff x="3309479" y="4131531"/>
                <a:chExt cx="1937730" cy="863893"/>
              </a:xfrm>
            </p:grpSpPr>
            <p:pic>
              <p:nvPicPr>
                <p:cNvPr id="31" name="図 30">
                  <a:hlinkClick r:id="rId7"/>
                  <a:extLst>
                    <a:ext uri="{FF2B5EF4-FFF2-40B4-BE49-F238E27FC236}">
                      <a16:creationId xmlns:a16="http://schemas.microsoft.com/office/drawing/2014/main" id="{D588584B-825C-0421-1A3A-FFC1C40F66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7826" r="34097"/>
                <a:stretch/>
              </p:blipFill>
              <p:spPr>
                <a:xfrm>
                  <a:off x="3309479" y="4131531"/>
                  <a:ext cx="1937730" cy="64633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cxnSp>
              <p:nvCxnSpPr>
                <p:cNvPr id="32" name="直線矢印コネクタ 31">
                  <a:extLst>
                    <a:ext uri="{FF2B5EF4-FFF2-40B4-BE49-F238E27FC236}">
                      <a16:creationId xmlns:a16="http://schemas.microsoft.com/office/drawing/2014/main" id="{48232073-81DD-BA2F-D522-0FF705AEB2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77492" y="4774365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E1BE0225-AC03-FF85-44B8-472A9DA858BE}"/>
                  </a:ext>
                </a:extLst>
              </p:cNvPr>
              <p:cNvGrpSpPr/>
              <p:nvPr/>
            </p:nvGrpSpPr>
            <p:grpSpPr>
              <a:xfrm>
                <a:off x="2230830" y="4131528"/>
                <a:ext cx="940561" cy="863895"/>
                <a:chOff x="2230830" y="4131528"/>
                <a:chExt cx="940561" cy="863895"/>
              </a:xfrm>
            </p:grpSpPr>
            <p:pic>
              <p:nvPicPr>
                <p:cNvPr id="29" name="図 28">
                  <a:hlinkClick r:id="rId9"/>
                  <a:extLst>
                    <a:ext uri="{FF2B5EF4-FFF2-40B4-BE49-F238E27FC236}">
                      <a16:creationId xmlns:a16="http://schemas.microsoft.com/office/drawing/2014/main" id="{8ED4BEAE-431C-B7CF-01DD-0D10D8F6AD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t="15908" b="15374"/>
                <a:stretch/>
              </p:blipFill>
              <p:spPr>
                <a:xfrm>
                  <a:off x="2230830" y="4131528"/>
                  <a:ext cx="940561" cy="646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cxnSp>
              <p:nvCxnSpPr>
                <p:cNvPr id="30" name="直線矢印コネクタ 29">
                  <a:extLst>
                    <a:ext uri="{FF2B5EF4-FFF2-40B4-BE49-F238E27FC236}">
                      <a16:creationId xmlns:a16="http://schemas.microsoft.com/office/drawing/2014/main" id="{DAC5EBE8-DBF8-B3E6-9169-FD692EE09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9381" y="4774364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C2C0AC8C-5DF2-E415-F5AF-775791711828}"/>
                  </a:ext>
                </a:extLst>
              </p:cNvPr>
              <p:cNvGrpSpPr/>
              <p:nvPr/>
            </p:nvGrpSpPr>
            <p:grpSpPr>
              <a:xfrm>
                <a:off x="349609" y="3500238"/>
                <a:ext cx="1766318" cy="1491694"/>
                <a:chOff x="349609" y="3500238"/>
                <a:chExt cx="1766318" cy="1491694"/>
              </a:xfrm>
            </p:grpSpPr>
            <p:sp>
              <p:nvSpPr>
                <p:cNvPr id="25" name="テキスト ボックス 24">
                  <a:hlinkClick r:id="rId11"/>
                  <a:extLst>
                    <a:ext uri="{FF2B5EF4-FFF2-40B4-BE49-F238E27FC236}">
                      <a16:creationId xmlns:a16="http://schemas.microsoft.com/office/drawing/2014/main" id="{C9A07593-2989-AED3-24FE-A63BB2851034}"/>
                    </a:ext>
                  </a:extLst>
                </p:cNvPr>
                <p:cNvSpPr txBox="1"/>
                <p:nvPr/>
              </p:nvSpPr>
              <p:spPr>
                <a:xfrm>
                  <a:off x="349609" y="3500238"/>
                  <a:ext cx="1766317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600" dirty="0"/>
                    <a:t>   UTokyo Wi-Fi, </a:t>
                  </a:r>
                  <a:r>
                    <a:rPr kumimoji="1" lang="en-US" altLang="ja-JP" sz="1600" dirty="0" err="1"/>
                    <a:t>eduroam</a:t>
                  </a:r>
                  <a:endParaRPr kumimoji="1" lang="ja-JP" altLang="en-US" sz="1600" dirty="0"/>
                </a:p>
              </p:txBody>
            </p:sp>
            <p:sp>
              <p:nvSpPr>
                <p:cNvPr id="26" name="テキスト ボックス 25">
                  <a:hlinkClick r:id="rId12"/>
                  <a:extLst>
                    <a:ext uri="{FF2B5EF4-FFF2-40B4-BE49-F238E27FC236}">
                      <a16:creationId xmlns:a16="http://schemas.microsoft.com/office/drawing/2014/main" id="{833956A1-B014-192E-ABCE-231917ABBEF3}"/>
                    </a:ext>
                  </a:extLst>
                </p:cNvPr>
                <p:cNvSpPr txBox="1"/>
                <p:nvPr/>
              </p:nvSpPr>
              <p:spPr>
                <a:xfrm>
                  <a:off x="349610" y="4497365"/>
                  <a:ext cx="1766317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/>
                    <a:t>Account for </a:t>
                  </a:r>
                  <a:r>
                    <a:rPr kumimoji="1" lang="en-US" altLang="ja-JP" sz="1200" dirty="0" err="1"/>
                    <a:t>UTokyo</a:t>
                  </a:r>
                  <a:r>
                    <a:rPr kumimoji="1" lang="en-US" altLang="ja-JP" sz="1200" dirty="0"/>
                    <a:t> Wi-Fi</a:t>
                  </a:r>
                  <a:endParaRPr kumimoji="1" lang="ja-JP" altLang="en-US" sz="1200" dirty="0"/>
                </a:p>
              </p:txBody>
            </p:sp>
            <p:cxnSp>
              <p:nvCxnSpPr>
                <p:cNvPr id="27" name="直線矢印コネクタ 26">
                  <a:extLst>
                    <a:ext uri="{FF2B5EF4-FFF2-40B4-BE49-F238E27FC236}">
                      <a16:creationId xmlns:a16="http://schemas.microsoft.com/office/drawing/2014/main" id="{D85B105F-0FA9-CC9A-F748-8AB0460638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9398" y="4770873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矢印コネクタ 27">
                  <a:extLst>
                    <a:ext uri="{FF2B5EF4-FFF2-40B4-BE49-F238E27FC236}">
                      <a16:creationId xmlns:a16="http://schemas.microsoft.com/office/drawing/2014/main" id="{A5D701B7-BC8E-E9D1-3E5F-2A4BCD90D7E3}"/>
                    </a:ext>
                  </a:extLst>
                </p:cNvPr>
                <p:cNvCxnSpPr>
                  <a:cxnSpLocks/>
                  <a:endCxn id="25" idx="2"/>
                </p:cNvCxnSpPr>
                <p:nvPr/>
              </p:nvCxnSpPr>
              <p:spPr>
                <a:xfrm flipV="1">
                  <a:off x="1219397" y="4085013"/>
                  <a:ext cx="13371" cy="419527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9" name="図 8" descr="ロゴ&#10;&#10;自動的に生成された説明">
              <a:hlinkClick r:id="rId13"/>
              <a:extLst>
                <a:ext uri="{FF2B5EF4-FFF2-40B4-BE49-F238E27FC236}">
                  <a16:creationId xmlns:a16="http://schemas.microsoft.com/office/drawing/2014/main" id="{D55F3F39-1970-5736-42C3-328FB0D7D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816919" y="3979862"/>
              <a:ext cx="338554" cy="338554"/>
            </a:xfrm>
            <a:prstGeom prst="rect">
              <a:avLst/>
            </a:prstGeom>
          </p:spPr>
        </p:pic>
        <p:pic>
          <p:nvPicPr>
            <p:cNvPr id="10" name="図 9" descr="ロゴ&#10;&#10;自動的に生成された説明">
              <a:hlinkClick r:id="rId15"/>
              <a:extLst>
                <a:ext uri="{FF2B5EF4-FFF2-40B4-BE49-F238E27FC236}">
                  <a16:creationId xmlns:a16="http://schemas.microsoft.com/office/drawing/2014/main" id="{DF33FF8C-DDF7-06E5-1E5D-56CF721F6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880585" y="3985883"/>
              <a:ext cx="338554" cy="338554"/>
            </a:xfrm>
            <a:prstGeom prst="rect">
              <a:avLst/>
            </a:prstGeom>
          </p:spPr>
        </p:pic>
        <p:pic>
          <p:nvPicPr>
            <p:cNvPr id="11" name="図 10" descr="ロゴ&#10;&#10;自動的に生成された説明">
              <a:hlinkClick r:id="rId16"/>
              <a:extLst>
                <a:ext uri="{FF2B5EF4-FFF2-40B4-BE49-F238E27FC236}">
                  <a16:creationId xmlns:a16="http://schemas.microsoft.com/office/drawing/2014/main" id="{B1158FF8-8FBA-B92B-67C2-7B5AC7C76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30252" y="3985883"/>
              <a:ext cx="338554" cy="338554"/>
            </a:xfrm>
            <a:prstGeom prst="rect">
              <a:avLst/>
            </a:prstGeom>
          </p:spPr>
        </p:pic>
        <p:pic>
          <p:nvPicPr>
            <p:cNvPr id="12" name="図 11" descr="ロゴ&#10;&#10;自動的に生成された説明">
              <a:hlinkClick r:id="rId17"/>
              <a:extLst>
                <a:ext uri="{FF2B5EF4-FFF2-40B4-BE49-F238E27FC236}">
                  <a16:creationId xmlns:a16="http://schemas.microsoft.com/office/drawing/2014/main" id="{E71934A0-122A-62A2-4F5C-73C8C3987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00658" y="3985883"/>
              <a:ext cx="338554" cy="338554"/>
            </a:xfrm>
            <a:prstGeom prst="rect">
              <a:avLst/>
            </a:prstGeom>
          </p:spPr>
        </p:pic>
        <p:pic>
          <p:nvPicPr>
            <p:cNvPr id="13" name="図 12" descr="ロゴ&#10;&#10;自動的に生成された説明">
              <a:hlinkClick r:id="rId18"/>
              <a:extLst>
                <a:ext uri="{FF2B5EF4-FFF2-40B4-BE49-F238E27FC236}">
                  <a16:creationId xmlns:a16="http://schemas.microsoft.com/office/drawing/2014/main" id="{0ED3E3CE-C7D9-7D28-CDA9-0522892D0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357952" y="3979862"/>
              <a:ext cx="338554" cy="338554"/>
            </a:xfrm>
            <a:prstGeom prst="rect">
              <a:avLst/>
            </a:prstGeom>
          </p:spPr>
        </p:pic>
        <p:pic>
          <p:nvPicPr>
            <p:cNvPr id="14" name="図 13" descr="ロゴ&#10;&#10;自動的に生成された説明">
              <a:hlinkClick r:id="rId19"/>
              <a:extLst>
                <a:ext uri="{FF2B5EF4-FFF2-40B4-BE49-F238E27FC236}">
                  <a16:creationId xmlns:a16="http://schemas.microsoft.com/office/drawing/2014/main" id="{C1B8497C-BF40-1CB8-CED3-A4B7D3FAB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531905" y="3979862"/>
              <a:ext cx="338554" cy="338554"/>
            </a:xfrm>
            <a:prstGeom prst="rect">
              <a:avLst/>
            </a:prstGeom>
          </p:spPr>
        </p:pic>
        <p:pic>
          <p:nvPicPr>
            <p:cNvPr id="15" name="図 14" descr="ロゴ&#10;&#10;自動的に生成された説明">
              <a:hlinkClick r:id="rId11"/>
              <a:extLst>
                <a:ext uri="{FF2B5EF4-FFF2-40B4-BE49-F238E27FC236}">
                  <a16:creationId xmlns:a16="http://schemas.microsoft.com/office/drawing/2014/main" id="{75839953-D222-0466-AA94-A86643870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749302" y="4365568"/>
              <a:ext cx="338554" cy="338554"/>
            </a:xfrm>
            <a:prstGeom prst="rect">
              <a:avLst/>
            </a:prstGeom>
          </p:spPr>
        </p:pic>
        <p:pic>
          <p:nvPicPr>
            <p:cNvPr id="16" name="図 15" descr="ロゴ&#10;&#10;自動的に生成された説明">
              <a:hlinkClick r:id="rId20"/>
              <a:extLst>
                <a:ext uri="{FF2B5EF4-FFF2-40B4-BE49-F238E27FC236}">
                  <a16:creationId xmlns:a16="http://schemas.microsoft.com/office/drawing/2014/main" id="{7BDD6881-83E3-783C-29B5-EA40F2D20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1540" y="5208880"/>
              <a:ext cx="338554" cy="338554"/>
            </a:xfrm>
            <a:prstGeom prst="rect">
              <a:avLst/>
            </a:prstGeom>
          </p:spPr>
        </p:pic>
      </p:grpSp>
      <p:pic>
        <p:nvPicPr>
          <p:cNvPr id="43" name="図 42" descr="ロゴ&#10;&#10;自動的に生成された説明">
            <a:extLst>
              <a:ext uri="{FF2B5EF4-FFF2-40B4-BE49-F238E27FC236}">
                <a16:creationId xmlns:a16="http://schemas.microsoft.com/office/drawing/2014/main" id="{8CA4658A-A87E-2677-CE4B-5A74EF59DD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17076" y="1800537"/>
            <a:ext cx="338554" cy="3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34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2702F-2AB5-B3F6-3757-89BDBB43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Various methods (</a:t>
            </a:r>
            <a:r>
              <a:rPr kumimoji="1" lang="en-US" altLang="ja-JP" dirty="0"/>
              <a:t>P</a:t>
            </a:r>
            <a:r>
              <a:rPr kumimoji="1" lang="ja-JP" altLang="en-US" dirty="0"/>
              <a:t>assword + </a:t>
            </a:r>
            <a:r>
              <a:rPr lang="en-US" altLang="ja-JP" b="1" dirty="0"/>
              <a:t>S</a:t>
            </a:r>
            <a:r>
              <a:rPr kumimoji="1" lang="ja-JP" altLang="en-US" b="1" dirty="0"/>
              <a:t>omething else</a:t>
            </a:r>
            <a:r>
              <a:rPr kumimoji="1" lang="ja-JP" altLang="en-US" dirty="0"/>
              <a:t>)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586894-F2A8-6A11-929F-763C06856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Microsoft Authenticator</a:t>
            </a:r>
            <a:r>
              <a:rPr lang="en-US" altLang="ja-JP" dirty="0"/>
              <a:t> </a:t>
            </a:r>
            <a:r>
              <a:rPr lang="ja-JP" altLang="en-US" dirty="0"/>
              <a:t>(</a:t>
            </a:r>
            <a:r>
              <a:rPr lang="en-US" altLang="ja-JP" b="1" dirty="0">
                <a:solidFill>
                  <a:schemeClr val="accent6"/>
                </a:solidFill>
              </a:rPr>
              <a:t>Recommended</a:t>
            </a:r>
            <a:r>
              <a:rPr lang="ja-JP" altLang="en-US" dirty="0"/>
              <a:t>)</a:t>
            </a:r>
            <a:endParaRPr lang="en-US" altLang="ja-JP" dirty="0"/>
          </a:p>
          <a:p>
            <a:pPr lvl="1"/>
            <a:r>
              <a:rPr lang="ja-JP" altLang="en-US" dirty="0"/>
              <a:t>Open your </a:t>
            </a:r>
            <a:r>
              <a:rPr lang="en-US" altLang="ja-JP" dirty="0"/>
              <a:t>smart</a:t>
            </a:r>
            <a:r>
              <a:rPr lang="ja-JP" altLang="en-US" dirty="0"/>
              <a:t>phone </a:t>
            </a:r>
            <a:r>
              <a:rPr lang="en-US" altLang="ja-JP" dirty="0"/>
              <a:t>app </a:t>
            </a:r>
            <a:r>
              <a:rPr lang="ja-JP" altLang="en-US" dirty="0"/>
              <a:t>and enter the </a:t>
            </a:r>
            <a:r>
              <a:rPr lang="en-US" altLang="ja-JP" dirty="0"/>
              <a:t>2</a:t>
            </a:r>
            <a:r>
              <a:rPr lang="ja-JP" altLang="en-US" dirty="0"/>
              <a:t>-digit number</a:t>
            </a:r>
            <a:r>
              <a:rPr lang="en-US" altLang="ja-JP" dirty="0"/>
              <a:t>.</a:t>
            </a:r>
            <a:endParaRPr kumimoji="1" lang="en-US" altLang="ja-JP" dirty="0">
              <a:hlinkClick r:id="rId3"/>
            </a:endParaRPr>
          </a:p>
          <a:p>
            <a:r>
              <a:rPr kumimoji="1" lang="en-US" altLang="ja-JP" dirty="0">
                <a:hlinkClick r:id="rId4"/>
              </a:rPr>
              <a:t>Short Message </a:t>
            </a:r>
            <a:r>
              <a:rPr kumimoji="1" lang="ja-JP" altLang="en-US" dirty="0">
                <a:hlinkClick r:id="rId4"/>
              </a:rPr>
              <a:t>(</a:t>
            </a:r>
            <a:r>
              <a:rPr kumimoji="1" lang="en-US" altLang="ja-JP" dirty="0">
                <a:hlinkClick r:id="rId4"/>
              </a:rPr>
              <a:t>SMS</a:t>
            </a:r>
            <a:r>
              <a:rPr kumimoji="1" lang="ja-JP" altLang="en-US" dirty="0">
                <a:hlinkClick r:id="rId4"/>
              </a:rPr>
              <a:t>)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Enter the 6-digit number that is texted to your </a:t>
            </a:r>
            <a:r>
              <a:rPr lang="en-US" altLang="ja-JP" dirty="0"/>
              <a:t>mobile phone.</a:t>
            </a:r>
            <a:endParaRPr kumimoji="1" lang="en-US" altLang="ja-JP" dirty="0"/>
          </a:p>
          <a:p>
            <a:r>
              <a:rPr lang="ja-JP" altLang="en-US" dirty="0"/>
              <a:t>Voice </a:t>
            </a:r>
            <a:r>
              <a:rPr lang="en-US" altLang="ja-JP" dirty="0"/>
              <a:t>P</a:t>
            </a:r>
            <a:r>
              <a:rPr lang="ja-JP" altLang="en-US" dirty="0"/>
              <a:t>hone (</a:t>
            </a:r>
            <a:r>
              <a:rPr kumimoji="1" lang="en-US" altLang="ja-JP" dirty="0">
                <a:hlinkClick r:id="rId3"/>
              </a:rPr>
              <a:t>Mobile</a:t>
            </a:r>
            <a:r>
              <a:rPr kumimoji="1" lang="ja-JP" altLang="en-US" dirty="0">
                <a:hlinkClick r:id="rId3"/>
              </a:rPr>
              <a:t> phone</a:t>
            </a:r>
            <a:r>
              <a:rPr kumimoji="1" lang="ja-JP" altLang="en-US" dirty="0"/>
              <a:t>, </a:t>
            </a:r>
            <a:r>
              <a:rPr lang="en-US" altLang="ja-JP" dirty="0">
                <a:hlinkClick r:id="rId5"/>
              </a:rPr>
              <a:t>(Fixed) Phone</a:t>
            </a:r>
            <a:r>
              <a:rPr lang="ja-JP" altLang="en-US" dirty="0"/>
              <a:t>)</a:t>
            </a:r>
            <a:endParaRPr lang="en-US" altLang="ja-JP" dirty="0"/>
          </a:p>
          <a:p>
            <a:pPr lvl="1"/>
            <a:r>
              <a:rPr lang="en-US" altLang="ja-JP" dirty="0"/>
              <a:t>Just take the call and press the # key.</a:t>
            </a:r>
          </a:p>
          <a:p>
            <a:pPr lvl="1"/>
            <a:r>
              <a:rPr lang="en-US" altLang="ja-JP" dirty="0"/>
              <a:t>If you don't have a smart phone, we would </a:t>
            </a:r>
            <a:r>
              <a:rPr lang="en-US" altLang="ja-JP" b="1" dirty="0">
                <a:solidFill>
                  <a:schemeClr val="accent6"/>
                </a:solidFill>
              </a:rPr>
              <a:t>recommend</a:t>
            </a:r>
            <a:r>
              <a:rPr lang="en-US" altLang="ja-JP" dirty="0"/>
              <a:t> this, surprisingly.</a:t>
            </a:r>
          </a:p>
          <a:p>
            <a:r>
              <a:rPr lang="en-US" altLang="ja-JP" dirty="0">
                <a:hlinkClick r:id="rId6"/>
              </a:rPr>
              <a:t>Google </a:t>
            </a:r>
            <a:r>
              <a:rPr lang="ja-JP" altLang="en-US" dirty="0">
                <a:hlinkClick r:id="rId6"/>
              </a:rPr>
              <a:t>Authentication System</a:t>
            </a:r>
            <a:endParaRPr lang="en-US" altLang="ja-JP" dirty="0"/>
          </a:p>
          <a:p>
            <a:pPr lvl="1"/>
            <a:r>
              <a:rPr lang="ja-JP" altLang="en-US" dirty="0"/>
              <a:t>Open </a:t>
            </a:r>
            <a:r>
              <a:rPr lang="en-US" altLang="ja-JP" dirty="0"/>
              <a:t>your smartphone app </a:t>
            </a:r>
            <a:r>
              <a:rPr lang="ja-JP" altLang="en-US" dirty="0"/>
              <a:t>and enter the 6-digit number</a:t>
            </a:r>
            <a:r>
              <a:rPr lang="en-US" altLang="ja-JP" dirty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02A01D-0D90-1D77-65D1-BF15A7A7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9CF797-1EEC-3786-329B-F94CD0FA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CA408C-966C-80FF-2970-AFD83DC2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293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76D7B-BCB4-30E4-BE90-B421231E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MFA - Microsoft Authenticator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34B263-12D0-E7C7-CA2C-A9539A5B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226770-202C-F00D-4296-741525E8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BC646-AACB-20E4-B140-5FB8BD2A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45BD7EA-1C15-B140-609B-B6DC66FB6368}"/>
              </a:ext>
            </a:extLst>
          </p:cNvPr>
          <p:cNvSpPr/>
          <p:nvPr/>
        </p:nvSpPr>
        <p:spPr>
          <a:xfrm>
            <a:off x="0" y="5952625"/>
            <a:ext cx="12192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1C219EF-D28A-62AA-C0F8-B88D793DFDA3}"/>
              </a:ext>
            </a:extLst>
          </p:cNvPr>
          <p:cNvSpPr txBox="1"/>
          <p:nvPr/>
        </p:nvSpPr>
        <p:spPr>
          <a:xfrm>
            <a:off x="187811" y="5952625"/>
            <a:ext cx="724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If you cannot play the embedded movi</a:t>
            </a:r>
            <a:r>
              <a:rPr lang="en-US" altLang="ja-JP" sz="1400" dirty="0"/>
              <a:t>e</a:t>
            </a:r>
            <a:r>
              <a:rPr kumimoji="1" lang="en-US" altLang="ja-JP" sz="1400" dirty="0"/>
              <a:t>, please watch the YouTube video from the following link.</a:t>
            </a:r>
          </a:p>
          <a:p>
            <a:r>
              <a:rPr lang="en-US" altLang="ja-JP" sz="1400" b="0" i="0" u="sng" dirty="0">
                <a:effectLst/>
                <a:latin typeface="NotoSansJP"/>
                <a:hlinkClick r:id="rId2"/>
              </a:rPr>
              <a:t>https://youtu.be/205_cKXClps</a:t>
            </a:r>
            <a:endParaRPr lang="en-US" altLang="ja-JP" sz="1400" b="0" i="0" u="sng" dirty="0">
              <a:effectLst/>
              <a:latin typeface="NotoSansJP"/>
            </a:endParaRPr>
          </a:p>
        </p:txBody>
      </p:sp>
      <p:pic>
        <p:nvPicPr>
          <p:cNvPr id="11" name="図 10" descr="グラフィカル ユーザー インターフェイス&#10;&#10;自動的に生成された説明">
            <a:hlinkClick r:id="rId2"/>
            <a:extLst>
              <a:ext uri="{FF2B5EF4-FFF2-40B4-BE49-F238E27FC236}">
                <a16:creationId xmlns:a16="http://schemas.microsoft.com/office/drawing/2014/main" id="{0BF349A5-ACF8-1E4E-4B1B-E789E4B7B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17" y="1058221"/>
            <a:ext cx="8606165" cy="48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75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76D7B-BCB4-30E4-BE90-B421231E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MFA – Short Message (SMS)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34B263-12D0-E7C7-CA2C-A9539A5B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226770-202C-F00D-4296-741525E8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BC646-AACB-20E4-B140-5FB8BD2A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B85A119-4F03-F6DD-63C8-8DA49F694FB9}"/>
              </a:ext>
            </a:extLst>
          </p:cNvPr>
          <p:cNvSpPr/>
          <p:nvPr/>
        </p:nvSpPr>
        <p:spPr>
          <a:xfrm>
            <a:off x="0" y="5952625"/>
            <a:ext cx="12192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B2E1ED-E530-03B0-CB6A-509548D62123}"/>
              </a:ext>
            </a:extLst>
          </p:cNvPr>
          <p:cNvSpPr txBox="1"/>
          <p:nvPr/>
        </p:nvSpPr>
        <p:spPr>
          <a:xfrm>
            <a:off x="187811" y="5952625"/>
            <a:ext cx="724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If you cannot play the embedded movi</a:t>
            </a:r>
            <a:r>
              <a:rPr lang="en-US" altLang="ja-JP" sz="1400" dirty="0"/>
              <a:t>e</a:t>
            </a:r>
            <a:r>
              <a:rPr kumimoji="1" lang="en-US" altLang="ja-JP" sz="1400" dirty="0"/>
              <a:t>, please watch the YouTube video from the following link.</a:t>
            </a:r>
          </a:p>
          <a:p>
            <a:r>
              <a:rPr lang="en-US" altLang="ja-JP" sz="1400" b="0" i="0" u="sng" dirty="0">
                <a:effectLst/>
                <a:latin typeface="NotoSansJP"/>
                <a:hlinkClick r:id="rId2"/>
              </a:rPr>
              <a:t>https://youtu.be/qR5TKZG650I</a:t>
            </a:r>
            <a:endParaRPr lang="en-US" altLang="ja-JP" sz="1400" b="0" i="0" u="sng" dirty="0">
              <a:effectLst/>
              <a:latin typeface="NotoSansJP"/>
            </a:endParaRPr>
          </a:p>
        </p:txBody>
      </p:sp>
      <p:pic>
        <p:nvPicPr>
          <p:cNvPr id="11" name="図 10" descr="グラフィカル ユーザー インターフェイス, テキスト, アプリケーション&#10;&#10;自動的に生成された説明">
            <a:hlinkClick r:id="rId2"/>
            <a:extLst>
              <a:ext uri="{FF2B5EF4-FFF2-40B4-BE49-F238E27FC236}">
                <a16:creationId xmlns:a16="http://schemas.microsoft.com/office/drawing/2014/main" id="{7F3BF4B7-821A-EE4B-395B-0E8A00E40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10" y="1049313"/>
            <a:ext cx="6458582" cy="485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38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76D7B-BCB4-30E4-BE90-B421231E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MFA - Voice Phone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34B263-12D0-E7C7-CA2C-A9539A5B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226770-202C-F00D-4296-741525E8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BC646-AACB-20E4-B140-5FB8BD2A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0F8CD21-ADA3-84FE-C0D7-CC009D427334}"/>
              </a:ext>
            </a:extLst>
          </p:cNvPr>
          <p:cNvSpPr/>
          <p:nvPr/>
        </p:nvSpPr>
        <p:spPr>
          <a:xfrm>
            <a:off x="0" y="5952625"/>
            <a:ext cx="12192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12F527-42EA-D62F-BBDF-BBE497D8279E}"/>
              </a:ext>
            </a:extLst>
          </p:cNvPr>
          <p:cNvSpPr txBox="1"/>
          <p:nvPr/>
        </p:nvSpPr>
        <p:spPr>
          <a:xfrm>
            <a:off x="187811" y="5952625"/>
            <a:ext cx="724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If you cannot play the embedded movi</a:t>
            </a:r>
            <a:r>
              <a:rPr lang="en-US" altLang="ja-JP" sz="1400" dirty="0"/>
              <a:t>e</a:t>
            </a:r>
            <a:r>
              <a:rPr kumimoji="1" lang="en-US" altLang="ja-JP" sz="1400" dirty="0"/>
              <a:t>, please watch the YouTube video from the following link.</a:t>
            </a:r>
          </a:p>
          <a:p>
            <a:r>
              <a:rPr lang="en-US" altLang="ja-JP" sz="1400" b="0" i="0" u="sng" dirty="0">
                <a:effectLst/>
                <a:latin typeface="NotoSansJP"/>
                <a:hlinkClick r:id="rId2"/>
              </a:rPr>
              <a:t>https://youtu.be/W82tOKou7tE</a:t>
            </a:r>
            <a:endParaRPr lang="en-US" altLang="ja-JP" sz="1400" b="0" i="0" u="sng" dirty="0">
              <a:effectLst/>
              <a:latin typeface="NotoSansJP"/>
            </a:endParaRPr>
          </a:p>
        </p:txBody>
      </p:sp>
      <p:pic>
        <p:nvPicPr>
          <p:cNvPr id="11" name="図 10" descr="グラフィカル ユーザー インターフェイス, テキスト, アプリケーション&#10;&#10;自動的に生成された説明">
            <a:hlinkClick r:id="rId2"/>
            <a:extLst>
              <a:ext uri="{FF2B5EF4-FFF2-40B4-BE49-F238E27FC236}">
                <a16:creationId xmlns:a16="http://schemas.microsoft.com/office/drawing/2014/main" id="{80084375-790F-6AE1-10C9-291B86B65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68" y="1049313"/>
            <a:ext cx="6482333" cy="48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79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76D7B-BCB4-30E4-BE90-B421231E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MFA - Google Authenticator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34B263-12D0-E7C7-CA2C-A9539A5B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226770-202C-F00D-4296-741525E8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BC646-AACB-20E4-B140-5FB8BD2A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6017082-0136-F10E-FAEA-7D719A98D53E}"/>
              </a:ext>
            </a:extLst>
          </p:cNvPr>
          <p:cNvSpPr/>
          <p:nvPr/>
        </p:nvSpPr>
        <p:spPr>
          <a:xfrm>
            <a:off x="0" y="5952625"/>
            <a:ext cx="12192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2B3D5A3-75C3-353B-1702-E9097494734C}"/>
              </a:ext>
            </a:extLst>
          </p:cNvPr>
          <p:cNvSpPr txBox="1"/>
          <p:nvPr/>
        </p:nvSpPr>
        <p:spPr>
          <a:xfrm>
            <a:off x="187811" y="5952625"/>
            <a:ext cx="724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If you cannot play the embedded movi</a:t>
            </a:r>
            <a:r>
              <a:rPr lang="en-US" altLang="ja-JP" sz="1400" dirty="0"/>
              <a:t>e</a:t>
            </a:r>
            <a:r>
              <a:rPr kumimoji="1" lang="en-US" altLang="ja-JP" sz="1400" dirty="0"/>
              <a:t>, please watch the YouTube video from the following link.</a:t>
            </a:r>
          </a:p>
          <a:p>
            <a:r>
              <a:rPr lang="en-US" altLang="ja-JP" sz="1400" b="0" i="0" u="sng" dirty="0">
                <a:effectLst/>
                <a:latin typeface="NotoSansJP"/>
                <a:hlinkClick r:id="rId2"/>
              </a:rPr>
              <a:t>https://youtu.be/wody2hu1tC8</a:t>
            </a:r>
            <a:endParaRPr lang="en-US" altLang="ja-JP" sz="1400" b="0" i="0" u="sng" dirty="0">
              <a:effectLst/>
              <a:latin typeface="NotoSansJP"/>
            </a:endParaRPr>
          </a:p>
        </p:txBody>
      </p:sp>
      <p:pic>
        <p:nvPicPr>
          <p:cNvPr id="11" name="図 10" descr="グラフィカル ユーザー インターフェイス, アプリケーション&#10;&#10;自動的に生成された説明">
            <a:hlinkClick r:id="rId2"/>
            <a:extLst>
              <a:ext uri="{FF2B5EF4-FFF2-40B4-BE49-F238E27FC236}">
                <a16:creationId xmlns:a16="http://schemas.microsoft.com/office/drawing/2014/main" id="{73C4FAE7-F522-9AD3-F75F-8ACF30C55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68" y="1053517"/>
            <a:ext cx="6450127" cy="48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6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93F61-DC70-4071-3C08-66A01EB2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set up MFA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C35E09-226C-1756-390E-B8012FAFE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b="1" dirty="0">
                <a:hlinkClick r:id="rId2"/>
              </a:rPr>
              <a:t>The Initial Setup Guide in </a:t>
            </a:r>
            <a:r>
              <a:rPr lang="en-US" altLang="ja-JP" sz="3600" b="1" dirty="0" err="1">
                <a:hlinkClick r:id="rId2"/>
              </a:rPr>
              <a:t>utelecon</a:t>
            </a:r>
            <a:endParaRPr lang="en-US" altLang="ja-JP" sz="3600" b="1" dirty="0"/>
          </a:p>
          <a:p>
            <a:r>
              <a:rPr lang="en-US" altLang="ja-JP" dirty="0"/>
              <a:t>You must do </a:t>
            </a:r>
            <a:r>
              <a:rPr lang="en-US" altLang="ja-JP" b="1" dirty="0">
                <a:solidFill>
                  <a:srgbClr val="155F90"/>
                </a:solidFill>
              </a:rPr>
              <a:t>ALL</a:t>
            </a:r>
            <a:r>
              <a:rPr lang="en-US" altLang="ja-JP" dirty="0"/>
              <a:t> the following.</a:t>
            </a:r>
          </a:p>
          <a:p>
            <a:pPr lvl="1"/>
            <a:r>
              <a:rPr lang="en-US" altLang="ja-JP" dirty="0"/>
              <a:t>Step 1-3: Choose and set your identification method (App? SMS? Phone?)</a:t>
            </a:r>
          </a:p>
          <a:p>
            <a:pPr lvl="1"/>
            <a:r>
              <a:rPr lang="en-US" altLang="ja-JP" dirty="0"/>
              <a:t>Step 4: 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Open Sans Variable"/>
              </a:rPr>
              <a:t>Apply for MFA Use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1"/>
            <a:r>
              <a:rPr lang="en-US" altLang="ja-JP" dirty="0"/>
              <a:t>Wait for a maximum of </a:t>
            </a:r>
            <a:r>
              <a:rPr lang="en-US" altLang="ja-JP" b="1" dirty="0">
                <a:solidFill>
                  <a:srgbClr val="155F90"/>
                </a:solidFill>
              </a:rPr>
              <a:t>40 minutes</a:t>
            </a:r>
            <a:endParaRPr lang="en-US" altLang="ja-JP" dirty="0"/>
          </a:p>
          <a:p>
            <a:pPr lvl="2"/>
            <a:r>
              <a:rPr lang="en-US" altLang="ja-JP" dirty="0"/>
              <a:t>Try in advance with plenty of time to spare, not just before you need to use the system. 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Many people forget step 4 </a:t>
            </a:r>
            <a:r>
              <a:rPr lang="en-US" altLang="ja-JP" dirty="0"/>
              <a:t>after completing Step 1-3.</a:t>
            </a:r>
          </a:p>
          <a:p>
            <a:pPr lvl="1"/>
            <a:r>
              <a:rPr lang="en-US" altLang="ja-JP" dirty="0"/>
              <a:t>If you have not completed all the steps, you will get an error message when using a service that requires MFA (e.g. </a:t>
            </a:r>
            <a:r>
              <a:rPr lang="en-US" altLang="ja-JP" dirty="0" err="1"/>
              <a:t>UTokyo</a:t>
            </a:r>
            <a:r>
              <a:rPr lang="en-US" altLang="ja-JP" dirty="0"/>
              <a:t> Slack).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Please follow the initial setup guide and complete all the step.</a:t>
            </a:r>
            <a:endParaRPr lang="en-US" altLang="ja-JP" dirty="0">
              <a:solidFill>
                <a:srgbClr val="155F90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708217-7414-A412-70B5-DBC47C84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133892-3F1B-EA0C-2E94-86ECF2EA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6A4921-0C44-1F25-7423-333CE68C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703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C14AF-46A4-2906-3B46-4CACB1FB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Learn more about MFA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605791-7DB5-FE0C-F463-912CAB65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More advanced topics on MFA:</a:t>
            </a:r>
          </a:p>
          <a:p>
            <a:pPr lvl="1"/>
            <a:r>
              <a:rPr lang="ja-JP" altLang="en-US" b="1" dirty="0">
                <a:solidFill>
                  <a:srgbClr val="155F90"/>
                </a:solidFill>
              </a:rPr>
              <a:t>Passwordless sign-in </a:t>
            </a:r>
            <a:r>
              <a:rPr lang="ja-JP" altLang="en-US" dirty="0"/>
              <a:t>(</a:t>
            </a:r>
            <a:r>
              <a:rPr lang="en-US" altLang="ja-JP" b="1" dirty="0">
                <a:solidFill>
                  <a:srgbClr val="0070C0"/>
                </a:solidFill>
              </a:rPr>
              <a:t>Highly Recommended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When you buy a new smartphone</a:t>
            </a:r>
          </a:p>
          <a:p>
            <a:pPr lvl="1"/>
            <a:r>
              <a:rPr lang="en-US" altLang="ja-JP" dirty="0"/>
              <a:t>When you do not have a smartphone or mobile phone</a:t>
            </a:r>
          </a:p>
          <a:p>
            <a:pPr lvl="1"/>
            <a:r>
              <a:rPr lang="en-US" altLang="ja-JP" dirty="0"/>
              <a:t>When you are on an overseas business trip</a:t>
            </a:r>
          </a:p>
          <a:p>
            <a:pPr lvl="1"/>
            <a:r>
              <a:rPr lang="en-US" altLang="ja-JP" dirty="0"/>
              <a:t>When there is a communication failure with your mobile phone company</a:t>
            </a:r>
          </a:p>
          <a:p>
            <a:r>
              <a:rPr kumimoji="1" lang="en-US" altLang="ja-JP" dirty="0"/>
              <a:t>See </a:t>
            </a:r>
            <a:r>
              <a:rPr kumimoji="1" lang="en-US" altLang="ja-JP" dirty="0" err="1">
                <a:hlinkClick r:id="rId2"/>
              </a:rPr>
              <a:t>utelecon</a:t>
            </a:r>
            <a:r>
              <a:rPr kumimoji="1" lang="en-US" altLang="ja-JP" dirty="0"/>
              <a:t> for more information.</a:t>
            </a:r>
          </a:p>
          <a:p>
            <a:r>
              <a:rPr kumimoji="1" lang="en-US" altLang="ja-JP" dirty="0"/>
              <a:t>If you face difficulties, you have access to </a:t>
            </a:r>
            <a:r>
              <a:rPr kumimoji="1" lang="en-US" altLang="ja-JP" dirty="0">
                <a:hlinkClick r:id="rId3"/>
              </a:rPr>
              <a:t>the support desk</a:t>
            </a:r>
            <a:r>
              <a:rPr kumimoji="1" lang="en-US" altLang="ja-JP" dirty="0"/>
              <a:t>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403A84-63CB-1AE8-2952-C50C5208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E0566F-F1AA-1C7C-F0FD-26FAF0D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ECD9C1-7EB5-E6CB-DD57-39D2EF17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FC4AE7-5DC3-E73A-2DE5-123C70D0FE53}"/>
              </a:ext>
            </a:extLst>
          </p:cNvPr>
          <p:cNvSpPr/>
          <p:nvPr/>
        </p:nvSpPr>
        <p:spPr>
          <a:xfrm>
            <a:off x="1558637" y="5103416"/>
            <a:ext cx="1823717" cy="375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utelecon</a:t>
            </a:r>
            <a:r>
              <a:rPr kumimoji="1" lang="en-US" altLang="ja-JP" dirty="0">
                <a:solidFill>
                  <a:schemeClr val="tx1"/>
                </a:solidFill>
              </a:rPr>
              <a:t> MFA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9AAE5FD4-6D9C-A38A-010C-A4305CDC7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100" y="5044976"/>
            <a:ext cx="648528" cy="7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74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7FF0E-39C6-C2F2-8A36-D35C3D1C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MFA is mandatory in </a:t>
            </a:r>
            <a:r>
              <a:rPr kumimoji="1" lang="en-US" altLang="ja-JP" dirty="0" err="1"/>
              <a:t>UTokyo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A02D11-5A24-2208-B6DE-834494DAC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Search </a:t>
            </a:r>
            <a:r>
              <a:rPr kumimoji="1" lang="en-US" altLang="ja-JP" dirty="0" err="1">
                <a:hlinkClick r:id="rId2"/>
              </a:rPr>
              <a:t>UTokyo</a:t>
            </a:r>
            <a:r>
              <a:rPr kumimoji="1" lang="en-US" altLang="ja-JP" dirty="0">
                <a:hlinkClick r:id="rId2"/>
              </a:rPr>
              <a:t> Portal</a:t>
            </a:r>
            <a:r>
              <a:rPr kumimoji="1" lang="en-US" altLang="ja-JP" dirty="0"/>
              <a:t> </a:t>
            </a:r>
            <a:r>
              <a:rPr kumimoji="1" lang="ja-JP" altLang="en-US" dirty="0"/>
              <a:t>for </a:t>
            </a:r>
            <a:r>
              <a:rPr kumimoji="1" lang="en-US" altLang="ja-JP" dirty="0">
                <a:hlinkClick r:id="rId3"/>
              </a:rPr>
              <a:t>100% </a:t>
            </a:r>
            <a:r>
              <a:rPr lang="en-US" altLang="ja-JP" dirty="0">
                <a:hlinkClick r:id="rId3"/>
              </a:rPr>
              <a:t>M</a:t>
            </a:r>
            <a:r>
              <a:rPr kumimoji="1" lang="ja-JP" altLang="en-US" dirty="0">
                <a:hlinkClick r:id="rId3"/>
              </a:rPr>
              <a:t>ulti-</a:t>
            </a:r>
            <a:r>
              <a:rPr kumimoji="1" lang="en-US" altLang="ja-JP" dirty="0">
                <a:hlinkClick r:id="rId3"/>
              </a:rPr>
              <a:t>F</a:t>
            </a:r>
            <a:r>
              <a:rPr kumimoji="1" lang="ja-JP" altLang="en-US" dirty="0">
                <a:hlinkClick r:id="rId3"/>
              </a:rPr>
              <a:t>actor </a:t>
            </a:r>
            <a:r>
              <a:rPr lang="en-US" altLang="ja-JP" dirty="0">
                <a:hlinkClick r:id="rId3"/>
              </a:rPr>
              <a:t>A</a:t>
            </a:r>
            <a:r>
              <a:rPr kumimoji="1" lang="ja-JP" altLang="en-US" dirty="0">
                <a:hlinkClick r:id="rId3"/>
              </a:rPr>
              <a:t>uthentication</a:t>
            </a:r>
            <a:endParaRPr kumimoji="1" lang="en-US" altLang="ja-JP" dirty="0"/>
          </a:p>
          <a:p>
            <a:pPr lvl="1"/>
            <a:r>
              <a:rPr lang="ja-JP" altLang="en-US" dirty="0">
                <a:hlinkClick r:id="rId4"/>
              </a:rPr>
              <a:t>Necessity of Multi-factor Authentication</a:t>
            </a:r>
            <a:r>
              <a:rPr lang="en-US" altLang="ja-JP" dirty="0"/>
              <a:t> (only in Japanese)</a:t>
            </a:r>
            <a:br>
              <a:rPr lang="en-US" altLang="ja-JP" dirty="0"/>
            </a:br>
            <a:r>
              <a:rPr lang="en-US" altLang="ja-JP" dirty="0"/>
              <a:t>by NAKAYAMA </a:t>
            </a:r>
            <a:r>
              <a:rPr lang="ja-JP" altLang="en-US" dirty="0"/>
              <a:t>Masaya, Assistant </a:t>
            </a:r>
            <a:r>
              <a:rPr lang="en-US" altLang="ja-JP" dirty="0"/>
              <a:t>CISO</a:t>
            </a:r>
            <a:r>
              <a:rPr lang="ja-JP" altLang="en-US" dirty="0"/>
              <a:t>, Information </a:t>
            </a:r>
            <a:r>
              <a:rPr lang="en-US" altLang="ja-JP" dirty="0"/>
              <a:t>Technology</a:t>
            </a:r>
            <a:r>
              <a:rPr lang="ja-JP" altLang="en-US" dirty="0"/>
              <a:t> Center</a:t>
            </a:r>
            <a:endParaRPr lang="en-US" altLang="ja-JP" dirty="0"/>
          </a:p>
          <a:p>
            <a:pPr lvl="1"/>
            <a:r>
              <a:rPr kumimoji="1" lang="en-US" altLang="ja-JP" dirty="0"/>
              <a:t>The MFA set-up percentage for each department is published on the portal.</a:t>
            </a:r>
          </a:p>
          <a:p>
            <a:r>
              <a:rPr lang="ja-JP" altLang="en-US" dirty="0"/>
              <a:t>The following </a:t>
            </a:r>
            <a:r>
              <a:rPr lang="en-US" altLang="ja-JP" dirty="0"/>
              <a:t>services are</a:t>
            </a:r>
            <a:r>
              <a:rPr lang="ja-JP" altLang="en-US" dirty="0"/>
              <a:t> </a:t>
            </a:r>
            <a:r>
              <a:rPr lang="en-US" altLang="ja-JP" dirty="0"/>
              <a:t>not </a:t>
            </a:r>
            <a:r>
              <a:rPr lang="ja-JP" altLang="en-US" dirty="0"/>
              <a:t>available </a:t>
            </a:r>
            <a:r>
              <a:rPr lang="en-US" altLang="ja-JP" dirty="0"/>
              <a:t>without Multi-Factor Authentication.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kumimoji="1" lang="en-US" altLang="ja-JP" dirty="0" err="1">
                <a:ea typeface="メイリオ"/>
              </a:rPr>
              <a:t>UTokyo</a:t>
            </a:r>
            <a:r>
              <a:rPr kumimoji="1" lang="en-US" altLang="ja-JP" dirty="0">
                <a:ea typeface="メイリオ"/>
              </a:rPr>
              <a:t> </a:t>
            </a:r>
            <a:r>
              <a:rPr lang="en-US" altLang="ja-JP" dirty="0">
                <a:ea typeface="メイリオ"/>
              </a:rPr>
              <a:t>Wi-Fi</a:t>
            </a:r>
            <a:endParaRPr kumimoji="1"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lvl="1"/>
            <a:r>
              <a:rPr kumimoji="1" lang="en-US" altLang="ja-JP" dirty="0" err="1"/>
              <a:t>UTokyo</a:t>
            </a:r>
            <a:r>
              <a:rPr kumimoji="1" lang="en-US" altLang="ja-JP" dirty="0"/>
              <a:t> VPN</a:t>
            </a:r>
          </a:p>
          <a:p>
            <a:r>
              <a:rPr lang="en-US" altLang="ja-JP" b="1" dirty="0">
                <a:solidFill>
                  <a:srgbClr val="FF0000"/>
                </a:solidFill>
                <a:ea typeface="メイリオ"/>
              </a:rPr>
              <a:t>NOT a choice </a:t>
            </a:r>
            <a:r>
              <a:rPr lang="en-US" altLang="ja-JP" dirty="0">
                <a:ea typeface="メイリオ"/>
              </a:rPr>
              <a:t>between setup MFA or not using the above services.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B8AA96-1184-5034-9F3B-BD84D01B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2C5074-894C-83D7-49E4-AAC4C375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E627AB-EAD0-FC05-A5C0-B46E799B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078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FB536CE6-CC07-E39D-20EE-3F18CABF66A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1B94BA5-B113-096D-3E44-E4F988CDA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Information Security Education</a:t>
            </a:r>
            <a:endParaRPr lang="ja-JP" altLang="en-US" sz="6600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9046431-38F4-C15C-28B8-F7B2C1B23E29}"/>
              </a:ext>
            </a:extLst>
          </p:cNvPr>
          <p:cNvSpPr/>
          <p:nvPr/>
        </p:nvSpPr>
        <p:spPr>
          <a:xfrm>
            <a:off x="2880000" y="5060175"/>
            <a:ext cx="5696400" cy="576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427F44-64FC-4C66-108E-84A52DC39FDD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053721-20C8-DBE1-EBC4-8846443551F4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3273D6-BF05-9803-FAFF-B6C7E60BC195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6431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Information Security Education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ea typeface="メイリオ"/>
              </a:rPr>
              <a:t>Simple </a:t>
            </a:r>
            <a:r>
              <a:rPr kumimoji="1" lang="en-US" altLang="ja-JP" dirty="0">
                <a:ea typeface="メイリオ"/>
              </a:rPr>
              <a:t>e-learning  +  </a:t>
            </a:r>
            <a:r>
              <a:rPr kumimoji="1" lang="ja-JP" altLang="en-US" dirty="0">
                <a:ea typeface="メイリオ"/>
              </a:rPr>
              <a:t>test (</a:t>
            </a:r>
            <a:r>
              <a:rPr kumimoji="1" lang="en-US" altLang="ja-JP" dirty="0">
                <a:ea typeface="メイリオ"/>
              </a:rPr>
              <a:t>10 questions with 3 choices</a:t>
            </a:r>
            <a:r>
              <a:rPr lang="ja-JP" altLang="en-US" dirty="0">
                <a:ea typeface="メイリオ"/>
              </a:rPr>
              <a:t>)</a:t>
            </a:r>
            <a:endParaRPr lang="ja-JP" altLang="en-US" strike="sngStrike" dirty="0">
              <a:ea typeface="メイリオ"/>
              <a:cs typeface="Calibri"/>
            </a:endParaRPr>
          </a:p>
          <a:p>
            <a:r>
              <a:rPr lang="ja-JP" altLang="en-US" dirty="0"/>
              <a:t>The following </a:t>
            </a:r>
            <a:r>
              <a:rPr lang="en-US" altLang="ja-JP" dirty="0"/>
              <a:t>services </a:t>
            </a:r>
            <a:r>
              <a:rPr lang="ja-JP" altLang="en-US" dirty="0"/>
              <a:t>will not be available until you pass the test</a:t>
            </a:r>
            <a:r>
              <a:rPr lang="en-US" altLang="ja-JP" dirty="0"/>
              <a:t>.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kumimoji="1" lang="en-US" altLang="ja-JP" dirty="0" err="1">
                <a:ea typeface="メイリオ"/>
              </a:rPr>
              <a:t>UTokyo</a:t>
            </a:r>
            <a:r>
              <a:rPr kumimoji="1" lang="en-US" altLang="ja-JP" dirty="0">
                <a:ea typeface="メイリオ"/>
              </a:rPr>
              <a:t> </a:t>
            </a:r>
            <a:r>
              <a:rPr lang="en-US" altLang="ja-JP" dirty="0">
                <a:ea typeface="メイリオ"/>
              </a:rPr>
              <a:t>Wi-Fi</a:t>
            </a:r>
            <a:endParaRPr kumimoji="1"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lvl="1"/>
            <a:r>
              <a:rPr kumimoji="1" lang="en-US" altLang="ja-JP" dirty="0" err="1"/>
              <a:t>UTokyo</a:t>
            </a:r>
            <a:r>
              <a:rPr kumimoji="1" lang="en-US" altLang="ja-JP" dirty="0"/>
              <a:t> VPN</a:t>
            </a:r>
          </a:p>
          <a:p>
            <a:r>
              <a:rPr lang="ja-JP" altLang="en-US" b="1" dirty="0">
                <a:solidFill>
                  <a:srgbClr val="FF0000"/>
                </a:solidFill>
                <a:latin typeface="+mj-lt"/>
                <a:ea typeface="メイリオ"/>
              </a:rPr>
              <a:t>Required for </a:t>
            </a:r>
            <a:r>
              <a:rPr lang="en-US" altLang="ja-JP" b="1" dirty="0">
                <a:solidFill>
                  <a:srgbClr val="FF0000"/>
                </a:solidFill>
                <a:latin typeface="+mj-lt"/>
                <a:ea typeface="メイリオ"/>
              </a:rPr>
              <a:t>all</a:t>
            </a:r>
            <a:r>
              <a:rPr lang="ja-JP" altLang="en-US" b="1" dirty="0">
                <a:solidFill>
                  <a:srgbClr val="FF0000"/>
                </a:solidFill>
                <a:latin typeface="+mj-lt"/>
                <a:ea typeface="メイリオ"/>
              </a:rPr>
              <a:t> </a:t>
            </a:r>
            <a:r>
              <a:rPr lang="en-US" altLang="ja-JP" b="1" dirty="0" err="1">
                <a:solidFill>
                  <a:srgbClr val="FF0000"/>
                </a:solidFill>
                <a:latin typeface="+mj-lt"/>
                <a:ea typeface="メイリオ"/>
              </a:rPr>
              <a:t>UTokyo</a:t>
            </a:r>
            <a:r>
              <a:rPr lang="en-US" altLang="ja-JP" b="1" dirty="0">
                <a:solidFill>
                  <a:srgbClr val="FF0000"/>
                </a:solidFill>
                <a:latin typeface="+mj-lt"/>
                <a:ea typeface="メイリオ"/>
              </a:rPr>
              <a:t> members.</a:t>
            </a:r>
            <a:r>
              <a:rPr lang="ja-JP" altLang="en-US" b="1" dirty="0">
                <a:solidFill>
                  <a:srgbClr val="FF0000"/>
                </a:solidFill>
                <a:latin typeface="+mj-lt"/>
                <a:ea typeface="メイリオ"/>
              </a:rPr>
              <a:t> </a:t>
            </a:r>
            <a:endParaRPr lang="en-US" altLang="ja-JP" b="1" dirty="0">
              <a:solidFill>
                <a:srgbClr val="FF0000"/>
              </a:solidFill>
              <a:latin typeface="+mj-lt"/>
              <a:ea typeface="メイリオ"/>
            </a:endParaRPr>
          </a:p>
          <a:p>
            <a:pPr lvl="1"/>
            <a:r>
              <a:rPr lang="en-US" altLang="ja-JP" b="1" dirty="0">
                <a:solidFill>
                  <a:srgbClr val="FF0000"/>
                </a:solidFill>
                <a:latin typeface="+mj-lt"/>
                <a:ea typeface="メイリオ"/>
              </a:rPr>
              <a:t>NOT a choice </a:t>
            </a:r>
            <a:r>
              <a:rPr lang="en-US" altLang="ja-JP" dirty="0">
                <a:latin typeface="+mj-lt"/>
                <a:ea typeface="メイリオ"/>
              </a:rPr>
              <a:t>between taking the test or not using the above services.</a:t>
            </a:r>
          </a:p>
          <a:p>
            <a:pPr>
              <a:lnSpc>
                <a:spcPct val="100000"/>
              </a:lnSpc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50601BA-3052-8C77-B805-794A2BDE6AC2}"/>
              </a:ext>
            </a:extLst>
          </p:cNvPr>
          <p:cNvSpPr/>
          <p:nvPr/>
        </p:nvSpPr>
        <p:spPr>
          <a:xfrm>
            <a:off x="1174173" y="4830007"/>
            <a:ext cx="3969327" cy="375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UTokyo</a:t>
            </a:r>
            <a:r>
              <a:rPr kumimoji="1" lang="en-US" altLang="ja-JP" dirty="0">
                <a:solidFill>
                  <a:schemeClr val="tx1"/>
                </a:solidFill>
              </a:rPr>
              <a:t> Information Security Educatio</a:t>
            </a:r>
            <a:r>
              <a:rPr lang="en-US" altLang="ja-JP" dirty="0">
                <a:solidFill>
                  <a:schemeClr val="tx1"/>
                </a:solidFill>
              </a:rPr>
              <a:t>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" name="図 9" descr="アイコン&#10;&#10;自動的に生成された説明">
            <a:extLst>
              <a:ext uri="{FF2B5EF4-FFF2-40B4-BE49-F238E27FC236}">
                <a16:creationId xmlns:a16="http://schemas.microsoft.com/office/drawing/2014/main" id="{7A4CF0F9-1366-33FC-B30A-24BB4E0F5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246" y="4771567"/>
            <a:ext cx="648528" cy="74793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D1048A1-B018-3276-B061-3E8D043AE2E9}"/>
              </a:ext>
            </a:extLst>
          </p:cNvPr>
          <p:cNvSpPr txBox="1"/>
          <p:nvPr/>
        </p:nvSpPr>
        <p:spPr>
          <a:xfrm>
            <a:off x="5506688" y="4830007"/>
            <a:ext cx="597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or access via </a:t>
            </a:r>
            <a:r>
              <a:rPr lang="en-US" altLang="ja-JP" sz="2000" dirty="0">
                <a:hlinkClick r:id="rId4"/>
              </a:rPr>
              <a:t>this link to the Information Security Portal</a:t>
            </a:r>
            <a:r>
              <a:rPr lang="en-US" altLang="ja-JP" sz="2000" dirty="0"/>
              <a:t>.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441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dirty="0"/>
              <a:t>Main uses of each system and tool</a:t>
            </a:r>
            <a:endParaRPr kumimoji="1" lang="ja-JP" altLang="en-US" b="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4862C-201F-D5A5-C028-AC6FFBCD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63201D-2D44-396B-6D2E-11A52F8B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2DBF40-1EE7-6A9A-97AA-790E0C56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F29136E1-1C08-3BD1-4E12-FD026C2CF3E0}"/>
              </a:ext>
            </a:extLst>
          </p:cNvPr>
          <p:cNvGrpSpPr/>
          <p:nvPr/>
        </p:nvGrpSpPr>
        <p:grpSpPr>
          <a:xfrm>
            <a:off x="321539" y="3699820"/>
            <a:ext cx="11548920" cy="1847614"/>
            <a:chOff x="321539" y="3699820"/>
            <a:chExt cx="11548920" cy="1847614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CBEDB38B-B6E0-A92E-57E0-5B273874018E}"/>
                </a:ext>
              </a:extLst>
            </p:cNvPr>
            <p:cNvGrpSpPr/>
            <p:nvPr/>
          </p:nvGrpSpPr>
          <p:grpSpPr>
            <a:xfrm>
              <a:off x="321539" y="3699820"/>
              <a:ext cx="11548920" cy="1837233"/>
              <a:chOff x="349609" y="3500238"/>
              <a:chExt cx="11548920" cy="1837233"/>
            </a:xfrm>
          </p:grpSpPr>
          <p:sp>
            <p:nvSpPr>
              <p:cNvPr id="51" name="テキスト ボックス 50">
                <a:hlinkClick r:id="rId2"/>
                <a:extLst>
                  <a:ext uri="{FF2B5EF4-FFF2-40B4-BE49-F238E27FC236}">
                    <a16:creationId xmlns:a16="http://schemas.microsoft.com/office/drawing/2014/main" id="{1CE3CCCD-72BC-7546-F41E-F3563B2B420B}"/>
                  </a:ext>
                </a:extLst>
              </p:cNvPr>
              <p:cNvSpPr txBox="1"/>
              <p:nvPr/>
            </p:nvSpPr>
            <p:spPr>
              <a:xfrm>
                <a:off x="349610" y="4998917"/>
                <a:ext cx="11548919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/>
                  <a:t>UTokyo Account (</a:t>
                </a:r>
                <a:r>
                  <a:rPr kumimoji="1" lang="en-US" altLang="ja-JP" sz="1600" b="1" dirty="0" err="1"/>
                  <a:t>utac</a:t>
                </a:r>
                <a:r>
                  <a:rPr kumimoji="1" lang="en-US" altLang="ja-JP" sz="1600" b="1" dirty="0"/>
                  <a:t>)</a:t>
                </a:r>
                <a:endParaRPr kumimoji="1" lang="ja-JP" altLang="en-US" sz="1600" b="1" dirty="0"/>
              </a:p>
            </p:txBody>
          </p:sp>
          <p:grpSp>
            <p:nvGrpSpPr>
              <p:cNvPr id="52" name="グループ化 51">
                <a:extLst>
                  <a:ext uri="{FF2B5EF4-FFF2-40B4-BE49-F238E27FC236}">
                    <a16:creationId xmlns:a16="http://schemas.microsoft.com/office/drawing/2014/main" id="{08903B2A-442B-CA54-9B7E-1FAB75288976}"/>
                  </a:ext>
                </a:extLst>
              </p:cNvPr>
              <p:cNvGrpSpPr/>
              <p:nvPr/>
            </p:nvGrpSpPr>
            <p:grpSpPr>
              <a:xfrm>
                <a:off x="9856816" y="4131527"/>
                <a:ext cx="2041713" cy="867390"/>
                <a:chOff x="9856816" y="4131527"/>
                <a:chExt cx="2041713" cy="867390"/>
              </a:xfrm>
            </p:grpSpPr>
            <p:sp>
              <p:nvSpPr>
                <p:cNvPr id="73" name="テキスト ボックス 72">
                  <a:hlinkClick r:id="rId3"/>
                  <a:extLst>
                    <a:ext uri="{FF2B5EF4-FFF2-40B4-BE49-F238E27FC236}">
                      <a16:creationId xmlns:a16="http://schemas.microsoft.com/office/drawing/2014/main" id="{5C683869-573A-E907-8AB6-87D2346C90C5}"/>
                    </a:ext>
                  </a:extLst>
                </p:cNvPr>
                <p:cNvSpPr txBox="1"/>
                <p:nvPr/>
              </p:nvSpPr>
              <p:spPr>
                <a:xfrm>
                  <a:off x="9856816" y="4131527"/>
                  <a:ext cx="2041713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Microsoft</a:t>
                  </a:r>
                  <a:endParaRPr kumimoji="1" lang="ja-JP" altLang="en-US" sz="3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74" name="直線矢印コネクタ 73">
                  <a:extLst>
                    <a:ext uri="{FF2B5EF4-FFF2-40B4-BE49-F238E27FC236}">
                      <a16:creationId xmlns:a16="http://schemas.microsoft.com/office/drawing/2014/main" id="{A8B80C81-E335-4335-1167-A0B1D28D3062}"/>
                    </a:ext>
                  </a:extLst>
                </p:cNvPr>
                <p:cNvCxnSpPr>
                  <a:cxnSpLocks/>
                  <a:endCxn id="73" idx="2"/>
                </p:cNvCxnSpPr>
                <p:nvPr/>
              </p:nvCxnSpPr>
              <p:spPr>
                <a:xfrm flipV="1">
                  <a:off x="10877672" y="4777858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A53C2AE3-52D4-0248-C7F9-07BD61CAB134}"/>
                  </a:ext>
                </a:extLst>
              </p:cNvPr>
              <p:cNvGrpSpPr/>
              <p:nvPr/>
            </p:nvGrpSpPr>
            <p:grpSpPr>
              <a:xfrm>
                <a:off x="8203668" y="4131527"/>
                <a:ext cx="1516762" cy="863899"/>
                <a:chOff x="8203668" y="4131527"/>
                <a:chExt cx="1516762" cy="863899"/>
              </a:xfrm>
            </p:grpSpPr>
            <p:sp>
              <p:nvSpPr>
                <p:cNvPr id="71" name="テキスト ボックス 70">
                  <a:hlinkClick r:id="rId4"/>
                  <a:extLst>
                    <a:ext uri="{FF2B5EF4-FFF2-40B4-BE49-F238E27FC236}">
                      <a16:creationId xmlns:a16="http://schemas.microsoft.com/office/drawing/2014/main" id="{881F8C82-E1DC-5B2B-A9E3-99D19AF4E35A}"/>
                    </a:ext>
                  </a:extLst>
                </p:cNvPr>
                <p:cNvSpPr txBox="1"/>
                <p:nvPr/>
              </p:nvSpPr>
              <p:spPr>
                <a:xfrm>
                  <a:off x="8203668" y="4131527"/>
                  <a:ext cx="1516762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dirty="0">
                      <a:solidFill>
                        <a:srgbClr val="0066FF"/>
                      </a:solidFill>
                    </a:rPr>
                    <a:t>G</a:t>
                  </a:r>
                  <a:r>
                    <a:rPr kumimoji="1" lang="en-US" altLang="ja-JP" sz="3600" dirty="0">
                      <a:solidFill>
                        <a:srgbClr val="FF0000"/>
                      </a:solidFill>
                    </a:rPr>
                    <a:t>o</a:t>
                  </a:r>
                  <a:r>
                    <a:rPr kumimoji="1" lang="en-US" altLang="ja-JP" sz="3600" dirty="0">
                      <a:solidFill>
                        <a:srgbClr val="FFC000"/>
                      </a:solidFill>
                    </a:rPr>
                    <a:t>o</a:t>
                  </a:r>
                  <a:r>
                    <a:rPr kumimoji="1" lang="en-US" altLang="ja-JP" sz="3600" dirty="0">
                      <a:solidFill>
                        <a:srgbClr val="0066FF"/>
                      </a:solidFill>
                    </a:rPr>
                    <a:t>g</a:t>
                  </a:r>
                  <a:r>
                    <a:rPr kumimoji="1" lang="en-US" altLang="ja-JP" sz="3600" dirty="0">
                      <a:solidFill>
                        <a:srgbClr val="00B050"/>
                      </a:solidFill>
                    </a:rPr>
                    <a:t>l</a:t>
                  </a:r>
                  <a:r>
                    <a:rPr kumimoji="1" lang="en-US" altLang="ja-JP" sz="3600" dirty="0">
                      <a:solidFill>
                        <a:srgbClr val="FF0000"/>
                      </a:solidFill>
                    </a:rPr>
                    <a:t>e</a:t>
                  </a:r>
                  <a:endParaRPr kumimoji="1" lang="ja-JP" altLang="en-US" sz="3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72" name="直線矢印コネクタ 71">
                  <a:extLst>
                    <a:ext uri="{FF2B5EF4-FFF2-40B4-BE49-F238E27FC236}">
                      <a16:creationId xmlns:a16="http://schemas.microsoft.com/office/drawing/2014/main" id="{06FC08EF-941C-DF81-006D-818E3B25FC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62048" y="4774367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9CB27D86-37AE-98F7-6F21-27B04D1CB193}"/>
                  </a:ext>
                </a:extLst>
              </p:cNvPr>
              <p:cNvGrpSpPr/>
              <p:nvPr/>
            </p:nvGrpSpPr>
            <p:grpSpPr>
              <a:xfrm>
                <a:off x="6733262" y="4131527"/>
                <a:ext cx="1334020" cy="863898"/>
                <a:chOff x="6733262" y="4131527"/>
                <a:chExt cx="1334020" cy="863898"/>
              </a:xfrm>
            </p:grpSpPr>
            <p:sp>
              <p:nvSpPr>
                <p:cNvPr id="69" name="テキスト ボックス 68">
                  <a:hlinkClick r:id="rId5"/>
                  <a:extLst>
                    <a:ext uri="{FF2B5EF4-FFF2-40B4-BE49-F238E27FC236}">
                      <a16:creationId xmlns:a16="http://schemas.microsoft.com/office/drawing/2014/main" id="{059A76BC-070A-4136-C48E-A7C332954756}"/>
                    </a:ext>
                  </a:extLst>
                </p:cNvPr>
                <p:cNvSpPr txBox="1"/>
                <p:nvPr/>
              </p:nvSpPr>
              <p:spPr>
                <a:xfrm>
                  <a:off x="6733262" y="4131527"/>
                  <a:ext cx="1334020" cy="646331"/>
                </a:xfrm>
                <a:prstGeom prst="rect">
                  <a:avLst/>
                </a:prstGeom>
                <a:solidFill>
                  <a:srgbClr val="8B217E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b="1" dirty="0">
                      <a:solidFill>
                        <a:schemeClr val="bg1"/>
                      </a:solidFill>
                    </a:rPr>
                    <a:t> slack </a:t>
                  </a:r>
                  <a:endParaRPr kumimoji="1" lang="ja-JP" altLang="en-US" sz="3600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70" name="直線矢印コネクタ 69">
                  <a:extLst>
                    <a:ext uri="{FF2B5EF4-FFF2-40B4-BE49-F238E27FC236}">
                      <a16:creationId xmlns:a16="http://schemas.microsoft.com/office/drawing/2014/main" id="{32EA07A7-C08D-8341-47BE-07AF63292D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00270" y="4774366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グループ化 54">
                <a:extLst>
                  <a:ext uri="{FF2B5EF4-FFF2-40B4-BE49-F238E27FC236}">
                    <a16:creationId xmlns:a16="http://schemas.microsoft.com/office/drawing/2014/main" id="{4648865E-1778-6026-B508-6AF6F08B6C71}"/>
                  </a:ext>
                </a:extLst>
              </p:cNvPr>
              <p:cNvGrpSpPr/>
              <p:nvPr/>
            </p:nvGrpSpPr>
            <p:grpSpPr>
              <a:xfrm>
                <a:off x="5383595" y="4131528"/>
                <a:ext cx="1213281" cy="870880"/>
                <a:chOff x="5383595" y="4131528"/>
                <a:chExt cx="1213281" cy="870880"/>
              </a:xfrm>
            </p:grpSpPr>
            <p:sp>
              <p:nvSpPr>
                <p:cNvPr id="67" name="テキスト ボックス 66">
                  <a:hlinkClick r:id="rId6"/>
                  <a:extLst>
                    <a:ext uri="{FF2B5EF4-FFF2-40B4-BE49-F238E27FC236}">
                      <a16:creationId xmlns:a16="http://schemas.microsoft.com/office/drawing/2014/main" id="{89338F06-728C-0930-C68E-5408A198B0A0}"/>
                    </a:ext>
                  </a:extLst>
                </p:cNvPr>
                <p:cNvSpPr txBox="1"/>
                <p:nvPr/>
              </p:nvSpPr>
              <p:spPr>
                <a:xfrm>
                  <a:off x="5383595" y="4131528"/>
                  <a:ext cx="121328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dirty="0">
                      <a:solidFill>
                        <a:srgbClr val="0066FF"/>
                      </a:solidFill>
                    </a:rPr>
                    <a:t>zoom</a:t>
                  </a:r>
                  <a:endParaRPr kumimoji="1" lang="ja-JP" altLang="en-US" sz="3600" dirty="0">
                    <a:solidFill>
                      <a:srgbClr val="0066FF"/>
                    </a:solidFill>
                  </a:endParaRPr>
                </a:p>
              </p:txBody>
            </p:sp>
            <p:cxnSp>
              <p:nvCxnSpPr>
                <p:cNvPr id="68" name="直線矢印コネクタ 67">
                  <a:extLst>
                    <a:ext uri="{FF2B5EF4-FFF2-40B4-BE49-F238E27FC236}">
                      <a16:creationId xmlns:a16="http://schemas.microsoft.com/office/drawing/2014/main" id="{387A5CB1-3694-09F7-7F10-778A06A761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90235" y="4781349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EFFDDCC6-B7A2-F147-7979-9F443082DB5D}"/>
                  </a:ext>
                </a:extLst>
              </p:cNvPr>
              <p:cNvGrpSpPr/>
              <p:nvPr/>
            </p:nvGrpSpPr>
            <p:grpSpPr>
              <a:xfrm>
                <a:off x="3309479" y="4131531"/>
                <a:ext cx="1937730" cy="863893"/>
                <a:chOff x="3309479" y="4131531"/>
                <a:chExt cx="1937730" cy="863893"/>
              </a:xfrm>
            </p:grpSpPr>
            <p:pic>
              <p:nvPicPr>
                <p:cNvPr id="65" name="図 64">
                  <a:hlinkClick r:id="rId7"/>
                  <a:extLst>
                    <a:ext uri="{FF2B5EF4-FFF2-40B4-BE49-F238E27FC236}">
                      <a16:creationId xmlns:a16="http://schemas.microsoft.com/office/drawing/2014/main" id="{27FBAAA9-92C7-0B4F-2492-305D3881D0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7826" r="34097"/>
                <a:stretch/>
              </p:blipFill>
              <p:spPr>
                <a:xfrm>
                  <a:off x="3309479" y="4131531"/>
                  <a:ext cx="1937730" cy="64633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cxnSp>
              <p:nvCxnSpPr>
                <p:cNvPr id="66" name="直線矢印コネクタ 65">
                  <a:extLst>
                    <a:ext uri="{FF2B5EF4-FFF2-40B4-BE49-F238E27FC236}">
                      <a16:creationId xmlns:a16="http://schemas.microsoft.com/office/drawing/2014/main" id="{46EAAC82-72C6-A098-A18F-330640A8C8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77492" y="4774365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グループ化 56">
                <a:extLst>
                  <a:ext uri="{FF2B5EF4-FFF2-40B4-BE49-F238E27FC236}">
                    <a16:creationId xmlns:a16="http://schemas.microsoft.com/office/drawing/2014/main" id="{C2E52506-E676-4F73-E81E-E61D46E6CC81}"/>
                  </a:ext>
                </a:extLst>
              </p:cNvPr>
              <p:cNvGrpSpPr/>
              <p:nvPr/>
            </p:nvGrpSpPr>
            <p:grpSpPr>
              <a:xfrm>
                <a:off x="2230830" y="4131528"/>
                <a:ext cx="940561" cy="863895"/>
                <a:chOff x="2230830" y="4131528"/>
                <a:chExt cx="940561" cy="863895"/>
              </a:xfrm>
            </p:grpSpPr>
            <p:pic>
              <p:nvPicPr>
                <p:cNvPr id="63" name="図 62">
                  <a:hlinkClick r:id="rId9"/>
                  <a:extLst>
                    <a:ext uri="{FF2B5EF4-FFF2-40B4-BE49-F238E27FC236}">
                      <a16:creationId xmlns:a16="http://schemas.microsoft.com/office/drawing/2014/main" id="{8322A84C-2E35-EBD6-D43D-7B73DA8154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t="15908" b="15374"/>
                <a:stretch/>
              </p:blipFill>
              <p:spPr>
                <a:xfrm>
                  <a:off x="2230830" y="4131528"/>
                  <a:ext cx="940561" cy="646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cxnSp>
              <p:nvCxnSpPr>
                <p:cNvPr id="64" name="直線矢印コネクタ 63">
                  <a:extLst>
                    <a:ext uri="{FF2B5EF4-FFF2-40B4-BE49-F238E27FC236}">
                      <a16:creationId xmlns:a16="http://schemas.microsoft.com/office/drawing/2014/main" id="{EF33DA87-C812-6B5B-69DA-0ACDB74D3C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9381" y="4774364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9908BD91-C117-8E5F-1617-866D2DB17A1C}"/>
                  </a:ext>
                </a:extLst>
              </p:cNvPr>
              <p:cNvGrpSpPr/>
              <p:nvPr/>
            </p:nvGrpSpPr>
            <p:grpSpPr>
              <a:xfrm>
                <a:off x="349609" y="3500238"/>
                <a:ext cx="1766318" cy="1491694"/>
                <a:chOff x="349609" y="3500238"/>
                <a:chExt cx="1766318" cy="1491694"/>
              </a:xfrm>
            </p:grpSpPr>
            <p:sp>
              <p:nvSpPr>
                <p:cNvPr id="59" name="テキスト ボックス 58">
                  <a:hlinkClick r:id="rId11"/>
                  <a:extLst>
                    <a:ext uri="{FF2B5EF4-FFF2-40B4-BE49-F238E27FC236}">
                      <a16:creationId xmlns:a16="http://schemas.microsoft.com/office/drawing/2014/main" id="{B3316EC2-002D-78C5-C589-1939E8BE2EAD}"/>
                    </a:ext>
                  </a:extLst>
                </p:cNvPr>
                <p:cNvSpPr txBox="1"/>
                <p:nvPr/>
              </p:nvSpPr>
              <p:spPr>
                <a:xfrm>
                  <a:off x="349609" y="3500238"/>
                  <a:ext cx="1766317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600" dirty="0"/>
                    <a:t>   UTokyo Wi-Fi, </a:t>
                  </a:r>
                  <a:r>
                    <a:rPr kumimoji="1" lang="en-US" altLang="ja-JP" sz="1600" dirty="0" err="1"/>
                    <a:t>eduroam</a:t>
                  </a:r>
                  <a:endParaRPr kumimoji="1" lang="ja-JP" altLang="en-US" sz="1600" dirty="0"/>
                </a:p>
              </p:txBody>
            </p:sp>
            <p:sp>
              <p:nvSpPr>
                <p:cNvPr id="60" name="テキスト ボックス 59">
                  <a:hlinkClick r:id="rId12"/>
                  <a:extLst>
                    <a:ext uri="{FF2B5EF4-FFF2-40B4-BE49-F238E27FC236}">
                      <a16:creationId xmlns:a16="http://schemas.microsoft.com/office/drawing/2014/main" id="{D9BDDCE4-7A3E-19B8-4E2A-81CDAAF892EC}"/>
                    </a:ext>
                  </a:extLst>
                </p:cNvPr>
                <p:cNvSpPr txBox="1"/>
                <p:nvPr/>
              </p:nvSpPr>
              <p:spPr>
                <a:xfrm>
                  <a:off x="349610" y="4497365"/>
                  <a:ext cx="1766317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/>
                    <a:t>Account for </a:t>
                  </a:r>
                  <a:r>
                    <a:rPr kumimoji="1" lang="en-US" altLang="ja-JP" sz="1200" dirty="0" err="1"/>
                    <a:t>UTokyo</a:t>
                  </a:r>
                  <a:r>
                    <a:rPr kumimoji="1" lang="en-US" altLang="ja-JP" sz="1200" dirty="0"/>
                    <a:t> Wi-Fi</a:t>
                  </a:r>
                  <a:endParaRPr kumimoji="1" lang="ja-JP" altLang="en-US" sz="1200" dirty="0"/>
                </a:p>
              </p:txBody>
            </p:sp>
            <p:cxnSp>
              <p:nvCxnSpPr>
                <p:cNvPr id="61" name="直線矢印コネクタ 60">
                  <a:extLst>
                    <a:ext uri="{FF2B5EF4-FFF2-40B4-BE49-F238E27FC236}">
                      <a16:creationId xmlns:a16="http://schemas.microsoft.com/office/drawing/2014/main" id="{9C79E600-1A04-E9ED-0E1C-1BBED689DF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9398" y="4770873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矢印コネクタ 61">
                  <a:extLst>
                    <a:ext uri="{FF2B5EF4-FFF2-40B4-BE49-F238E27FC236}">
                      <a16:creationId xmlns:a16="http://schemas.microsoft.com/office/drawing/2014/main" id="{235D1D66-0972-769C-F355-7A61734FFE8B}"/>
                    </a:ext>
                  </a:extLst>
                </p:cNvPr>
                <p:cNvCxnSpPr>
                  <a:cxnSpLocks/>
                  <a:endCxn id="59" idx="2"/>
                </p:cNvCxnSpPr>
                <p:nvPr/>
              </p:nvCxnSpPr>
              <p:spPr>
                <a:xfrm flipV="1">
                  <a:off x="1219397" y="4085013"/>
                  <a:ext cx="13371" cy="419527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43" name="図 42" descr="ロゴ&#10;&#10;自動的に生成された説明">
              <a:hlinkClick r:id="rId13"/>
              <a:extLst>
                <a:ext uri="{FF2B5EF4-FFF2-40B4-BE49-F238E27FC236}">
                  <a16:creationId xmlns:a16="http://schemas.microsoft.com/office/drawing/2014/main" id="{30948785-3449-B246-B0C3-F5D961B78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816919" y="3979862"/>
              <a:ext cx="338554" cy="338554"/>
            </a:xfrm>
            <a:prstGeom prst="rect">
              <a:avLst/>
            </a:prstGeom>
          </p:spPr>
        </p:pic>
        <p:pic>
          <p:nvPicPr>
            <p:cNvPr id="44" name="図 43" descr="ロゴ&#10;&#10;自動的に生成された説明">
              <a:hlinkClick r:id="rId15"/>
              <a:extLst>
                <a:ext uri="{FF2B5EF4-FFF2-40B4-BE49-F238E27FC236}">
                  <a16:creationId xmlns:a16="http://schemas.microsoft.com/office/drawing/2014/main" id="{1E408AB9-74C8-78B7-7567-8E379B2F1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880585" y="3985883"/>
              <a:ext cx="338554" cy="338554"/>
            </a:xfrm>
            <a:prstGeom prst="rect">
              <a:avLst/>
            </a:prstGeom>
          </p:spPr>
        </p:pic>
        <p:pic>
          <p:nvPicPr>
            <p:cNvPr id="45" name="図 44" descr="ロゴ&#10;&#10;自動的に生成された説明">
              <a:hlinkClick r:id="rId16"/>
              <a:extLst>
                <a:ext uri="{FF2B5EF4-FFF2-40B4-BE49-F238E27FC236}">
                  <a16:creationId xmlns:a16="http://schemas.microsoft.com/office/drawing/2014/main" id="{472BC998-149B-1F5D-101E-487B6F887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30252" y="3985883"/>
              <a:ext cx="338554" cy="338554"/>
            </a:xfrm>
            <a:prstGeom prst="rect">
              <a:avLst/>
            </a:prstGeom>
          </p:spPr>
        </p:pic>
        <p:pic>
          <p:nvPicPr>
            <p:cNvPr id="46" name="図 45" descr="ロゴ&#10;&#10;自動的に生成された説明">
              <a:hlinkClick r:id="rId17"/>
              <a:extLst>
                <a:ext uri="{FF2B5EF4-FFF2-40B4-BE49-F238E27FC236}">
                  <a16:creationId xmlns:a16="http://schemas.microsoft.com/office/drawing/2014/main" id="{802EBED5-BB45-7D60-8ABE-2817E680D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00658" y="3985883"/>
              <a:ext cx="338554" cy="338554"/>
            </a:xfrm>
            <a:prstGeom prst="rect">
              <a:avLst/>
            </a:prstGeom>
          </p:spPr>
        </p:pic>
        <p:pic>
          <p:nvPicPr>
            <p:cNvPr id="47" name="図 46" descr="ロゴ&#10;&#10;自動的に生成された説明">
              <a:hlinkClick r:id="rId18"/>
              <a:extLst>
                <a:ext uri="{FF2B5EF4-FFF2-40B4-BE49-F238E27FC236}">
                  <a16:creationId xmlns:a16="http://schemas.microsoft.com/office/drawing/2014/main" id="{7DA7A9F5-50CE-B3EA-F846-F5ECFAC25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357952" y="3979862"/>
              <a:ext cx="338554" cy="338554"/>
            </a:xfrm>
            <a:prstGeom prst="rect">
              <a:avLst/>
            </a:prstGeom>
          </p:spPr>
        </p:pic>
        <p:pic>
          <p:nvPicPr>
            <p:cNvPr id="48" name="図 47" descr="ロゴ&#10;&#10;自動的に生成された説明">
              <a:hlinkClick r:id="rId19"/>
              <a:extLst>
                <a:ext uri="{FF2B5EF4-FFF2-40B4-BE49-F238E27FC236}">
                  <a16:creationId xmlns:a16="http://schemas.microsoft.com/office/drawing/2014/main" id="{8B76F301-29AE-B090-F201-64B10F09B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531905" y="3979862"/>
              <a:ext cx="338554" cy="338554"/>
            </a:xfrm>
            <a:prstGeom prst="rect">
              <a:avLst/>
            </a:prstGeom>
          </p:spPr>
        </p:pic>
        <p:pic>
          <p:nvPicPr>
            <p:cNvPr id="49" name="図 48" descr="ロゴ&#10;&#10;自動的に生成された説明">
              <a:hlinkClick r:id="rId11"/>
              <a:extLst>
                <a:ext uri="{FF2B5EF4-FFF2-40B4-BE49-F238E27FC236}">
                  <a16:creationId xmlns:a16="http://schemas.microsoft.com/office/drawing/2014/main" id="{1D263F81-487F-1E57-A34B-95F073211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749302" y="4365568"/>
              <a:ext cx="338554" cy="338554"/>
            </a:xfrm>
            <a:prstGeom prst="rect">
              <a:avLst/>
            </a:prstGeom>
          </p:spPr>
        </p:pic>
        <p:pic>
          <p:nvPicPr>
            <p:cNvPr id="50" name="図 49" descr="ロゴ&#10;&#10;自動的に生成された説明">
              <a:hlinkClick r:id="rId20"/>
              <a:extLst>
                <a:ext uri="{FF2B5EF4-FFF2-40B4-BE49-F238E27FC236}">
                  <a16:creationId xmlns:a16="http://schemas.microsoft.com/office/drawing/2014/main" id="{4D521B7C-4065-B537-1FA2-4BC24D875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1540" y="5208880"/>
              <a:ext cx="338554" cy="338554"/>
            </a:xfrm>
            <a:prstGeom prst="rect">
              <a:avLst/>
            </a:prstGeom>
          </p:spPr>
        </p:pic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4759602-F0BA-61EB-6783-8B110D431189}"/>
              </a:ext>
            </a:extLst>
          </p:cNvPr>
          <p:cNvSpPr txBox="1"/>
          <p:nvPr/>
        </p:nvSpPr>
        <p:spPr>
          <a:xfrm>
            <a:off x="6978692" y="5689384"/>
            <a:ext cx="437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Common Account for ICT Systems and Tools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6684199-85F6-40A7-66B6-D2722554171E}"/>
              </a:ext>
            </a:extLst>
          </p:cNvPr>
          <p:cNvSpPr txBox="1"/>
          <p:nvPr/>
        </p:nvSpPr>
        <p:spPr>
          <a:xfrm>
            <a:off x="1274352" y="1820974"/>
            <a:ext cx="2202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Academic Affairs</a:t>
            </a:r>
          </a:p>
          <a:p>
            <a:r>
              <a:rPr kumimoji="1" lang="en-US" altLang="ja-JP" dirty="0">
                <a:solidFill>
                  <a:schemeClr val="accent6"/>
                </a:solidFill>
              </a:rPr>
              <a:t>(Syllabus, Grading, …)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E37E475-A9B7-AE40-9F30-FA1154DCAEA4}"/>
              </a:ext>
            </a:extLst>
          </p:cNvPr>
          <p:cNvSpPr txBox="1"/>
          <p:nvPr/>
        </p:nvSpPr>
        <p:spPr>
          <a:xfrm>
            <a:off x="3581400" y="1226385"/>
            <a:ext cx="2514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LMS</a:t>
            </a:r>
          </a:p>
          <a:p>
            <a:r>
              <a:rPr lang="en-US" altLang="ja-JP" dirty="0">
                <a:solidFill>
                  <a:schemeClr val="accent6"/>
                </a:solidFill>
              </a:rPr>
              <a:t>(H</a:t>
            </a:r>
            <a:r>
              <a:rPr lang="ja-JP" altLang="en-US" dirty="0">
                <a:solidFill>
                  <a:schemeClr val="accent6"/>
                </a:solidFill>
              </a:rPr>
              <a:t>andouts,</a:t>
            </a:r>
            <a:r>
              <a:rPr lang="en-US" altLang="ja-JP" dirty="0">
                <a:solidFill>
                  <a:schemeClr val="accent6"/>
                </a:solidFill>
              </a:rPr>
              <a:t> A</a:t>
            </a:r>
            <a:r>
              <a:rPr lang="ja-JP" altLang="en-US" dirty="0">
                <a:solidFill>
                  <a:schemeClr val="accent6"/>
                </a:solidFill>
              </a:rPr>
              <a:t>ssignments,</a:t>
            </a:r>
            <a:br>
              <a:rPr lang="en-US" altLang="ja-JP" dirty="0">
                <a:solidFill>
                  <a:schemeClr val="accent6"/>
                </a:solidFill>
              </a:rPr>
            </a:br>
            <a:r>
              <a:rPr lang="en-US" altLang="ja-JP" dirty="0">
                <a:solidFill>
                  <a:schemeClr val="accent6"/>
                </a:solidFill>
              </a:rPr>
              <a:t>A</a:t>
            </a:r>
            <a:r>
              <a:rPr lang="ja-JP" altLang="en-US" dirty="0">
                <a:solidFill>
                  <a:schemeClr val="accent6"/>
                </a:solidFill>
              </a:rPr>
              <a:t>nnouncements</a:t>
            </a:r>
            <a:r>
              <a:rPr lang="en-US" altLang="ja-JP" dirty="0">
                <a:solidFill>
                  <a:schemeClr val="accent6"/>
                </a:solidFill>
              </a:rPr>
              <a:t>, </a:t>
            </a:r>
            <a:r>
              <a:rPr lang="ja-JP" altLang="en-US" dirty="0">
                <a:solidFill>
                  <a:schemeClr val="accent6"/>
                </a:solidFill>
              </a:rPr>
              <a:t>..</a:t>
            </a:r>
            <a:r>
              <a:rPr lang="en-US" altLang="ja-JP" dirty="0">
                <a:solidFill>
                  <a:schemeClr val="accent6"/>
                </a:solidFill>
              </a:rPr>
              <a:t>.</a:t>
            </a:r>
            <a:r>
              <a:rPr lang="ja-JP" altLang="en-US" dirty="0">
                <a:solidFill>
                  <a:schemeClr val="accent6"/>
                </a:solidFill>
              </a:rPr>
              <a:t>)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274A311-1975-03F3-4C7D-45038B846859}"/>
              </a:ext>
            </a:extLst>
          </p:cNvPr>
          <p:cNvSpPr txBox="1"/>
          <p:nvPr/>
        </p:nvSpPr>
        <p:spPr>
          <a:xfrm>
            <a:off x="5424673" y="2344329"/>
            <a:ext cx="2029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Online Classes,</a:t>
            </a:r>
          </a:p>
          <a:p>
            <a:r>
              <a:rPr lang="en-US" altLang="ja-JP" dirty="0">
                <a:solidFill>
                  <a:schemeClr val="accent6"/>
                </a:solidFill>
              </a:rPr>
              <a:t>Meetings, Seminars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D4849C0-6736-28C0-749F-7B6102827B8B}"/>
              </a:ext>
            </a:extLst>
          </p:cNvPr>
          <p:cNvSpPr txBox="1"/>
          <p:nvPr/>
        </p:nvSpPr>
        <p:spPr>
          <a:xfrm>
            <a:off x="6719600" y="3244334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Communication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2D4E9D7-FC2B-C519-E18B-CB7D2F53A321}"/>
              </a:ext>
            </a:extLst>
          </p:cNvPr>
          <p:cNvSpPr txBox="1"/>
          <p:nvPr/>
        </p:nvSpPr>
        <p:spPr>
          <a:xfrm>
            <a:off x="8230544" y="2208611"/>
            <a:ext cx="3760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Email, Documents (share and co-edit),</a:t>
            </a:r>
          </a:p>
          <a:p>
            <a:r>
              <a:rPr lang="en-US" altLang="ja-JP" dirty="0">
                <a:solidFill>
                  <a:schemeClr val="accent6"/>
                </a:solidFill>
              </a:rPr>
              <a:t>and many kinds of cloud services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75D72420-6704-67A8-6F8F-D8FDD307F6E4}"/>
              </a:ext>
            </a:extLst>
          </p:cNvPr>
          <p:cNvSpPr txBox="1"/>
          <p:nvPr/>
        </p:nvSpPr>
        <p:spPr>
          <a:xfrm>
            <a:off x="180139" y="2684873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Wi-Fi on Campus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5C884E58-073E-A05F-E3C8-E92D99C705BA}"/>
              </a:ext>
            </a:extLst>
          </p:cNvPr>
          <p:cNvCxnSpPr>
            <a:cxnSpLocks/>
            <a:stCxn id="81" idx="2"/>
            <a:endCxn id="59" idx="0"/>
          </p:cNvCxnSpPr>
          <p:nvPr/>
        </p:nvCxnSpPr>
        <p:spPr>
          <a:xfrm>
            <a:off x="1066760" y="3054205"/>
            <a:ext cx="137938" cy="645615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9D616365-A3BA-D9BC-AC75-87EA8F643A1B}"/>
              </a:ext>
            </a:extLst>
          </p:cNvPr>
          <p:cNvCxnSpPr>
            <a:cxnSpLocks/>
            <a:stCxn id="76" idx="2"/>
            <a:endCxn id="63" idx="0"/>
          </p:cNvCxnSpPr>
          <p:nvPr/>
        </p:nvCxnSpPr>
        <p:spPr>
          <a:xfrm>
            <a:off x="2375679" y="2467305"/>
            <a:ext cx="297362" cy="1863805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02E108C-031B-6613-27DA-4D1840C48C0A}"/>
              </a:ext>
            </a:extLst>
          </p:cNvPr>
          <p:cNvCxnSpPr>
            <a:cxnSpLocks/>
            <a:stCxn id="77" idx="2"/>
            <a:endCxn id="65" idx="0"/>
          </p:cNvCxnSpPr>
          <p:nvPr/>
        </p:nvCxnSpPr>
        <p:spPr>
          <a:xfrm flipH="1">
            <a:off x="4250274" y="2149715"/>
            <a:ext cx="588586" cy="2181398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CE084D09-D988-B1D1-6BB3-529FD23AEC45}"/>
              </a:ext>
            </a:extLst>
          </p:cNvPr>
          <p:cNvCxnSpPr>
            <a:cxnSpLocks/>
            <a:stCxn id="78" idx="2"/>
            <a:endCxn id="67" idx="0"/>
          </p:cNvCxnSpPr>
          <p:nvPr/>
        </p:nvCxnSpPr>
        <p:spPr>
          <a:xfrm flipH="1">
            <a:off x="5962166" y="2990660"/>
            <a:ext cx="477176" cy="1340450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9894381C-D178-C916-CCF9-DACB77686E4F}"/>
              </a:ext>
            </a:extLst>
          </p:cNvPr>
          <p:cNvCxnSpPr>
            <a:cxnSpLocks/>
            <a:stCxn id="79" idx="2"/>
            <a:endCxn id="69" idx="0"/>
          </p:cNvCxnSpPr>
          <p:nvPr/>
        </p:nvCxnSpPr>
        <p:spPr>
          <a:xfrm flipH="1">
            <a:off x="7372202" y="3613666"/>
            <a:ext cx="183909" cy="717443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5AAD0D89-97E3-9748-A588-1F67D0CBE417}"/>
              </a:ext>
            </a:extLst>
          </p:cNvPr>
          <p:cNvCxnSpPr>
            <a:cxnSpLocks/>
            <a:stCxn id="80" idx="2"/>
            <a:endCxn id="71" idx="0"/>
          </p:cNvCxnSpPr>
          <p:nvPr/>
        </p:nvCxnSpPr>
        <p:spPr>
          <a:xfrm flipH="1">
            <a:off x="8933979" y="2854942"/>
            <a:ext cx="1176728" cy="1476167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879676E9-D17C-A434-9C5D-E0820A020D67}"/>
              </a:ext>
            </a:extLst>
          </p:cNvPr>
          <p:cNvCxnSpPr>
            <a:cxnSpLocks/>
            <a:stCxn id="80" idx="2"/>
            <a:endCxn id="73" idx="0"/>
          </p:cNvCxnSpPr>
          <p:nvPr/>
        </p:nvCxnSpPr>
        <p:spPr>
          <a:xfrm>
            <a:off x="10110707" y="2854942"/>
            <a:ext cx="738896" cy="1476167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コネクタ: カギ線 103">
            <a:extLst>
              <a:ext uri="{FF2B5EF4-FFF2-40B4-BE49-F238E27FC236}">
                <a16:creationId xmlns:a16="http://schemas.microsoft.com/office/drawing/2014/main" id="{8C9DB6BA-FF61-026D-7BA9-DDC20E0CBBE1}"/>
              </a:ext>
            </a:extLst>
          </p:cNvPr>
          <p:cNvCxnSpPr>
            <a:cxnSpLocks/>
            <a:stCxn id="75" idx="1"/>
            <a:endCxn id="51" idx="2"/>
          </p:cNvCxnSpPr>
          <p:nvPr/>
        </p:nvCxnSpPr>
        <p:spPr>
          <a:xfrm rot="10800000">
            <a:off x="6096000" y="5537054"/>
            <a:ext cx="882692" cy="336997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507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6F06635F-DFD9-04E5-7F13-BE9D4D340E9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AE92E19-5663-AE75-E52E-3C0595431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 err="1"/>
              <a:t>UTokyo</a:t>
            </a:r>
            <a:r>
              <a:rPr lang="en-US" altLang="ja-JP" sz="6600" dirty="0"/>
              <a:t> Wi-Fi</a:t>
            </a:r>
            <a:endParaRPr lang="ja-JP" altLang="en-US" sz="6600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9046431-38F4-C15C-28B8-F7B2C1B23E29}"/>
              </a:ext>
            </a:extLst>
          </p:cNvPr>
          <p:cNvSpPr/>
          <p:nvPr/>
        </p:nvSpPr>
        <p:spPr>
          <a:xfrm>
            <a:off x="2880000" y="5605950"/>
            <a:ext cx="3124650" cy="576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DBB0C7B-B984-A1A0-6171-26D0E913C3A7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D175AB3-352F-7425-5C0A-F5F6497A2799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9844CDB-8889-0E52-6614-8E94145F936B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44516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b="1" dirty="0" err="1">
                <a:solidFill>
                  <a:srgbClr val="155F90"/>
                </a:solidFill>
              </a:rPr>
              <a:t>UTokyo</a:t>
            </a:r>
            <a:r>
              <a:rPr lang="en-US" altLang="ja-JP" sz="3600" b="1" dirty="0">
                <a:solidFill>
                  <a:srgbClr val="155F90"/>
                </a:solidFill>
              </a:rPr>
              <a:t> Wi-Fi</a:t>
            </a:r>
          </a:p>
          <a:p>
            <a:pPr marL="0" indent="0">
              <a:buNone/>
            </a:pPr>
            <a:r>
              <a:rPr lang="en-US" altLang="ja-JP" dirty="0"/>
              <a:t>Campus Wi-Fi network access is available at most locations on campus.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dirty="0"/>
              <a:t>You can connect by issuing an account for </a:t>
            </a:r>
            <a:r>
              <a:rPr kumimoji="1" lang="en-US" altLang="ja-JP" dirty="0" err="1"/>
              <a:t>UTokyo</a:t>
            </a:r>
            <a:r>
              <a:rPr kumimoji="1" lang="en-US" altLang="ja-JP"/>
              <a:t> Wi-Fi.</a:t>
            </a:r>
            <a:endParaRPr kumimoji="1" lang="en-US" altLang="ja-JP" dirty="0"/>
          </a:p>
          <a:p>
            <a:r>
              <a:rPr kumimoji="1" lang="en-US" altLang="ja-JP" dirty="0"/>
              <a:t>Accounts must be re-issued once a year.</a:t>
            </a:r>
          </a:p>
          <a:p>
            <a:r>
              <a:rPr lang="en-US" altLang="ja-JP" dirty="0"/>
              <a:t>You can also use </a:t>
            </a:r>
            <a:r>
              <a:rPr lang="en-US" altLang="ja-JP" dirty="0" err="1"/>
              <a:t>eduroam</a:t>
            </a:r>
            <a:r>
              <a:rPr lang="en-US" altLang="ja-JP" dirty="0"/>
              <a:t> with the same account.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13C7FB5-16CE-FB99-3A6E-2F8C8196E3B8}"/>
              </a:ext>
            </a:extLst>
          </p:cNvPr>
          <p:cNvSpPr/>
          <p:nvPr/>
        </p:nvSpPr>
        <p:spPr>
          <a:xfrm>
            <a:off x="8776553" y="4917219"/>
            <a:ext cx="1745673" cy="375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utelecon</a:t>
            </a:r>
            <a:r>
              <a:rPr kumimoji="1" lang="en-US" altLang="ja-JP" dirty="0">
                <a:solidFill>
                  <a:schemeClr val="tx1"/>
                </a:solidFill>
              </a:rPr>
              <a:t> wi-fi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18E2280C-34CD-86F3-FA93-C021ED8E5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972" y="4858779"/>
            <a:ext cx="648528" cy="7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64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8FA5DD-0515-1ABC-6332-8AF4CEAA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Account </a:t>
            </a:r>
            <a:r>
              <a:rPr kumimoji="1" lang="en-US" altLang="ja-JP" dirty="0"/>
              <a:t>I</a:t>
            </a:r>
            <a:r>
              <a:rPr kumimoji="1" lang="ja-JP" altLang="en-US" dirty="0"/>
              <a:t>ssuance </a:t>
            </a:r>
            <a:r>
              <a:rPr kumimoji="1" lang="en-US" altLang="ja-JP" dirty="0"/>
              <a:t>f</a:t>
            </a:r>
            <a:r>
              <a:rPr kumimoji="1" lang="ja-JP" altLang="en-US" dirty="0"/>
              <a:t>or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Wi-Fi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B58007-DC00-0CA6-66AD-91BA43F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6424DD-60D8-A613-8AE8-42353815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F00D3-C26A-0F45-3EE5-25F25D96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AA8D50F-7B06-5BDF-174A-0CFAA179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Access the </a:t>
            </a:r>
            <a:r>
              <a:rPr kumimoji="1" lang="en-US" altLang="ja-JP" dirty="0" err="1">
                <a:hlinkClick r:id="rId2"/>
              </a:rPr>
              <a:t>UTokyo</a:t>
            </a:r>
            <a:r>
              <a:rPr kumimoji="1" lang="en-US" altLang="ja-JP" dirty="0">
                <a:hlinkClick r:id="rId2"/>
              </a:rPr>
              <a:t> Wi-Fi Account Menu</a:t>
            </a:r>
            <a:r>
              <a:rPr kumimoji="1" lang="en-US" altLang="ja-JP" dirty="0"/>
              <a:t>.</a:t>
            </a:r>
          </a:p>
          <a:p>
            <a:pPr lvl="1"/>
            <a:endParaRPr lang="en-US" altLang="ja-JP" dirty="0"/>
          </a:p>
          <a:p>
            <a:r>
              <a:rPr lang="en-US" altLang="ja-JP" dirty="0"/>
              <a:t>P</a:t>
            </a:r>
            <a:r>
              <a:rPr kumimoji="1" lang="en-US" altLang="ja-JP" dirty="0"/>
              <a:t>ress the “</a:t>
            </a:r>
            <a:r>
              <a:rPr kumimoji="1" lang="ja-JP" altLang="en-US" dirty="0"/>
              <a:t>　新規申請</a:t>
            </a:r>
            <a:r>
              <a:rPr kumimoji="1" lang="en-US" altLang="ja-JP" dirty="0"/>
              <a:t> (New Application)” button.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You will receive an email with your username and password for Wi-Fi.</a:t>
            </a:r>
          </a:p>
          <a:p>
            <a:pPr lvl="1"/>
            <a:r>
              <a:rPr kumimoji="1" lang="en-US" altLang="ja-JP" dirty="0"/>
              <a:t>The email will be sent to </a:t>
            </a:r>
            <a:r>
              <a:rPr kumimoji="1" lang="en-US" altLang="ja-JP" dirty="0">
                <a:hlinkClick r:id="rId3"/>
              </a:rPr>
              <a:t>your ECCS mailbox</a:t>
            </a:r>
            <a:r>
              <a:rPr kumimoji="1" lang="en-US" altLang="ja-JP" dirty="0"/>
              <a:t> and to your email address registered on the staff dictionary (or </a:t>
            </a:r>
            <a:r>
              <a:rPr lang="en-US" altLang="ja-JP" dirty="0"/>
              <a:t>on </a:t>
            </a:r>
            <a:r>
              <a:rPr kumimoji="1" lang="en-US" altLang="ja-JP" dirty="0"/>
              <a:t>UTAS if you are a student).</a:t>
            </a:r>
            <a:endParaRPr lang="en-US" altLang="ja-JP" dirty="0"/>
          </a:p>
          <a:p>
            <a:r>
              <a:rPr lang="en-US" altLang="ja-JP" dirty="0"/>
              <a:t>username: </a:t>
            </a:r>
            <a:r>
              <a:rPr lang="ja-JP" altLang="en-US" dirty="0">
                <a:solidFill>
                  <a:srgbClr val="155F90"/>
                </a:solidFill>
                <a:latin typeface="Consolas" panose="020B0609020204030204" pitchFamily="49" charset="0"/>
              </a:rPr>
              <a:t>u24</a:t>
            </a:r>
            <a:r>
              <a:rPr lang="en-US" altLang="ja-JP" dirty="0" err="1">
                <a:solidFill>
                  <a:srgbClr val="155F90"/>
                </a:solidFill>
                <a:latin typeface="Consolas" panose="020B0609020204030204" pitchFamily="49" charset="0"/>
              </a:rPr>
              <a:t>xxxxxx</a:t>
            </a:r>
            <a:r>
              <a:rPr lang="ja-JP" altLang="en-US" dirty="0">
                <a:solidFill>
                  <a:srgbClr val="155F90"/>
                </a:solidFill>
                <a:latin typeface="Consolas" panose="020B0609020204030204" pitchFamily="49" charset="0"/>
              </a:rPr>
              <a:t>@wifi.u-tokyo.ac.jp</a:t>
            </a:r>
            <a:endParaRPr lang="en-US" altLang="ja-JP" dirty="0">
              <a:solidFill>
                <a:srgbClr val="155F90"/>
              </a:solidFill>
              <a:latin typeface="Consolas" panose="020B0609020204030204" pitchFamily="49" charset="0"/>
            </a:endParaRP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This is not an email address.</a:t>
            </a:r>
          </a:p>
          <a:p>
            <a:pPr lvl="1"/>
            <a:endParaRPr kumimoji="1" lang="en-US" altLang="ja-JP" dirty="0"/>
          </a:p>
          <a:p>
            <a:pPr lvl="3"/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113985-877F-055C-F758-871FA7AA035E}"/>
              </a:ext>
            </a:extLst>
          </p:cNvPr>
          <p:cNvSpPr txBox="1"/>
          <p:nvPr/>
        </p:nvSpPr>
        <p:spPr>
          <a:xfrm>
            <a:off x="3104805" y="185997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/>
              <a:t>s</a:t>
            </a:r>
            <a:r>
              <a:rPr kumimoji="1" lang="en-US" altLang="ja-JP" i="1" dirty="0" err="1"/>
              <a:t>hinki</a:t>
            </a:r>
            <a:r>
              <a:rPr kumimoji="1" lang="en-US" altLang="ja-JP" i="1" dirty="0"/>
              <a:t> </a:t>
            </a:r>
            <a:r>
              <a:rPr kumimoji="1" lang="en-US" altLang="ja-JP" i="1" dirty="0" err="1"/>
              <a:t>shinsei</a:t>
            </a:r>
            <a:endParaRPr kumimoji="1" lang="ja-JP" altLang="en-US" i="1" dirty="0"/>
          </a:p>
        </p:txBody>
      </p:sp>
      <p:pic>
        <p:nvPicPr>
          <p:cNvPr id="9" name="Picture 4" descr="フリーイラスト] 日本の国旗 | パブリックドメインQ：著作権フリー画像素材集">
            <a:extLst>
              <a:ext uri="{FF2B5EF4-FFF2-40B4-BE49-F238E27FC236}">
                <a16:creationId xmlns:a16="http://schemas.microsoft.com/office/drawing/2014/main" id="{339E7DD4-6DD6-9324-9269-0F60ACF10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859" y="2249919"/>
            <a:ext cx="300038" cy="2100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693E9C-10CB-1582-5188-FFE5874D56E9}"/>
              </a:ext>
            </a:extLst>
          </p:cNvPr>
          <p:cNvSpPr/>
          <p:nvPr/>
        </p:nvSpPr>
        <p:spPr>
          <a:xfrm>
            <a:off x="2741859" y="4918634"/>
            <a:ext cx="6451485" cy="844551"/>
          </a:xfrm>
          <a:prstGeom prst="rect">
            <a:avLst/>
          </a:prstGeom>
          <a:solidFill>
            <a:srgbClr val="155F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7C97FC1-E221-BCFE-BEB3-1FBB133D3B6D}"/>
              </a:ext>
            </a:extLst>
          </p:cNvPr>
          <p:cNvCxnSpPr>
            <a:cxnSpLocks/>
          </p:cNvCxnSpPr>
          <p:nvPr/>
        </p:nvCxnSpPr>
        <p:spPr>
          <a:xfrm>
            <a:off x="2998656" y="5360484"/>
            <a:ext cx="1538419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2AAC86E-95EC-F306-B775-3EF239F0D033}"/>
              </a:ext>
            </a:extLst>
          </p:cNvPr>
          <p:cNvSpPr txBox="1"/>
          <p:nvPr/>
        </p:nvSpPr>
        <p:spPr>
          <a:xfrm>
            <a:off x="2543655" y="5345454"/>
            <a:ext cx="6872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solidFill>
                  <a:srgbClr val="FF9900"/>
                </a:solidFill>
              </a:rPr>
              <a:t>8-digit number beginning with the last 2 digits of the year</a:t>
            </a:r>
            <a:endParaRPr lang="en-US" altLang="ja-JP" sz="2000" dirty="0">
              <a:solidFill>
                <a:srgbClr val="FF9900"/>
              </a:solidFill>
              <a:cs typeface="Courier New" panose="02070309020205020404" pitchFamily="49" charset="0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F40CC52-89F5-0C15-456D-3AFA8D2F0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5258" y="2196738"/>
            <a:ext cx="2076653" cy="1422193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3B9006A-E5B2-68B5-1A5B-6BEB1BFE2AF8}"/>
              </a:ext>
            </a:extLst>
          </p:cNvPr>
          <p:cNvCxnSpPr/>
          <p:nvPr/>
        </p:nvCxnSpPr>
        <p:spPr>
          <a:xfrm>
            <a:off x="2543655" y="2598556"/>
            <a:ext cx="584596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A27CDA8E-8B98-5EB4-3B21-31275D0C150F}"/>
              </a:ext>
            </a:extLst>
          </p:cNvPr>
          <p:cNvSpPr/>
          <p:nvPr/>
        </p:nvSpPr>
        <p:spPr>
          <a:xfrm>
            <a:off x="5463540" y="2606040"/>
            <a:ext cx="3756660" cy="259080"/>
          </a:xfrm>
          <a:custGeom>
            <a:avLst/>
            <a:gdLst>
              <a:gd name="connsiteX0" fmla="*/ 0 w 3756660"/>
              <a:gd name="connsiteY0" fmla="*/ 0 h 259080"/>
              <a:gd name="connsiteX1" fmla="*/ 0 w 3756660"/>
              <a:gd name="connsiteY1" fmla="*/ 259080 h 259080"/>
              <a:gd name="connsiteX2" fmla="*/ 3756660 w 3756660"/>
              <a:gd name="connsiteY2" fmla="*/ 25908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6660" h="259080">
                <a:moveTo>
                  <a:pt x="0" y="0"/>
                </a:moveTo>
                <a:lnTo>
                  <a:pt x="0" y="259080"/>
                </a:lnTo>
                <a:lnTo>
                  <a:pt x="3756660" y="259080"/>
                </a:lnTo>
              </a:path>
            </a:pathLst>
          </a:custGeom>
          <a:noFill/>
          <a:ln w="19050">
            <a:solidFill>
              <a:schemeClr val="accent6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134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71D71-23B2-2D14-7EC4-107F1D84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Connect to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Wi-Fi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C88439-A6BA-8726-43A0-28C72E0C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D5D308-AC30-BBAC-F8EC-5B5D4EC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47F4BA-D81A-7A72-D1F1-13EC84A0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1A9EE35-1B6C-FB99-5227-C354CD2D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>
            <a:normAutofit/>
          </a:bodyPr>
          <a:lstStyle/>
          <a:p>
            <a:r>
              <a:rPr lang="ja-JP" altLang="en-US" dirty="0"/>
              <a:t>Network </a:t>
            </a:r>
            <a:r>
              <a:rPr lang="en-US" altLang="ja-JP" dirty="0"/>
              <a:t>N</a:t>
            </a:r>
            <a:r>
              <a:rPr lang="ja-JP" altLang="en-US" dirty="0"/>
              <a:t>ame (</a:t>
            </a:r>
            <a:r>
              <a:rPr lang="en-US" altLang="ja-JP" dirty="0"/>
              <a:t>SSID</a:t>
            </a:r>
            <a:r>
              <a:rPr lang="ja-JP" altLang="en-US" dirty="0"/>
              <a:t>)</a:t>
            </a:r>
            <a:r>
              <a:rPr lang="en-US" altLang="ja-JP" dirty="0"/>
              <a:t>: </a:t>
            </a:r>
            <a:r>
              <a:rPr lang="en-US" altLang="ja-JP" sz="3600" b="1" dirty="0">
                <a:solidFill>
                  <a:srgbClr val="155F90"/>
                </a:solidFill>
                <a:latin typeface="Consolas" panose="020B0609020204030204" pitchFamily="49" charset="0"/>
              </a:rPr>
              <a:t>0000UTokyo</a:t>
            </a:r>
            <a:endParaRPr lang="en-US" altLang="ja-JP" b="1" dirty="0">
              <a:solidFill>
                <a:srgbClr val="155F90"/>
              </a:solidFill>
              <a:latin typeface="Consolas" panose="020B0609020204030204" pitchFamily="49" charset="0"/>
            </a:endParaRPr>
          </a:p>
          <a:p>
            <a:r>
              <a:rPr lang="en-US" altLang="ja-JP" dirty="0"/>
              <a:t>Security: WPA2 Enterprise</a:t>
            </a:r>
          </a:p>
          <a:p>
            <a:pPr lvl="1"/>
            <a:r>
              <a:rPr lang="en-US" altLang="ja-JP" dirty="0"/>
              <a:t>You can connect </a:t>
            </a:r>
            <a:r>
              <a:rPr lang="ja-JP" altLang="en-US" dirty="0"/>
              <a:t>with the username and password sent to you by </a:t>
            </a:r>
            <a:r>
              <a:rPr lang="en-US" altLang="ja-JP" dirty="0"/>
              <a:t>email</a:t>
            </a:r>
            <a:r>
              <a:rPr lang="ja-JP" altLang="en-US" dirty="0"/>
              <a:t>.</a:t>
            </a:r>
            <a:endParaRPr lang="en-US" altLang="ja-JP" dirty="0"/>
          </a:p>
          <a:p>
            <a:r>
              <a:rPr kumimoji="1" lang="ja-JP" altLang="en-US" dirty="0"/>
              <a:t>Details depend on the device </a:t>
            </a:r>
            <a:r>
              <a:rPr kumimoji="1" lang="en-US" altLang="ja-JP" dirty="0"/>
              <a:t>and model. </a:t>
            </a:r>
            <a:r>
              <a:rPr kumimoji="1" lang="ja-JP" altLang="en-US" dirty="0"/>
              <a:t>Please refer to</a:t>
            </a:r>
            <a:r>
              <a:rPr kumimoji="1" lang="en-US" altLang="ja-JP" dirty="0"/>
              <a:t> </a:t>
            </a:r>
            <a:r>
              <a:rPr kumimoji="1" lang="en-US" altLang="ja-JP" dirty="0" err="1">
                <a:hlinkClick r:id="rId2"/>
              </a:rPr>
              <a:t>utelecon</a:t>
            </a:r>
            <a:r>
              <a:rPr kumimoji="1" lang="en-US" altLang="ja-JP" dirty="0"/>
              <a:t> for more information.</a:t>
            </a:r>
          </a:p>
          <a:p>
            <a:pPr lvl="1"/>
            <a:r>
              <a:rPr kumimoji="1" lang="en-US" altLang="ja-JP" dirty="0"/>
              <a:t>Windows, Mac, Android, iPhone, iPad, etc.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8DF1047-540B-B1D3-E50C-043CDB1615C4}"/>
              </a:ext>
            </a:extLst>
          </p:cNvPr>
          <p:cNvSpPr/>
          <p:nvPr/>
        </p:nvSpPr>
        <p:spPr>
          <a:xfrm>
            <a:off x="9271853" y="3641819"/>
            <a:ext cx="1745673" cy="375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utelecon</a:t>
            </a:r>
            <a:r>
              <a:rPr kumimoji="1" lang="en-US" altLang="ja-JP" dirty="0">
                <a:solidFill>
                  <a:schemeClr val="tx1"/>
                </a:solidFill>
              </a:rPr>
              <a:t> wi-fi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5FE8A948-45CF-6483-37BB-907E0DF8F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272" y="3583379"/>
            <a:ext cx="648528" cy="7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88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09D41-EAA2-0371-2E21-43412529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Connect to </a:t>
            </a:r>
            <a:r>
              <a:rPr kumimoji="1" lang="en-US" altLang="ja-JP" dirty="0" err="1"/>
              <a:t>eduroam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BBD09-4354-F5E2-07B1-30C783EDA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 err="1">
                <a:solidFill>
                  <a:srgbClr val="155F90"/>
                </a:solidFill>
              </a:rPr>
              <a:t>eduroam</a:t>
            </a:r>
            <a:r>
              <a:rPr lang="en-US" altLang="ja-JP" b="1" dirty="0">
                <a:solidFill>
                  <a:srgbClr val="155F90"/>
                </a:solidFill>
              </a:rPr>
              <a:t> </a:t>
            </a:r>
            <a:r>
              <a:rPr lang="en-US" altLang="ja-JP" dirty="0"/>
              <a:t>is the world-wide roaming access service developed for the international research and education community.</a:t>
            </a:r>
          </a:p>
          <a:p>
            <a:r>
              <a:rPr lang="ja-JP" altLang="en-US" dirty="0"/>
              <a:t>Network </a:t>
            </a:r>
            <a:r>
              <a:rPr lang="en-US" altLang="ja-JP" dirty="0"/>
              <a:t>N</a:t>
            </a:r>
            <a:r>
              <a:rPr lang="ja-JP" altLang="en-US" dirty="0"/>
              <a:t>ame (</a:t>
            </a:r>
            <a:r>
              <a:rPr lang="en-US" altLang="ja-JP" dirty="0"/>
              <a:t>SSID</a:t>
            </a:r>
            <a:r>
              <a:rPr lang="ja-JP" altLang="en-US" dirty="0"/>
              <a:t>)</a:t>
            </a:r>
            <a:r>
              <a:rPr lang="en-US" altLang="ja-JP" dirty="0"/>
              <a:t>: </a:t>
            </a:r>
            <a:r>
              <a:rPr lang="en-US" altLang="ja-JP" b="1" dirty="0" err="1">
                <a:solidFill>
                  <a:srgbClr val="155F90"/>
                </a:solidFill>
                <a:latin typeface="Consolas" panose="020B0609020204030204" pitchFamily="49" charset="0"/>
              </a:rPr>
              <a:t>eduroam</a:t>
            </a:r>
            <a:endParaRPr lang="en-US" altLang="ja-JP" b="1" dirty="0">
              <a:solidFill>
                <a:srgbClr val="155F90"/>
              </a:solidFill>
              <a:latin typeface="Consolas" panose="020B0609020204030204" pitchFamily="49" charset="0"/>
            </a:endParaRPr>
          </a:p>
          <a:p>
            <a:pPr lvl="1"/>
            <a:r>
              <a:rPr lang="ja-JP" altLang="en-US" dirty="0"/>
              <a:t>You can connect with the same </a:t>
            </a:r>
            <a:r>
              <a:rPr lang="en-US" altLang="ja-JP" dirty="0"/>
              <a:t>username, </a:t>
            </a:r>
            <a:r>
              <a:rPr lang="ja-JP" altLang="en-US" dirty="0"/>
              <a:t>password, and settings </a:t>
            </a:r>
            <a:r>
              <a:rPr lang="en-US" altLang="ja-JP" dirty="0"/>
              <a:t>as </a:t>
            </a:r>
            <a:r>
              <a:rPr lang="en-US" altLang="ja-JP" dirty="0" err="1"/>
              <a:t>UTokyo</a:t>
            </a:r>
            <a:r>
              <a:rPr lang="en-US" altLang="ja-JP" dirty="0"/>
              <a:t> Wi-Fi </a:t>
            </a:r>
            <a:r>
              <a:rPr lang="ja-JP" altLang="en-US" dirty="0"/>
              <a:t>(</a:t>
            </a:r>
            <a:r>
              <a:rPr lang="en-US" altLang="ja-JP" dirty="0">
                <a:latin typeface="Consolas" panose="020B0609020204030204" pitchFamily="49" charset="0"/>
              </a:rPr>
              <a:t>0000UTokyo</a:t>
            </a:r>
            <a:r>
              <a:rPr lang="en-US" altLang="ja-JP" dirty="0"/>
              <a:t>).</a:t>
            </a:r>
          </a:p>
          <a:p>
            <a:r>
              <a:rPr lang="en-US" altLang="ja-JP" dirty="0"/>
              <a:t>Available not only on </a:t>
            </a:r>
            <a:r>
              <a:rPr lang="en-US" altLang="ja-JP" dirty="0" err="1"/>
              <a:t>UTokyo</a:t>
            </a:r>
            <a:r>
              <a:rPr lang="en-US" altLang="ja-JP" dirty="0"/>
              <a:t> campuses, but also on campuses of many (almost all) universities and  research institutes.</a:t>
            </a:r>
          </a:p>
          <a:p>
            <a:r>
              <a:rPr lang="en-US" altLang="ja-JP" dirty="0"/>
              <a:t>Even if you use it on </a:t>
            </a:r>
            <a:r>
              <a:rPr lang="en-US" altLang="ja-JP" dirty="0" err="1"/>
              <a:t>UTokyo</a:t>
            </a:r>
            <a:r>
              <a:rPr lang="en-US" altLang="ja-JP" dirty="0"/>
              <a:t> campuses, you cannot access to resources limited to on-campus network.</a:t>
            </a:r>
          </a:p>
          <a:p>
            <a:pPr lvl="1"/>
            <a:r>
              <a:rPr lang="en-US" altLang="ja-JP" dirty="0"/>
              <a:t>Connected as off-campus network.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94C6E5-1190-C0CE-B396-77C8955F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8D98A8-E044-E139-2625-2FEC3C04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9E5F9E-A25E-7543-D090-A0BDA2B3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494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118228E-1335-4649-F4D2-9FA7AE44ED5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9C6ADC7-FD21-4300-A56D-0AB920332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Summary</a:t>
            </a:r>
          </a:p>
          <a:p>
            <a:pPr algn="ctr"/>
            <a:r>
              <a:rPr kumimoji="1" lang="en-US" altLang="ja-JP" sz="3600" b="0" dirty="0"/>
              <a:t>Part I: Basics of the ICT Systems in </a:t>
            </a:r>
            <a:r>
              <a:rPr kumimoji="1" lang="en-US" altLang="ja-JP" sz="3600" b="0" dirty="0" err="1"/>
              <a:t>UTokyo</a:t>
            </a:r>
            <a:endParaRPr lang="ja-JP" altLang="en-US" sz="3600" b="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893C2DC-6039-4C24-1436-B2E44797E21D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FDC7B7-6ACE-FFB6-D81C-8C84E68744CF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92FF0CE-3715-6A9E-91ED-A934F922D66E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75774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Summary of This Part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</a:rPr>
              <a:t>In short, what should you do first?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Sign in to the </a:t>
            </a:r>
            <a:r>
              <a:rPr lang="en-US" altLang="ja-JP" dirty="0" err="1"/>
              <a:t>UTokyo</a:t>
            </a:r>
            <a:r>
              <a:rPr lang="en-US" altLang="ja-JP" dirty="0"/>
              <a:t> Account User Menu with your </a:t>
            </a:r>
            <a:r>
              <a:rPr lang="en-US" altLang="ja-JP" dirty="0" err="1"/>
              <a:t>UTokyo</a:t>
            </a:r>
            <a:r>
              <a:rPr lang="en-US" altLang="ja-JP" dirty="0"/>
              <a:t>. Account and initial password and </a:t>
            </a:r>
            <a:r>
              <a:rPr lang="en-US" altLang="ja-JP" b="1" dirty="0">
                <a:solidFill>
                  <a:srgbClr val="155F90"/>
                </a:solidFill>
              </a:rPr>
              <a:t>change your password</a:t>
            </a:r>
            <a:r>
              <a:rPr lang="en-US" altLang="ja-JP" dirty="0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ja-JP" dirty="0"/>
              <a:t>Your account and initial password is on the account notification letter.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Set up </a:t>
            </a:r>
            <a:r>
              <a:rPr lang="en-US" altLang="ja-JP" b="1" dirty="0">
                <a:solidFill>
                  <a:srgbClr val="155F90"/>
                </a:solidFill>
              </a:rPr>
              <a:t>Multi-Factor Authentication</a:t>
            </a:r>
            <a:r>
              <a:rPr lang="en-US" altLang="ja-JP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Pass the </a:t>
            </a:r>
            <a:r>
              <a:rPr lang="en-US" altLang="ja-JP" b="1" dirty="0">
                <a:solidFill>
                  <a:srgbClr val="155F90"/>
                </a:solidFill>
              </a:rPr>
              <a:t>Information Security Education Test</a:t>
            </a:r>
            <a:r>
              <a:rPr lang="en-US" altLang="ja-JP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Issue </a:t>
            </a:r>
            <a:r>
              <a:rPr lang="en-US" altLang="ja-JP" b="1" dirty="0" err="1">
                <a:solidFill>
                  <a:srgbClr val="155F90"/>
                </a:solidFill>
              </a:rPr>
              <a:t>UTokyo</a:t>
            </a:r>
            <a:r>
              <a:rPr lang="ja-JP" altLang="en-US" b="1" dirty="0">
                <a:solidFill>
                  <a:srgbClr val="155F90"/>
                </a:solidFill>
              </a:rPr>
              <a:t> </a:t>
            </a:r>
            <a:r>
              <a:rPr lang="en-US" altLang="ja-JP" b="1" dirty="0">
                <a:solidFill>
                  <a:srgbClr val="155F90"/>
                </a:solidFill>
              </a:rPr>
              <a:t>Wi-Fi Account </a:t>
            </a:r>
            <a:r>
              <a:rPr lang="en-US" altLang="ja-JP" dirty="0"/>
              <a:t>and try to connect.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57CC1EC-81CE-D30A-0DE7-D2E36C813446}"/>
              </a:ext>
            </a:extLst>
          </p:cNvPr>
          <p:cNvSpPr/>
          <p:nvPr/>
        </p:nvSpPr>
        <p:spPr>
          <a:xfrm>
            <a:off x="516000" y="5337348"/>
            <a:ext cx="11160000" cy="538736"/>
          </a:xfrm>
          <a:prstGeom prst="rect">
            <a:avLst/>
          </a:prstGeom>
          <a:solidFill>
            <a:srgbClr val="155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Please </a:t>
            </a:r>
            <a:r>
              <a:rPr lang="en-US" altLang="ja-JP" sz="2000" b="1" dirty="0"/>
              <a:t>set up M</a:t>
            </a:r>
            <a:r>
              <a:rPr lang="ja-JP" altLang="en-US" sz="2000" b="1" dirty="0"/>
              <a:t>ulti-</a:t>
            </a:r>
            <a:r>
              <a:rPr lang="en-US" altLang="ja-JP" sz="2000" b="1" dirty="0"/>
              <a:t>F</a:t>
            </a:r>
            <a:r>
              <a:rPr lang="ja-JP" altLang="en-US" sz="2000" b="1" dirty="0"/>
              <a:t>actor </a:t>
            </a:r>
            <a:r>
              <a:rPr lang="en-US" altLang="ja-JP" sz="2000" b="1" dirty="0"/>
              <a:t>A</a:t>
            </a:r>
            <a:r>
              <a:rPr lang="ja-JP" altLang="en-US" sz="2000" b="1" dirty="0"/>
              <a:t>uthentication as soon as possible to use the system safely and comfortably.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3866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E6651BB-AACF-B4D9-D2EA-0D3D49F8B9B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AC85E1B-C37E-F090-70F9-D3A98AD2D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Outline</a:t>
            </a:r>
          </a:p>
          <a:p>
            <a:pPr algn="ctr"/>
            <a:r>
              <a:rPr kumimoji="1" lang="en-US" altLang="ja-JP" sz="3600" b="0" dirty="0"/>
              <a:t>Part I: Basics of the ICT Systems in </a:t>
            </a:r>
            <a:r>
              <a:rPr kumimoji="1" lang="en-US" altLang="ja-JP" sz="3600" b="0" dirty="0" err="1"/>
              <a:t>UTokyo</a:t>
            </a:r>
            <a:endParaRPr lang="ja-JP" altLang="en-US" sz="3600" b="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AD52994-873B-7DC6-491D-29CEB9756626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494788-9119-E7BF-8CE2-929C63162C2A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EA6B483-2C2E-898F-C131-153CA6BC8839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37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15AF969-D469-711C-DCD3-41332E0A907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ACEA116-BE65-3EE8-4733-9358C523E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About </a:t>
            </a:r>
            <a:r>
              <a:rPr lang="en-US" altLang="ja-JP" sz="6600" dirty="0" err="1"/>
              <a:t>utelecon</a:t>
            </a:r>
            <a:endParaRPr lang="ja-JP" altLang="en-US" sz="66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EDD63FF-6D69-A621-93CD-E8C85194794A}"/>
              </a:ext>
            </a:extLst>
          </p:cNvPr>
          <p:cNvSpPr/>
          <p:nvPr/>
        </p:nvSpPr>
        <p:spPr>
          <a:xfrm>
            <a:off x="2880000" y="3384525"/>
            <a:ext cx="3600000" cy="576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3035CA7-B183-A9FC-69B6-861A81D2B8E1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55AA5C1-555F-A472-941E-E4BE94D3863B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32FF1B6-03B9-8A23-1639-9EC86153DDDF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7759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ja-JP" dirty="0"/>
              <a:t>The portal site</a:t>
            </a:r>
            <a:r>
              <a:rPr kumimoji="1" lang="en-US" altLang="ja-JP" dirty="0"/>
              <a:t> aims to be a one-stop source of information for ICT systems and tools.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kumimoji="1" lang="en-US" altLang="ja-JP" sz="2800" dirty="0">
                <a:hlinkClick r:id="rId2"/>
              </a:rPr>
              <a:t>https://utelecon.adm.u-tokyo.ac.jp/en/</a:t>
            </a:r>
            <a:endParaRPr kumimoji="1" lang="en-US" altLang="ja-JP" sz="2800" dirty="0"/>
          </a:p>
          <a:p>
            <a:pPr>
              <a:lnSpc>
                <a:spcPct val="110000"/>
              </a:lnSpc>
            </a:pPr>
            <a:r>
              <a:rPr lang="en-US" altLang="ja-JP" dirty="0"/>
              <a:t>Support desk via chat, email and online calls.</a:t>
            </a:r>
            <a:endParaRPr kumimoji="1" lang="en-US" altLang="ja-JP" dirty="0"/>
          </a:p>
          <a:p>
            <a:pPr>
              <a:lnSpc>
                <a:spcPct val="110000"/>
              </a:lnSpc>
            </a:pPr>
            <a:r>
              <a:rPr lang="en-US" altLang="ja-JP" dirty="0"/>
              <a:t>Faculty, staff and students are involved in operational activities.</a:t>
            </a:r>
          </a:p>
          <a:p>
            <a:pPr>
              <a:lnSpc>
                <a:spcPct val="110000"/>
              </a:lnSpc>
            </a:pPr>
            <a:r>
              <a:rPr kumimoji="1" lang="en-US" altLang="ja-JP" dirty="0"/>
              <a:t>See also </a:t>
            </a:r>
            <a:r>
              <a:rPr kumimoji="1" lang="en-US" altLang="ja-JP" dirty="0" err="1">
                <a:hlinkClick r:id="rId3"/>
              </a:rPr>
              <a:t>utelecon</a:t>
            </a:r>
            <a:r>
              <a:rPr kumimoji="1" lang="en-US" altLang="ja-JP" dirty="0">
                <a:hlinkClick r:id="rId3"/>
              </a:rPr>
              <a:t> introduction</a:t>
            </a:r>
            <a:r>
              <a:rPr kumimoji="1" lang="en-US" altLang="ja-JP" dirty="0"/>
              <a:t> and </a:t>
            </a:r>
            <a:r>
              <a:rPr kumimoji="1" lang="en-US" altLang="ja-JP" dirty="0">
                <a:hlinkClick r:id="rId4"/>
              </a:rPr>
              <a:t>Principles and Objectives</a:t>
            </a:r>
            <a:r>
              <a:rPr kumimoji="1" lang="en-US" altLang="ja-JP" dirty="0"/>
              <a:t>.</a:t>
            </a:r>
          </a:p>
          <a:p>
            <a:pPr>
              <a:lnSpc>
                <a:spcPct val="110000"/>
              </a:lnSpc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AB085C-FCEC-9D27-44C3-893BBE90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201A02-03B9-8403-FCB4-AABFF0B4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08A8F1-BA52-28F8-C27E-66DD823B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35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</a:rPr>
              <a:t>When you have questions, you can use                           .</a:t>
            </a:r>
            <a:endParaRPr lang="en-US" altLang="ja-JP" dirty="0"/>
          </a:p>
          <a:p>
            <a:pPr>
              <a:lnSpc>
                <a:spcPct val="110000"/>
              </a:lnSpc>
            </a:pPr>
            <a:endParaRPr lang="en-US" altLang="ja-JP" dirty="0"/>
          </a:p>
          <a:p>
            <a:pPr>
              <a:lnSpc>
                <a:spcPct val="110000"/>
              </a:lnSpc>
            </a:pPr>
            <a:r>
              <a:rPr lang="en-US" altLang="ja-JP" dirty="0"/>
              <a:t>Search by Google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In most cases, you can get the information</a:t>
            </a:r>
            <a:br>
              <a:rPr lang="en-US" altLang="ja-JP" dirty="0"/>
            </a:br>
            <a:r>
              <a:rPr lang="en-US" altLang="ja-JP" dirty="0"/>
              <a:t>you need by searching with “</a:t>
            </a:r>
            <a:r>
              <a:rPr lang="en-US" altLang="ja-JP" dirty="0" err="1"/>
              <a:t>utelecon</a:t>
            </a:r>
            <a:r>
              <a:rPr lang="en-US" altLang="ja-JP" dirty="0"/>
              <a:t>.”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hlinkClick r:id="rId3"/>
              </a:rPr>
              <a:t>Support desk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en-US" altLang="ja-JP" dirty="0"/>
              <a:t>via Chat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via Online Call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via Email Form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AB085C-FCEC-9D27-44C3-893BBE90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201A02-03B9-8403-FCB4-AABFF0B4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08A8F1-BA52-28F8-C27E-66DD823B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BC4B2E-FAC6-5EB6-77BA-F94B62F97789}"/>
              </a:ext>
            </a:extLst>
          </p:cNvPr>
          <p:cNvSpPr txBox="1"/>
          <p:nvPr/>
        </p:nvSpPr>
        <p:spPr>
          <a:xfrm>
            <a:off x="4257649" y="2434941"/>
            <a:ext cx="2313940" cy="4616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2400" dirty="0"/>
              <a:t>utelecon zoom</a:t>
            </a:r>
            <a:endParaRPr lang="ja-JP" altLang="en-US" sz="2400" dirty="0"/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9C3E3C58-4C1E-0202-D9F0-42B8B7C38CA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303799" y="2278930"/>
            <a:ext cx="535580" cy="61767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074FA51-5E26-A0C1-C352-176CE237D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9770" y="2896606"/>
            <a:ext cx="4782211" cy="3351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B121683-428A-B24C-23B0-D09C6856DC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8331" y="1232686"/>
            <a:ext cx="2608580" cy="63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5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B62506D-0216-AF0C-E88F-80EADC81BF0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4EE84BC-A57C-11E9-4655-03D27D2E9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 err="1"/>
              <a:t>UTokyo</a:t>
            </a:r>
            <a:r>
              <a:rPr lang="en-US" altLang="ja-JP" sz="6600" dirty="0"/>
              <a:t> Account</a:t>
            </a:r>
            <a:endParaRPr lang="ja-JP" altLang="en-US" sz="66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EDD63FF-6D69-A621-93CD-E8C85194794A}"/>
              </a:ext>
            </a:extLst>
          </p:cNvPr>
          <p:cNvSpPr/>
          <p:nvPr/>
        </p:nvSpPr>
        <p:spPr>
          <a:xfrm>
            <a:off x="2880000" y="3968250"/>
            <a:ext cx="3600000" cy="576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EDE8BF0-9C17-F3AD-640F-96D6C136C694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9195C94-AD1B-6F4B-6D5A-1E3094D0F711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3E87768-9236-4E55-C75E-B23AD125C047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7052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</a:rPr>
              <a:t>What is </a:t>
            </a:r>
            <a:r>
              <a:rPr lang="en-US" altLang="ja-JP" sz="3600" b="1" dirty="0" err="1">
                <a:solidFill>
                  <a:srgbClr val="155F90"/>
                </a:solidFill>
              </a:rPr>
              <a:t>UTokyo</a:t>
            </a:r>
            <a:r>
              <a:rPr lang="en-US" altLang="ja-JP" sz="3600" b="1" dirty="0">
                <a:solidFill>
                  <a:srgbClr val="155F90"/>
                </a:solidFill>
              </a:rPr>
              <a:t> Account (</a:t>
            </a:r>
            <a:r>
              <a:rPr lang="en-US" altLang="ja-JP" sz="3600" b="1" dirty="0" err="1">
                <a:solidFill>
                  <a:srgbClr val="155F90"/>
                </a:solidFill>
              </a:rPr>
              <a:t>utac</a:t>
            </a:r>
            <a:r>
              <a:rPr lang="en-US" altLang="ja-JP" sz="3600" b="1" dirty="0">
                <a:solidFill>
                  <a:srgbClr val="155F90"/>
                </a:solidFill>
              </a:rPr>
              <a:t>)?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A common account for using the ICT systems and Tools in </a:t>
            </a:r>
            <a:r>
              <a:rPr lang="en-US" altLang="ja-JP" dirty="0" err="1"/>
              <a:t>Utokyo</a:t>
            </a:r>
            <a:r>
              <a:rPr lang="en-US" altLang="ja-JP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sz="2800" i="1" dirty="0">
                <a:solidFill>
                  <a:schemeClr val="accent6"/>
                </a:solidFill>
              </a:rPr>
              <a:t>In the beginning was the </a:t>
            </a:r>
            <a:r>
              <a:rPr lang="en-US" altLang="ja-JP" sz="2800" i="1" dirty="0" err="1">
                <a:solidFill>
                  <a:schemeClr val="accent6"/>
                </a:solidFill>
              </a:rPr>
              <a:t>utac</a:t>
            </a:r>
            <a:r>
              <a:rPr lang="en-US" altLang="ja-JP" sz="2800" i="1" dirty="0">
                <a:solidFill>
                  <a:schemeClr val="accent6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The same username and password can be used for many systems.</a:t>
            </a:r>
            <a:br>
              <a:rPr lang="en-US" altLang="ja-JP" dirty="0"/>
            </a:br>
            <a:r>
              <a:rPr lang="en-US" altLang="ja-JP"/>
              <a:t>Also </a:t>
            </a:r>
            <a:r>
              <a:rPr lang="en-US" altLang="ja-JP" dirty="0"/>
              <a:t>known as single sign-on (SSO).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11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C2807EFFEAAE646B3C72679374A27AD" ma:contentTypeVersion="16" ma:contentTypeDescription="新しいドキュメントを作成します。" ma:contentTypeScope="" ma:versionID="fc2dabbf376b68d69de6d8a4d9b1094b">
  <xsd:schema xmlns:xsd="http://www.w3.org/2001/XMLSchema" xmlns:xs="http://www.w3.org/2001/XMLSchema" xmlns:p="http://schemas.microsoft.com/office/2006/metadata/properties" xmlns:ns2="d89fd5b0-f297-46a7-8c43-79b7b7b34272" xmlns:ns3="334cf2e0-0245-4f40-82a3-a831e5e7775a" targetNamespace="http://schemas.microsoft.com/office/2006/metadata/properties" ma:root="true" ma:fieldsID="2af6a43cef02a594c9bf66487b64536d" ns2:_="" ns3:_="">
    <xsd:import namespace="d89fd5b0-f297-46a7-8c43-79b7b7b34272"/>
    <xsd:import namespace="334cf2e0-0245-4f40-82a3-a831e5e777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fd5b0-f297-46a7-8c43-79b7b7b34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43c67a92-a372-452b-99e4-c34048beba6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cf2e0-0245-4f40-82a3-a831e5e7775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d6107af-f246-4af1-9080-29782c7234b3}" ma:internalName="TaxCatchAll" ma:showField="CatchAllData" ma:web="334cf2e0-0245-4f40-82a3-a831e5e777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34cf2e0-0245-4f40-82a3-a831e5e7775a" xsi:nil="true"/>
    <lcf76f155ced4ddcb4097134ff3c332f xmlns="d89fd5b0-f297-46a7-8c43-79b7b7b3427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130639F-8A0E-4631-BB2C-1307E9C184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414E48-332D-4182-B29E-4EBD598408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9fd5b0-f297-46a7-8c43-79b7b7b34272"/>
    <ds:schemaRef ds:uri="334cf2e0-0245-4f40-82a3-a831e5e777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3B5A8C-C2D2-4C49-A03B-B41437F9A3AD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d89fd5b0-f297-46a7-8c43-79b7b7b34272"/>
    <ds:schemaRef ds:uri="http://purl.org/dc/elements/1.1/"/>
    <ds:schemaRef ds:uri="http://schemas.microsoft.com/office/infopath/2007/PartnerControls"/>
    <ds:schemaRef ds:uri="http://purl.org/dc/terms/"/>
    <ds:schemaRef ds:uri="334cf2e0-0245-4f40-82a3-a831e5e7775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2619</Words>
  <Application>Microsoft Office PowerPoint</Application>
  <PresentationFormat>ワイド画面</PresentationFormat>
  <Paragraphs>428</Paragraphs>
  <Slides>36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5" baseType="lpstr">
      <vt:lpstr>NotoSansJP</vt:lpstr>
      <vt:lpstr>Open Sans Variable</vt:lpstr>
      <vt:lpstr>メイリオ</vt:lpstr>
      <vt:lpstr>游ゴシック</vt:lpstr>
      <vt:lpstr>Arial</vt:lpstr>
      <vt:lpstr>Calibri</vt:lpstr>
      <vt:lpstr>Consolas</vt:lpstr>
      <vt:lpstr>Courier New</vt:lpstr>
      <vt:lpstr>Office テーマ</vt:lpstr>
      <vt:lpstr>Part I: Basics of the ICT Systems in UTokyo</vt:lpstr>
      <vt:lpstr>ICT Systems and Tools in UTokyo</vt:lpstr>
      <vt:lpstr>Main uses of each system and tool</vt:lpstr>
      <vt:lpstr>PowerPoint プレゼンテーション</vt:lpstr>
      <vt:lpstr>PowerPoint プレゼンテーション</vt:lpstr>
      <vt:lpstr>About utelecon</vt:lpstr>
      <vt:lpstr>About utelecon</vt:lpstr>
      <vt:lpstr>PowerPoint プレゼンテーション</vt:lpstr>
      <vt:lpstr>UTokyo Account</vt:lpstr>
      <vt:lpstr>Your UTokyo Account</vt:lpstr>
      <vt:lpstr>Another way to call UTokyo Account</vt:lpstr>
      <vt:lpstr>PowerPoint プレゼンテーション</vt:lpstr>
      <vt:lpstr>Initial Setup</vt:lpstr>
      <vt:lpstr>Notification Regarding Password for the UTokyo Account</vt:lpstr>
      <vt:lpstr>Change your UTokyo Account Password</vt:lpstr>
      <vt:lpstr>Let’s log in to UTOL to try it out</vt:lpstr>
      <vt:lpstr>Multi-Factor Authentication (MFA)</vt:lpstr>
      <vt:lpstr>Why MFA?</vt:lpstr>
      <vt:lpstr>Isn’t it a hassle?</vt:lpstr>
      <vt:lpstr>Various methods (Password + Something else)</vt:lpstr>
      <vt:lpstr>MFA - Microsoft Authenticator</vt:lpstr>
      <vt:lpstr>MFA – Short Message (SMS)</vt:lpstr>
      <vt:lpstr>MFA - Voice Phone</vt:lpstr>
      <vt:lpstr>MFA - Google Authenticator</vt:lpstr>
      <vt:lpstr>How to set up MFA</vt:lpstr>
      <vt:lpstr>Learn more about MFA</vt:lpstr>
      <vt:lpstr>MFA is mandatory in UTokyo</vt:lpstr>
      <vt:lpstr>PowerPoint プレゼンテーション</vt:lpstr>
      <vt:lpstr>Information Security Education</vt:lpstr>
      <vt:lpstr>PowerPoint プレゼンテーション</vt:lpstr>
      <vt:lpstr>UTokyo Wi-Fi</vt:lpstr>
      <vt:lpstr>Account Issuance for UTokyo Wi-Fi</vt:lpstr>
      <vt:lpstr>Connect to UTokyo Wi-Fi</vt:lpstr>
      <vt:lpstr>Connect to eduroam</vt:lpstr>
      <vt:lpstr>PowerPoint プレゼンテーション</vt:lpstr>
      <vt:lpstr>Summary of This Part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the ICT Systems in UTokyo</dc:title>
  <dc:creator>佐藤　寛也</dc:creator>
  <cp:lastModifiedBy>田浦　健次朗</cp:lastModifiedBy>
  <cp:revision>8</cp:revision>
  <dcterms:created xsi:type="dcterms:W3CDTF">2024-06-30T03:32:06Z</dcterms:created>
  <dcterms:modified xsi:type="dcterms:W3CDTF">2024-09-12T23:27:35Z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0x010100BC2807EFFEAAE646B3C72679374A27AD</vt:lpwstr>
  </property>
  <property fmtid="{D5CDD505-2E9C-101B-9397-08002B2CF9AE}" pid="3" name="MediaServiceImageTags">
    <vt:lpwstr/>
  </property>
</Properties>
</file>