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5"/>
  </p:notesMasterIdLst>
  <p:sldIdLst>
    <p:sldId id="266" r:id="rId5"/>
    <p:sldId id="268" r:id="rId6"/>
    <p:sldId id="269" r:id="rId7"/>
    <p:sldId id="270" r:id="rId8"/>
    <p:sldId id="271" r:id="rId9"/>
    <p:sldId id="272" r:id="rId10"/>
    <p:sldId id="273" r:id="rId11"/>
    <p:sldId id="274" r:id="rId12"/>
    <p:sldId id="267" r:id="rId13"/>
    <p:sldId id="26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139"/>
    <a:srgbClr val="A2CCAF"/>
    <a:srgbClr val="107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2C1998-3AD7-6F49-A997-F778C9652E71}" v="416" dt="2024-09-14T00:34:49.087"/>
    <p1510:client id="{4F5F3836-546E-46AB-B966-59C945BBBAE6}" v="37" dt="2024-09-14T01:45:08.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寛也" userId="27837c8b-abaf-4096-b544-58e4cbe7054e" providerId="ADAL" clId="{4F5F3836-546E-46AB-B966-59C945BBBAE6}"/>
    <pc:docChg chg="undo custSel addSld delSld modSld">
      <pc:chgData name="佐藤　寛也" userId="27837c8b-abaf-4096-b544-58e4cbe7054e" providerId="ADAL" clId="{4F5F3836-546E-46AB-B966-59C945BBBAE6}" dt="2024-09-14T03:57:01.984" v="702" actId="20577"/>
      <pc:docMkLst>
        <pc:docMk/>
      </pc:docMkLst>
      <pc:sldChg chg="add del">
        <pc:chgData name="佐藤　寛也" userId="27837c8b-abaf-4096-b544-58e4cbe7054e" providerId="ADAL" clId="{4F5F3836-546E-46AB-B966-59C945BBBAE6}" dt="2024-09-13T17:17:25.466" v="443" actId="47"/>
        <pc:sldMkLst>
          <pc:docMk/>
          <pc:sldMk cId="1976366872" sldId="262"/>
        </pc:sldMkLst>
      </pc:sldChg>
      <pc:sldChg chg="addSp modSp mod">
        <pc:chgData name="佐藤　寛也" userId="27837c8b-abaf-4096-b544-58e4cbe7054e" providerId="ADAL" clId="{4F5F3836-546E-46AB-B966-59C945BBBAE6}" dt="2024-09-14T01:44:32.300" v="626" actId="20577"/>
        <pc:sldMkLst>
          <pc:docMk/>
          <pc:sldMk cId="3768340245" sldId="265"/>
        </pc:sldMkLst>
        <pc:spChg chg="mod">
          <ac:chgData name="佐藤　寛也" userId="27837c8b-abaf-4096-b544-58e4cbe7054e" providerId="ADAL" clId="{4F5F3836-546E-46AB-B966-59C945BBBAE6}" dt="2024-09-14T01:44:32.300" v="626" actId="20577"/>
          <ac:spMkLst>
            <pc:docMk/>
            <pc:sldMk cId="3768340245" sldId="265"/>
            <ac:spMk id="3" creationId="{92A3CDA6-C2CF-9E57-ABBE-E6FF1371E360}"/>
          </ac:spMkLst>
        </pc:spChg>
        <pc:spChg chg="add mod">
          <ac:chgData name="佐藤　寛也" userId="27837c8b-abaf-4096-b544-58e4cbe7054e" providerId="ADAL" clId="{4F5F3836-546E-46AB-B966-59C945BBBAE6}" dt="2024-09-13T05:10:42.412" v="94" actId="1035"/>
          <ac:spMkLst>
            <pc:docMk/>
            <pc:sldMk cId="3768340245" sldId="265"/>
            <ac:spMk id="5" creationId="{57417124-2059-DB72-5451-3CDEA314D891}"/>
          </ac:spMkLst>
        </pc:spChg>
        <pc:picChg chg="add mod">
          <ac:chgData name="佐藤　寛也" userId="27837c8b-abaf-4096-b544-58e4cbe7054e" providerId="ADAL" clId="{4F5F3836-546E-46AB-B966-59C945BBBAE6}" dt="2024-09-13T05:10:40.175" v="92" actId="1076"/>
          <ac:picMkLst>
            <pc:docMk/>
            <pc:sldMk cId="3768340245" sldId="265"/>
            <ac:picMk id="1026" creationId="{C9476A66-0A74-7974-D135-FED61C749BA5}"/>
          </ac:picMkLst>
        </pc:picChg>
      </pc:sldChg>
      <pc:sldChg chg="delSp modSp mod">
        <pc:chgData name="佐藤　寛也" userId="27837c8b-abaf-4096-b544-58e4cbe7054e" providerId="ADAL" clId="{4F5F3836-546E-46AB-B966-59C945BBBAE6}" dt="2024-09-14T03:57:01.984" v="702" actId="20577"/>
        <pc:sldMkLst>
          <pc:docMk/>
          <pc:sldMk cId="3505539146" sldId="266"/>
        </pc:sldMkLst>
        <pc:spChg chg="mod">
          <ac:chgData name="佐藤　寛也" userId="27837c8b-abaf-4096-b544-58e4cbe7054e" providerId="ADAL" clId="{4F5F3836-546E-46AB-B966-59C945BBBAE6}" dt="2024-09-14T00:37:42.291" v="469" actId="114"/>
          <ac:spMkLst>
            <pc:docMk/>
            <pc:sldMk cId="3505539146" sldId="266"/>
            <ac:spMk id="2" creationId="{D049B836-353B-0EDB-5101-3437F71F2E4D}"/>
          </ac:spMkLst>
        </pc:spChg>
        <pc:spChg chg="mod">
          <ac:chgData name="佐藤　寛也" userId="27837c8b-abaf-4096-b544-58e4cbe7054e" providerId="ADAL" clId="{4F5F3836-546E-46AB-B966-59C945BBBAE6}" dt="2024-09-14T00:40:12.433" v="555" actId="1076"/>
          <ac:spMkLst>
            <pc:docMk/>
            <pc:sldMk cId="3505539146" sldId="266"/>
            <ac:spMk id="4" creationId="{5C8A8355-8A00-D613-E72C-9584B6547852}"/>
          </ac:spMkLst>
        </pc:spChg>
        <pc:spChg chg="mod">
          <ac:chgData name="佐藤　寛也" userId="27837c8b-abaf-4096-b544-58e4cbe7054e" providerId="ADAL" clId="{4F5F3836-546E-46AB-B966-59C945BBBAE6}" dt="2024-09-14T03:57:01.984" v="702" actId="20577"/>
          <ac:spMkLst>
            <pc:docMk/>
            <pc:sldMk cId="3505539146" sldId="266"/>
            <ac:spMk id="5" creationId="{B8AD4383-2ADC-A339-76E7-ED0EF9879166}"/>
          </ac:spMkLst>
        </pc:spChg>
        <pc:spChg chg="del mod">
          <ac:chgData name="佐藤　寛也" userId="27837c8b-abaf-4096-b544-58e4cbe7054e" providerId="ADAL" clId="{4F5F3836-546E-46AB-B966-59C945BBBAE6}" dt="2024-09-14T00:39:45.825" v="546" actId="478"/>
          <ac:spMkLst>
            <pc:docMk/>
            <pc:sldMk cId="3505539146" sldId="266"/>
            <ac:spMk id="9" creationId="{4CF91911-3A50-3B05-DC78-1ACD35F516B7}"/>
          </ac:spMkLst>
        </pc:spChg>
        <pc:spChg chg="mod">
          <ac:chgData name="佐藤　寛也" userId="27837c8b-abaf-4096-b544-58e4cbe7054e" providerId="ADAL" clId="{4F5F3836-546E-46AB-B966-59C945BBBAE6}" dt="2024-09-14T00:41:26.736" v="617" actId="1035"/>
          <ac:spMkLst>
            <pc:docMk/>
            <pc:sldMk cId="3505539146" sldId="266"/>
            <ac:spMk id="10" creationId="{B194040B-16EC-E177-E210-89B308656D40}"/>
          </ac:spMkLst>
        </pc:spChg>
      </pc:sldChg>
      <pc:sldChg chg="add">
        <pc:chgData name="佐藤　寛也" userId="27837c8b-abaf-4096-b544-58e4cbe7054e" providerId="ADAL" clId="{4F5F3836-546E-46AB-B966-59C945BBBAE6}" dt="2024-09-13T07:58:03.015" v="96"/>
        <pc:sldMkLst>
          <pc:docMk/>
          <pc:sldMk cId="2773059782" sldId="267"/>
        </pc:sldMkLst>
      </pc:sldChg>
      <pc:sldChg chg="addSp modSp new mod">
        <pc:chgData name="佐藤　寛也" userId="27837c8b-abaf-4096-b544-58e4cbe7054e" providerId="ADAL" clId="{4F5F3836-546E-46AB-B966-59C945BBBAE6}" dt="2024-09-14T01:46:08.366" v="648" actId="27636"/>
        <pc:sldMkLst>
          <pc:docMk/>
          <pc:sldMk cId="3466739090" sldId="268"/>
        </pc:sldMkLst>
        <pc:spChg chg="mod">
          <ac:chgData name="佐藤　寛也" userId="27837c8b-abaf-4096-b544-58e4cbe7054e" providerId="ADAL" clId="{4F5F3836-546E-46AB-B966-59C945BBBAE6}" dt="2024-09-13T17:10:28.941" v="283" actId="20577"/>
          <ac:spMkLst>
            <pc:docMk/>
            <pc:sldMk cId="3466739090" sldId="268"/>
            <ac:spMk id="2" creationId="{CD76F36A-A45E-FB7D-36B4-71F9CA0EC271}"/>
          </ac:spMkLst>
        </pc:spChg>
        <pc:spChg chg="mod">
          <ac:chgData name="佐藤　寛也" userId="27837c8b-abaf-4096-b544-58e4cbe7054e" providerId="ADAL" clId="{4F5F3836-546E-46AB-B966-59C945BBBAE6}" dt="2024-09-14T01:46:08.366" v="648" actId="27636"/>
          <ac:spMkLst>
            <pc:docMk/>
            <pc:sldMk cId="3466739090" sldId="268"/>
            <ac:spMk id="3" creationId="{A950DEE6-DA82-465C-85E7-DBBE9195960C}"/>
          </ac:spMkLst>
        </pc:spChg>
        <pc:spChg chg="add">
          <ac:chgData name="佐藤　寛也" userId="27837c8b-abaf-4096-b544-58e4cbe7054e" providerId="ADAL" clId="{4F5F3836-546E-46AB-B966-59C945BBBAE6}" dt="2024-09-13T17:01:50.557" v="100"/>
          <ac:spMkLst>
            <pc:docMk/>
            <pc:sldMk cId="3466739090" sldId="268"/>
            <ac:spMk id="7" creationId="{DFDA845E-23DB-12DD-5472-90CB9428FB97}"/>
          </ac:spMkLst>
        </pc:spChg>
        <pc:spChg chg="add">
          <ac:chgData name="佐藤　寛也" userId="27837c8b-abaf-4096-b544-58e4cbe7054e" providerId="ADAL" clId="{4F5F3836-546E-46AB-B966-59C945BBBAE6}" dt="2024-09-13T17:01:50.557" v="100"/>
          <ac:spMkLst>
            <pc:docMk/>
            <pc:sldMk cId="3466739090" sldId="268"/>
            <ac:spMk id="8" creationId="{7EA8DC60-827B-045D-8EE3-4C7945E5535C}"/>
          </ac:spMkLst>
        </pc:spChg>
        <pc:spChg chg="add">
          <ac:chgData name="佐藤　寛也" userId="27837c8b-abaf-4096-b544-58e4cbe7054e" providerId="ADAL" clId="{4F5F3836-546E-46AB-B966-59C945BBBAE6}" dt="2024-09-13T17:01:50.557" v="100"/>
          <ac:spMkLst>
            <pc:docMk/>
            <pc:sldMk cId="3466739090" sldId="268"/>
            <ac:spMk id="9" creationId="{C19E4B0F-3A24-1F23-0EE4-34E477F31FF6}"/>
          </ac:spMkLst>
        </pc:spChg>
      </pc:sldChg>
      <pc:sldChg chg="modSp add mod">
        <pc:chgData name="佐藤　寛也" userId="27837c8b-abaf-4096-b544-58e4cbe7054e" providerId="ADAL" clId="{4F5F3836-546E-46AB-B966-59C945BBBAE6}" dt="2024-09-14T01:45:26.518" v="638" actId="27636"/>
        <pc:sldMkLst>
          <pc:docMk/>
          <pc:sldMk cId="4124074133" sldId="269"/>
        </pc:sldMkLst>
        <pc:spChg chg="mod">
          <ac:chgData name="佐藤　寛也" userId="27837c8b-abaf-4096-b544-58e4cbe7054e" providerId="ADAL" clId="{4F5F3836-546E-46AB-B966-59C945BBBAE6}" dt="2024-09-13T17:10:32.444" v="284"/>
          <ac:spMkLst>
            <pc:docMk/>
            <pc:sldMk cId="4124074133" sldId="269"/>
            <ac:spMk id="2" creationId="{CD76F36A-A45E-FB7D-36B4-71F9CA0EC271}"/>
          </ac:spMkLst>
        </pc:spChg>
        <pc:spChg chg="mod">
          <ac:chgData name="佐藤　寛也" userId="27837c8b-abaf-4096-b544-58e4cbe7054e" providerId="ADAL" clId="{4F5F3836-546E-46AB-B966-59C945BBBAE6}" dt="2024-09-14T01:45:26.518" v="638" actId="27636"/>
          <ac:spMkLst>
            <pc:docMk/>
            <pc:sldMk cId="4124074133" sldId="269"/>
            <ac:spMk id="3" creationId="{A950DEE6-DA82-465C-85E7-DBBE9195960C}"/>
          </ac:spMkLst>
        </pc:spChg>
      </pc:sldChg>
      <pc:sldChg chg="modSp add mod">
        <pc:chgData name="佐藤　寛也" userId="27837c8b-abaf-4096-b544-58e4cbe7054e" providerId="ADAL" clId="{4F5F3836-546E-46AB-B966-59C945BBBAE6}" dt="2024-09-14T03:56:51.604" v="700" actId="113"/>
        <pc:sldMkLst>
          <pc:docMk/>
          <pc:sldMk cId="1221863125" sldId="270"/>
        </pc:sldMkLst>
        <pc:spChg chg="mod">
          <ac:chgData name="佐藤　寛也" userId="27837c8b-abaf-4096-b544-58e4cbe7054e" providerId="ADAL" clId="{4F5F3836-546E-46AB-B966-59C945BBBAE6}" dt="2024-09-13T17:10:34.332" v="285"/>
          <ac:spMkLst>
            <pc:docMk/>
            <pc:sldMk cId="1221863125" sldId="270"/>
            <ac:spMk id="2" creationId="{CD76F36A-A45E-FB7D-36B4-71F9CA0EC271}"/>
          </ac:spMkLst>
        </pc:spChg>
        <pc:spChg chg="mod">
          <ac:chgData name="佐藤　寛也" userId="27837c8b-abaf-4096-b544-58e4cbe7054e" providerId="ADAL" clId="{4F5F3836-546E-46AB-B966-59C945BBBAE6}" dt="2024-09-14T03:56:51.604" v="700" actId="113"/>
          <ac:spMkLst>
            <pc:docMk/>
            <pc:sldMk cId="1221863125" sldId="270"/>
            <ac:spMk id="3" creationId="{A950DEE6-DA82-465C-85E7-DBBE9195960C}"/>
          </ac:spMkLst>
        </pc:spChg>
      </pc:sldChg>
      <pc:sldChg chg="modSp new mod">
        <pc:chgData name="佐藤　寛也" userId="27837c8b-abaf-4096-b544-58e4cbe7054e" providerId="ADAL" clId="{4F5F3836-546E-46AB-B966-59C945BBBAE6}" dt="2024-09-14T01:46:21.730" v="650" actId="27636"/>
        <pc:sldMkLst>
          <pc:docMk/>
          <pc:sldMk cId="2436133307" sldId="271"/>
        </pc:sldMkLst>
        <pc:spChg chg="mod">
          <ac:chgData name="佐藤　寛也" userId="27837c8b-abaf-4096-b544-58e4cbe7054e" providerId="ADAL" clId="{4F5F3836-546E-46AB-B966-59C945BBBAE6}" dt="2024-09-13T17:10:36.837" v="286"/>
          <ac:spMkLst>
            <pc:docMk/>
            <pc:sldMk cId="2436133307" sldId="271"/>
            <ac:spMk id="2" creationId="{0E1EB507-0F63-F6D6-5AFF-DBCAF1F6249D}"/>
          </ac:spMkLst>
        </pc:spChg>
        <pc:spChg chg="mod">
          <ac:chgData name="佐藤　寛也" userId="27837c8b-abaf-4096-b544-58e4cbe7054e" providerId="ADAL" clId="{4F5F3836-546E-46AB-B966-59C945BBBAE6}" dt="2024-09-14T01:46:21.730" v="650" actId="27636"/>
          <ac:spMkLst>
            <pc:docMk/>
            <pc:sldMk cId="2436133307" sldId="271"/>
            <ac:spMk id="3" creationId="{89E79617-035F-7010-67F4-0B8792330B1B}"/>
          </ac:spMkLst>
        </pc:spChg>
      </pc:sldChg>
      <pc:sldChg chg="modSp mod">
        <pc:chgData name="佐藤　寛也" userId="27837c8b-abaf-4096-b544-58e4cbe7054e" providerId="ADAL" clId="{4F5F3836-546E-46AB-B966-59C945BBBAE6}" dt="2024-09-14T01:46:33.402" v="652" actId="20577"/>
        <pc:sldMkLst>
          <pc:docMk/>
          <pc:sldMk cId="1272810944" sldId="272"/>
        </pc:sldMkLst>
        <pc:spChg chg="mod">
          <ac:chgData name="佐藤　寛也" userId="27837c8b-abaf-4096-b544-58e4cbe7054e" providerId="ADAL" clId="{4F5F3836-546E-46AB-B966-59C945BBBAE6}" dt="2024-09-14T01:46:33.402" v="652" actId="20577"/>
          <ac:spMkLst>
            <pc:docMk/>
            <pc:sldMk cId="1272810944" sldId="272"/>
            <ac:spMk id="3" creationId="{89E79617-035F-7010-67F4-0B8792330B1B}"/>
          </ac:spMkLst>
        </pc:spChg>
      </pc:sldChg>
      <pc:sldChg chg="modSp mod">
        <pc:chgData name="佐藤　寛也" userId="27837c8b-abaf-4096-b544-58e4cbe7054e" providerId="ADAL" clId="{4F5F3836-546E-46AB-B966-59C945BBBAE6}" dt="2024-09-14T01:46:39.538" v="653" actId="2710"/>
        <pc:sldMkLst>
          <pc:docMk/>
          <pc:sldMk cId="2925586306" sldId="273"/>
        </pc:sldMkLst>
        <pc:spChg chg="mod">
          <ac:chgData name="佐藤　寛也" userId="27837c8b-abaf-4096-b544-58e4cbe7054e" providerId="ADAL" clId="{4F5F3836-546E-46AB-B966-59C945BBBAE6}" dt="2024-09-14T01:46:39.538" v="653" actId="2710"/>
          <ac:spMkLst>
            <pc:docMk/>
            <pc:sldMk cId="2925586306" sldId="273"/>
            <ac:spMk id="3" creationId="{89E79617-035F-7010-67F4-0B8792330B1B}"/>
          </ac:spMkLst>
        </pc:spChg>
      </pc:sldChg>
      <pc:sldChg chg="modSp mod">
        <pc:chgData name="佐藤　寛也" userId="27837c8b-abaf-4096-b544-58e4cbe7054e" providerId="ADAL" clId="{4F5F3836-546E-46AB-B966-59C945BBBAE6}" dt="2024-09-14T01:46:43.784" v="654" actId="2710"/>
        <pc:sldMkLst>
          <pc:docMk/>
          <pc:sldMk cId="3892568449" sldId="274"/>
        </pc:sldMkLst>
        <pc:spChg chg="mod">
          <ac:chgData name="佐藤　寛也" userId="27837c8b-abaf-4096-b544-58e4cbe7054e" providerId="ADAL" clId="{4F5F3836-546E-46AB-B966-59C945BBBAE6}" dt="2024-09-14T01:46:43.784" v="654" actId="2710"/>
          <ac:spMkLst>
            <pc:docMk/>
            <pc:sldMk cId="3892568449" sldId="274"/>
            <ac:spMk id="3" creationId="{89E79617-035F-7010-67F4-0B8792330B1B}"/>
          </ac:spMkLst>
        </pc:spChg>
      </pc:sldChg>
    </pc:docChg>
  </pc:docChgLst>
  <pc:docChgLst>
    <pc:chgData name="佐藤　寛也" userId="27837c8b-abaf-4096-b544-58e4cbe7054e" providerId="ADAL" clId="{185B9B54-0F4C-4E35-9359-FB4167B21CFB}"/>
    <pc:docChg chg="delSld modSld">
      <pc:chgData name="佐藤　寛也" userId="27837c8b-abaf-4096-b544-58e4cbe7054e" providerId="ADAL" clId="{185B9B54-0F4C-4E35-9359-FB4167B21CFB}" dt="2024-09-05T05:21:37.200" v="10" actId="20577"/>
      <pc:docMkLst>
        <pc:docMk/>
      </pc:docMkLst>
      <pc:sldChg chg="del">
        <pc:chgData name="佐藤　寛也" userId="27837c8b-abaf-4096-b544-58e4cbe7054e" providerId="ADAL" clId="{185B9B54-0F4C-4E35-9359-FB4167B21CFB}" dt="2024-09-05T05:01:16.580" v="0" actId="47"/>
        <pc:sldMkLst>
          <pc:docMk/>
          <pc:sldMk cId="2292264982" sldId="256"/>
        </pc:sldMkLst>
      </pc:sldChg>
      <pc:sldChg chg="del">
        <pc:chgData name="佐藤　寛也" userId="27837c8b-abaf-4096-b544-58e4cbe7054e" providerId="ADAL" clId="{185B9B54-0F4C-4E35-9359-FB4167B21CFB}" dt="2024-09-05T05:01:16.580" v="0" actId="47"/>
        <pc:sldMkLst>
          <pc:docMk/>
          <pc:sldMk cId="4061358764" sldId="259"/>
        </pc:sldMkLst>
      </pc:sldChg>
      <pc:sldChg chg="del">
        <pc:chgData name="佐藤　寛也" userId="27837c8b-abaf-4096-b544-58e4cbe7054e" providerId="ADAL" clId="{185B9B54-0F4C-4E35-9359-FB4167B21CFB}" dt="2024-09-05T05:01:16.580" v="0" actId="47"/>
        <pc:sldMkLst>
          <pc:docMk/>
          <pc:sldMk cId="4138699866" sldId="260"/>
        </pc:sldMkLst>
      </pc:sldChg>
      <pc:sldChg chg="modSp mod">
        <pc:chgData name="佐藤　寛也" userId="27837c8b-abaf-4096-b544-58e4cbe7054e" providerId="ADAL" clId="{185B9B54-0F4C-4E35-9359-FB4167B21CFB}" dt="2024-09-05T05:21:37.200" v="10" actId="20577"/>
        <pc:sldMkLst>
          <pc:docMk/>
          <pc:sldMk cId="3768340245" sldId="265"/>
        </pc:sldMkLst>
        <pc:spChg chg="mod">
          <ac:chgData name="佐藤　寛也" userId="27837c8b-abaf-4096-b544-58e4cbe7054e" providerId="ADAL" clId="{185B9B54-0F4C-4E35-9359-FB4167B21CFB}" dt="2024-09-05T05:21:37.200" v="10" actId="20577"/>
          <ac:spMkLst>
            <pc:docMk/>
            <pc:sldMk cId="3768340245" sldId="265"/>
            <ac:spMk id="3" creationId="{92A3CDA6-C2CF-9E57-ABBE-E6FF1371E360}"/>
          </ac:spMkLst>
        </pc:spChg>
      </pc:sldChg>
      <pc:sldChg chg="addSp modSp mod">
        <pc:chgData name="佐藤　寛也" userId="27837c8b-abaf-4096-b544-58e4cbe7054e" providerId="ADAL" clId="{185B9B54-0F4C-4E35-9359-FB4167B21CFB}" dt="2024-09-05T05:21:27.761" v="2" actId="1076"/>
        <pc:sldMkLst>
          <pc:docMk/>
          <pc:sldMk cId="3505539146" sldId="266"/>
        </pc:sldMkLst>
        <pc:spChg chg="add mod">
          <ac:chgData name="佐藤　寛也" userId="27837c8b-abaf-4096-b544-58e4cbe7054e" providerId="ADAL" clId="{185B9B54-0F4C-4E35-9359-FB4167B21CFB}" dt="2024-09-05T05:21:27.761" v="2" actId="1076"/>
          <ac:spMkLst>
            <pc:docMk/>
            <pc:sldMk cId="3505539146" sldId="266"/>
            <ac:spMk id="5" creationId="{B8AD4383-2ADC-A339-76E7-ED0EF9879166}"/>
          </ac:spMkLst>
        </pc:spChg>
      </pc:sldChg>
    </pc:docChg>
  </pc:docChgLst>
  <pc:docChgLst>
    <pc:chgData name="佐藤　寛也" userId="27837c8b-abaf-4096-b544-58e4cbe7054e" providerId="ADAL" clId="{6F91C584-C9C2-44BF-80F5-AF499F40E0D4}"/>
    <pc:docChg chg="undo custSel delSld modSld">
      <pc:chgData name="佐藤　寛也" userId="27837c8b-abaf-4096-b544-58e4cbe7054e" providerId="ADAL" clId="{6F91C584-C9C2-44BF-80F5-AF499F40E0D4}" dt="2024-09-04T10:34:35.450" v="37" actId="47"/>
      <pc:docMkLst>
        <pc:docMk/>
      </pc:docMkLst>
      <pc:sldChg chg="modSp mod">
        <pc:chgData name="佐藤　寛也" userId="27837c8b-abaf-4096-b544-58e4cbe7054e" providerId="ADAL" clId="{6F91C584-C9C2-44BF-80F5-AF499F40E0D4}" dt="2024-09-04T10:31:45.969" v="1" actId="20577"/>
        <pc:sldMkLst>
          <pc:docMk/>
          <pc:sldMk cId="2292264982" sldId="256"/>
        </pc:sldMkLst>
        <pc:spChg chg="mod">
          <ac:chgData name="佐藤　寛也" userId="27837c8b-abaf-4096-b544-58e4cbe7054e" providerId="ADAL" clId="{6F91C584-C9C2-44BF-80F5-AF499F40E0D4}" dt="2024-09-04T10:31:45.969" v="1" actId="20577"/>
          <ac:spMkLst>
            <pc:docMk/>
            <pc:sldMk cId="2292264982" sldId="256"/>
            <ac:spMk id="5" creationId="{45C54058-130A-118C-9ED6-02A8129A3138}"/>
          </ac:spMkLst>
        </pc:spChg>
      </pc:sldChg>
      <pc:sldChg chg="modSp mod">
        <pc:chgData name="佐藤　寛也" userId="27837c8b-abaf-4096-b544-58e4cbe7054e" providerId="ADAL" clId="{6F91C584-C9C2-44BF-80F5-AF499F40E0D4}" dt="2024-09-04T10:34:16.467" v="35" actId="5793"/>
        <pc:sldMkLst>
          <pc:docMk/>
          <pc:sldMk cId="4061358764" sldId="259"/>
        </pc:sldMkLst>
        <pc:spChg chg="mod">
          <ac:chgData name="佐藤　寛也" userId="27837c8b-abaf-4096-b544-58e4cbe7054e" providerId="ADAL" clId="{6F91C584-C9C2-44BF-80F5-AF499F40E0D4}" dt="2024-09-04T10:34:16.467" v="35" actId="5793"/>
          <ac:spMkLst>
            <pc:docMk/>
            <pc:sldMk cId="4061358764" sldId="259"/>
            <ac:spMk id="3" creationId="{16FF0A75-AD20-769F-6C62-614A33EDE4D0}"/>
          </ac:spMkLst>
        </pc:spChg>
        <pc:cxnChg chg="mod">
          <ac:chgData name="佐藤　寛也" userId="27837c8b-abaf-4096-b544-58e4cbe7054e" providerId="ADAL" clId="{6F91C584-C9C2-44BF-80F5-AF499F40E0D4}" dt="2024-09-04T10:34:01.839" v="26" actId="1035"/>
          <ac:cxnSpMkLst>
            <pc:docMk/>
            <pc:sldMk cId="4061358764" sldId="259"/>
            <ac:cxnSpMk id="10" creationId="{AF79F8FE-73B5-2644-FAF7-C0F467147391}"/>
          </ac:cxnSpMkLst>
        </pc:cxnChg>
        <pc:cxnChg chg="mod">
          <ac:chgData name="佐藤　寛也" userId="27837c8b-abaf-4096-b544-58e4cbe7054e" providerId="ADAL" clId="{6F91C584-C9C2-44BF-80F5-AF499F40E0D4}" dt="2024-09-04T10:34:01.839" v="26" actId="1035"/>
          <ac:cxnSpMkLst>
            <pc:docMk/>
            <pc:sldMk cId="4061358764" sldId="259"/>
            <ac:cxnSpMk id="20" creationId="{DB0B2E53-9F0A-AD6D-2845-AB454AAF0571}"/>
          </ac:cxnSpMkLst>
        </pc:cxnChg>
      </pc:sldChg>
      <pc:sldChg chg="del">
        <pc:chgData name="佐藤　寛也" userId="27837c8b-abaf-4096-b544-58e4cbe7054e" providerId="ADAL" clId="{6F91C584-C9C2-44BF-80F5-AF499F40E0D4}" dt="2024-09-04T10:34:35.450" v="37" actId="47"/>
        <pc:sldMkLst>
          <pc:docMk/>
          <pc:sldMk cId="4104416570" sldId="261"/>
        </pc:sldMkLst>
      </pc:sldChg>
      <pc:sldChg chg="del">
        <pc:chgData name="佐藤　寛也" userId="27837c8b-abaf-4096-b544-58e4cbe7054e" providerId="ADAL" clId="{6F91C584-C9C2-44BF-80F5-AF499F40E0D4}" dt="2024-09-04T10:34:34.050" v="36" actId="47"/>
        <pc:sldMkLst>
          <pc:docMk/>
          <pc:sldMk cId="4107302047" sldId="262"/>
        </pc:sldMkLst>
      </pc:sldChg>
      <pc:sldChg chg="del">
        <pc:chgData name="佐藤　寛也" userId="27837c8b-abaf-4096-b544-58e4cbe7054e" providerId="ADAL" clId="{6F91C584-C9C2-44BF-80F5-AF499F40E0D4}" dt="2024-09-04T10:34:34.050" v="36" actId="47"/>
        <pc:sldMkLst>
          <pc:docMk/>
          <pc:sldMk cId="3418315351" sldId="263"/>
        </pc:sldMkLst>
      </pc:sldChg>
      <pc:sldChg chg="del">
        <pc:chgData name="佐藤　寛也" userId="27837c8b-abaf-4096-b544-58e4cbe7054e" providerId="ADAL" clId="{6F91C584-C9C2-44BF-80F5-AF499F40E0D4}" dt="2024-09-04T10:34:34.050" v="36" actId="47"/>
        <pc:sldMkLst>
          <pc:docMk/>
          <pc:sldMk cId="2519760537" sldId="264"/>
        </pc:sldMkLst>
      </pc:sldChg>
    </pc:docChg>
  </pc:docChgLst>
  <pc:docChgLst>
    <pc:chgData name="佐藤　寛也" userId="27837c8b-abaf-4096-b544-58e4cbe7054e" providerId="ADAL" clId="{4D2C1998-3AD7-6F49-A997-F778C9652E71}"/>
    <pc:docChg chg="undo custSel addSld modSld modMainMaster">
      <pc:chgData name="佐藤　寛也" userId="27837c8b-abaf-4096-b544-58e4cbe7054e" providerId="ADAL" clId="{4D2C1998-3AD7-6F49-A997-F778C9652E71}" dt="2024-09-14T00:34:49.087" v="415"/>
      <pc:docMkLst>
        <pc:docMk/>
      </pc:docMkLst>
      <pc:sldChg chg="modSp mod">
        <pc:chgData name="佐藤　寛也" userId="27837c8b-abaf-4096-b544-58e4cbe7054e" providerId="ADAL" clId="{4D2C1998-3AD7-6F49-A997-F778C9652E71}" dt="2024-09-14T00:34:49.087" v="415"/>
        <pc:sldMkLst>
          <pc:docMk/>
          <pc:sldMk cId="2773059782" sldId="267"/>
        </pc:sldMkLst>
        <pc:spChg chg="mod">
          <ac:chgData name="佐藤　寛也" userId="27837c8b-abaf-4096-b544-58e4cbe7054e" providerId="ADAL" clId="{4D2C1998-3AD7-6F49-A997-F778C9652E71}" dt="2024-09-14T00:34:49.087" v="415"/>
          <ac:spMkLst>
            <pc:docMk/>
            <pc:sldMk cId="2773059782" sldId="267"/>
            <ac:spMk id="5" creationId="{A7201A02-03B9-8403-FCB4-AABFF0B4C827}"/>
          </ac:spMkLst>
        </pc:spChg>
      </pc:sldChg>
      <pc:sldChg chg="modSp mod">
        <pc:chgData name="佐藤　寛也" userId="27837c8b-abaf-4096-b544-58e4cbe7054e" providerId="ADAL" clId="{4D2C1998-3AD7-6F49-A997-F778C9652E71}" dt="2024-09-14T00:34:49.087" v="415"/>
        <pc:sldMkLst>
          <pc:docMk/>
          <pc:sldMk cId="3466739090" sldId="268"/>
        </pc:sldMkLst>
        <pc:spChg chg="mod">
          <ac:chgData name="佐藤　寛也" userId="27837c8b-abaf-4096-b544-58e4cbe7054e" providerId="ADAL" clId="{4D2C1998-3AD7-6F49-A997-F778C9652E71}" dt="2024-09-14T00:33:30.271" v="399" actId="207"/>
          <ac:spMkLst>
            <pc:docMk/>
            <pc:sldMk cId="3466739090" sldId="268"/>
            <ac:spMk id="3" creationId="{A950DEE6-DA82-465C-85E7-DBBE9195960C}"/>
          </ac:spMkLst>
        </pc:spChg>
        <pc:spChg chg="mod">
          <ac:chgData name="佐藤　寛也" userId="27837c8b-abaf-4096-b544-58e4cbe7054e" providerId="ADAL" clId="{4D2C1998-3AD7-6F49-A997-F778C9652E71}" dt="2024-09-14T00:34:49.087" v="415"/>
          <ac:spMkLst>
            <pc:docMk/>
            <pc:sldMk cId="3466739090" sldId="268"/>
            <ac:spMk id="5" creationId="{817009EC-6E59-FB9A-CA78-37243E666254}"/>
          </ac:spMkLst>
        </pc:spChg>
      </pc:sldChg>
      <pc:sldChg chg="modSp mod">
        <pc:chgData name="佐藤　寛也" userId="27837c8b-abaf-4096-b544-58e4cbe7054e" providerId="ADAL" clId="{4D2C1998-3AD7-6F49-A997-F778C9652E71}" dt="2024-09-14T00:34:49.087" v="415"/>
        <pc:sldMkLst>
          <pc:docMk/>
          <pc:sldMk cId="4124074133" sldId="269"/>
        </pc:sldMkLst>
        <pc:spChg chg="mod">
          <ac:chgData name="佐藤　寛也" userId="27837c8b-abaf-4096-b544-58e4cbe7054e" providerId="ADAL" clId="{4D2C1998-3AD7-6F49-A997-F778C9652E71}" dt="2024-09-14T00:33:36.896" v="401" actId="207"/>
          <ac:spMkLst>
            <pc:docMk/>
            <pc:sldMk cId="4124074133" sldId="269"/>
            <ac:spMk id="3" creationId="{A950DEE6-DA82-465C-85E7-DBBE9195960C}"/>
          </ac:spMkLst>
        </pc:spChg>
        <pc:spChg chg="mod">
          <ac:chgData name="佐藤　寛也" userId="27837c8b-abaf-4096-b544-58e4cbe7054e" providerId="ADAL" clId="{4D2C1998-3AD7-6F49-A997-F778C9652E71}" dt="2024-09-14T00:34:49.087" v="415"/>
          <ac:spMkLst>
            <pc:docMk/>
            <pc:sldMk cId="4124074133" sldId="269"/>
            <ac:spMk id="5" creationId="{817009EC-6E59-FB9A-CA78-37243E666254}"/>
          </ac:spMkLst>
        </pc:spChg>
      </pc:sldChg>
      <pc:sldChg chg="modSp mod">
        <pc:chgData name="佐藤　寛也" userId="27837c8b-abaf-4096-b544-58e4cbe7054e" providerId="ADAL" clId="{4D2C1998-3AD7-6F49-A997-F778C9652E71}" dt="2024-09-14T00:34:49.087" v="415"/>
        <pc:sldMkLst>
          <pc:docMk/>
          <pc:sldMk cId="1221863125" sldId="270"/>
        </pc:sldMkLst>
        <pc:spChg chg="mod">
          <ac:chgData name="佐藤　寛也" userId="27837c8b-abaf-4096-b544-58e4cbe7054e" providerId="ADAL" clId="{4D2C1998-3AD7-6F49-A997-F778C9652E71}" dt="2024-09-14T00:33:40.419" v="402" actId="207"/>
          <ac:spMkLst>
            <pc:docMk/>
            <pc:sldMk cId="1221863125" sldId="270"/>
            <ac:spMk id="3" creationId="{A950DEE6-DA82-465C-85E7-DBBE9195960C}"/>
          </ac:spMkLst>
        </pc:spChg>
        <pc:spChg chg="mod">
          <ac:chgData name="佐藤　寛也" userId="27837c8b-abaf-4096-b544-58e4cbe7054e" providerId="ADAL" clId="{4D2C1998-3AD7-6F49-A997-F778C9652E71}" dt="2024-09-14T00:34:49.087" v="415"/>
          <ac:spMkLst>
            <pc:docMk/>
            <pc:sldMk cId="1221863125" sldId="270"/>
            <ac:spMk id="5" creationId="{817009EC-6E59-FB9A-CA78-37243E666254}"/>
          </ac:spMkLst>
        </pc:spChg>
      </pc:sldChg>
      <pc:sldChg chg="modSp mod">
        <pc:chgData name="佐藤　寛也" userId="27837c8b-abaf-4096-b544-58e4cbe7054e" providerId="ADAL" clId="{4D2C1998-3AD7-6F49-A997-F778C9652E71}" dt="2024-09-14T00:34:49.087" v="415"/>
        <pc:sldMkLst>
          <pc:docMk/>
          <pc:sldMk cId="2436133307" sldId="271"/>
        </pc:sldMkLst>
        <pc:spChg chg="mod">
          <ac:chgData name="佐藤　寛也" userId="27837c8b-abaf-4096-b544-58e4cbe7054e" providerId="ADAL" clId="{4D2C1998-3AD7-6F49-A997-F778C9652E71}" dt="2024-09-14T00:33:47.269" v="403" actId="207"/>
          <ac:spMkLst>
            <pc:docMk/>
            <pc:sldMk cId="2436133307" sldId="271"/>
            <ac:spMk id="3" creationId="{89E79617-035F-7010-67F4-0B8792330B1B}"/>
          </ac:spMkLst>
        </pc:spChg>
        <pc:spChg chg="mod">
          <ac:chgData name="佐藤　寛也" userId="27837c8b-abaf-4096-b544-58e4cbe7054e" providerId="ADAL" clId="{4D2C1998-3AD7-6F49-A997-F778C9652E71}" dt="2024-09-14T00:34:49.087" v="415"/>
          <ac:spMkLst>
            <pc:docMk/>
            <pc:sldMk cId="2436133307" sldId="271"/>
            <ac:spMk id="5" creationId="{282B2C86-F3FC-BD41-CED9-1C00F21198DB}"/>
          </ac:spMkLst>
        </pc:spChg>
      </pc:sldChg>
      <pc:sldChg chg="modSp add mod">
        <pc:chgData name="佐藤　寛也" userId="27837c8b-abaf-4096-b544-58e4cbe7054e" providerId="ADAL" clId="{4D2C1998-3AD7-6F49-A997-F778C9652E71}" dt="2024-09-14T00:34:49.087" v="415"/>
        <pc:sldMkLst>
          <pc:docMk/>
          <pc:sldMk cId="1272810944" sldId="272"/>
        </pc:sldMkLst>
        <pc:spChg chg="mod">
          <ac:chgData name="佐藤　寛也" userId="27837c8b-abaf-4096-b544-58e4cbe7054e" providerId="ADAL" clId="{4D2C1998-3AD7-6F49-A997-F778C9652E71}" dt="2024-09-14T00:33:51.128" v="404" actId="207"/>
          <ac:spMkLst>
            <pc:docMk/>
            <pc:sldMk cId="1272810944" sldId="272"/>
            <ac:spMk id="3" creationId="{89E79617-035F-7010-67F4-0B8792330B1B}"/>
          </ac:spMkLst>
        </pc:spChg>
        <pc:spChg chg="mod">
          <ac:chgData name="佐藤　寛也" userId="27837c8b-abaf-4096-b544-58e4cbe7054e" providerId="ADAL" clId="{4D2C1998-3AD7-6F49-A997-F778C9652E71}" dt="2024-09-14T00:34:49.087" v="415"/>
          <ac:spMkLst>
            <pc:docMk/>
            <pc:sldMk cId="1272810944" sldId="272"/>
            <ac:spMk id="5" creationId="{282B2C86-F3FC-BD41-CED9-1C00F21198DB}"/>
          </ac:spMkLst>
        </pc:spChg>
      </pc:sldChg>
      <pc:sldChg chg="modSp add mod">
        <pc:chgData name="佐藤　寛也" userId="27837c8b-abaf-4096-b544-58e4cbe7054e" providerId="ADAL" clId="{4D2C1998-3AD7-6F49-A997-F778C9652E71}" dt="2024-09-14T00:34:49.087" v="415"/>
        <pc:sldMkLst>
          <pc:docMk/>
          <pc:sldMk cId="2925586306" sldId="273"/>
        </pc:sldMkLst>
        <pc:spChg chg="mod">
          <ac:chgData name="佐藤　寛也" userId="27837c8b-abaf-4096-b544-58e4cbe7054e" providerId="ADAL" clId="{4D2C1998-3AD7-6F49-A997-F778C9652E71}" dt="2024-09-14T00:33:57.496" v="405" actId="207"/>
          <ac:spMkLst>
            <pc:docMk/>
            <pc:sldMk cId="2925586306" sldId="273"/>
            <ac:spMk id="3" creationId="{89E79617-035F-7010-67F4-0B8792330B1B}"/>
          </ac:spMkLst>
        </pc:spChg>
        <pc:spChg chg="mod">
          <ac:chgData name="佐藤　寛也" userId="27837c8b-abaf-4096-b544-58e4cbe7054e" providerId="ADAL" clId="{4D2C1998-3AD7-6F49-A997-F778C9652E71}" dt="2024-09-14T00:34:49.087" v="415"/>
          <ac:spMkLst>
            <pc:docMk/>
            <pc:sldMk cId="2925586306" sldId="273"/>
            <ac:spMk id="5" creationId="{282B2C86-F3FC-BD41-CED9-1C00F21198DB}"/>
          </ac:spMkLst>
        </pc:spChg>
      </pc:sldChg>
      <pc:sldChg chg="modSp add mod">
        <pc:chgData name="佐藤　寛也" userId="27837c8b-abaf-4096-b544-58e4cbe7054e" providerId="ADAL" clId="{4D2C1998-3AD7-6F49-A997-F778C9652E71}" dt="2024-09-14T00:34:49.087" v="415"/>
        <pc:sldMkLst>
          <pc:docMk/>
          <pc:sldMk cId="3892568449" sldId="274"/>
        </pc:sldMkLst>
        <pc:spChg chg="mod">
          <ac:chgData name="佐藤　寛也" userId="27837c8b-abaf-4096-b544-58e4cbe7054e" providerId="ADAL" clId="{4D2C1998-3AD7-6F49-A997-F778C9652E71}" dt="2024-09-14T00:34:04.693" v="407" actId="207"/>
          <ac:spMkLst>
            <pc:docMk/>
            <pc:sldMk cId="3892568449" sldId="274"/>
            <ac:spMk id="3" creationId="{89E79617-035F-7010-67F4-0B8792330B1B}"/>
          </ac:spMkLst>
        </pc:spChg>
        <pc:spChg chg="mod">
          <ac:chgData name="佐藤　寛也" userId="27837c8b-abaf-4096-b544-58e4cbe7054e" providerId="ADAL" clId="{4D2C1998-3AD7-6F49-A997-F778C9652E71}" dt="2024-09-14T00:34:49.087" v="415"/>
          <ac:spMkLst>
            <pc:docMk/>
            <pc:sldMk cId="3892568449" sldId="274"/>
            <ac:spMk id="5" creationId="{282B2C86-F3FC-BD41-CED9-1C00F21198DB}"/>
          </ac:spMkLst>
        </pc:spChg>
      </pc:sldChg>
      <pc:sldMasterChg chg="modSp modSldLayout">
        <pc:chgData name="佐藤　寛也" userId="27837c8b-abaf-4096-b544-58e4cbe7054e" providerId="ADAL" clId="{4D2C1998-3AD7-6F49-A997-F778C9652E71}" dt="2024-09-14T00:34:49.087" v="415"/>
        <pc:sldMasterMkLst>
          <pc:docMk/>
          <pc:sldMasterMk cId="2539943305" sldId="2147483648"/>
        </pc:sldMasterMkLst>
        <pc:spChg chg="mod">
          <ac:chgData name="佐藤　寛也" userId="27837c8b-abaf-4096-b544-58e4cbe7054e" providerId="ADAL" clId="{4D2C1998-3AD7-6F49-A997-F778C9652E71}" dt="2024-09-14T00:34:49.087" v="415"/>
          <ac:spMkLst>
            <pc:docMk/>
            <pc:sldMasterMk cId="2539943305" sldId="2147483648"/>
            <ac:spMk id="5" creationId="{E910322E-B731-CD41-C4B3-E35EB9B58A48}"/>
          </ac:spMkLst>
        </pc:spChg>
        <pc:sldLayoutChg chg="modSp">
          <pc:chgData name="佐藤　寛也" userId="27837c8b-abaf-4096-b544-58e4cbe7054e" providerId="ADAL" clId="{4D2C1998-3AD7-6F49-A997-F778C9652E71}" dt="2024-09-14T00:34:49.087" v="415"/>
          <pc:sldLayoutMkLst>
            <pc:docMk/>
            <pc:sldMasterMk cId="2539943305" sldId="2147483648"/>
            <pc:sldLayoutMk cId="1614817101" sldId="2147483649"/>
          </pc:sldLayoutMkLst>
          <pc:spChg chg="mod">
            <ac:chgData name="佐藤　寛也" userId="27837c8b-abaf-4096-b544-58e4cbe7054e" providerId="ADAL" clId="{4D2C1998-3AD7-6F49-A997-F778C9652E71}" dt="2024-09-14T00:34:49.087" v="415"/>
            <ac:spMkLst>
              <pc:docMk/>
              <pc:sldMasterMk cId="2539943305" sldId="2147483648"/>
              <pc:sldLayoutMk cId="1614817101" sldId="2147483649"/>
              <ac:spMk id="5" creationId="{161268DE-3E09-B9A6-521E-ECA40FC4C6BE}"/>
            </ac:spMkLst>
          </pc:spChg>
        </pc:sldLayoutChg>
        <pc:sldLayoutChg chg="modSp">
          <pc:chgData name="佐藤　寛也" userId="27837c8b-abaf-4096-b544-58e4cbe7054e" providerId="ADAL" clId="{4D2C1998-3AD7-6F49-A997-F778C9652E71}" dt="2024-09-14T00:34:49.087" v="415"/>
          <pc:sldLayoutMkLst>
            <pc:docMk/>
            <pc:sldMasterMk cId="2539943305" sldId="2147483648"/>
            <pc:sldLayoutMk cId="2605457433" sldId="2147483650"/>
          </pc:sldLayoutMkLst>
          <pc:spChg chg="mod">
            <ac:chgData name="佐藤　寛也" userId="27837c8b-abaf-4096-b544-58e4cbe7054e" providerId="ADAL" clId="{4D2C1998-3AD7-6F49-A997-F778C9652E71}" dt="2024-09-14T00:34:49.087" v="415"/>
            <ac:spMkLst>
              <pc:docMk/>
              <pc:sldMasterMk cId="2539943305" sldId="2147483648"/>
              <pc:sldLayoutMk cId="2605457433" sldId="2147483650"/>
              <ac:spMk id="5" creationId="{917F24DC-5BD7-7FD0-FB33-E12075D7BB04}"/>
            </ac:spMkLst>
          </pc:spChg>
        </pc:sldLayoutChg>
        <pc:sldLayoutChg chg="modSp">
          <pc:chgData name="佐藤　寛也" userId="27837c8b-abaf-4096-b544-58e4cbe7054e" providerId="ADAL" clId="{4D2C1998-3AD7-6F49-A997-F778C9652E71}" dt="2024-09-14T00:34:49.087" v="415"/>
          <pc:sldLayoutMkLst>
            <pc:docMk/>
            <pc:sldMasterMk cId="2539943305" sldId="2147483648"/>
            <pc:sldLayoutMk cId="613064517" sldId="2147483651"/>
          </pc:sldLayoutMkLst>
          <pc:spChg chg="mod">
            <ac:chgData name="佐藤　寛也" userId="27837c8b-abaf-4096-b544-58e4cbe7054e" providerId="ADAL" clId="{4D2C1998-3AD7-6F49-A997-F778C9652E71}" dt="2024-09-14T00:34:49.087" v="415"/>
            <ac:spMkLst>
              <pc:docMk/>
              <pc:sldMasterMk cId="2539943305" sldId="2147483648"/>
              <pc:sldLayoutMk cId="613064517" sldId="2147483651"/>
              <ac:spMk id="5" creationId="{D2E699F1-B038-362A-C206-7243A87E12E7}"/>
            </ac:spMkLst>
          </pc:spChg>
        </pc:sldLayoutChg>
        <pc:sldLayoutChg chg="modSp">
          <pc:chgData name="佐藤　寛也" userId="27837c8b-abaf-4096-b544-58e4cbe7054e" providerId="ADAL" clId="{4D2C1998-3AD7-6F49-A997-F778C9652E71}" dt="2024-09-14T00:34:49.087" v="415"/>
          <pc:sldLayoutMkLst>
            <pc:docMk/>
            <pc:sldMasterMk cId="2539943305" sldId="2147483648"/>
            <pc:sldLayoutMk cId="1713713980" sldId="2147483654"/>
          </pc:sldLayoutMkLst>
          <pc:spChg chg="mod">
            <ac:chgData name="佐藤　寛也" userId="27837c8b-abaf-4096-b544-58e4cbe7054e" providerId="ADAL" clId="{4D2C1998-3AD7-6F49-A997-F778C9652E71}" dt="2024-09-14T00:34:49.087" v="415"/>
            <ac:spMkLst>
              <pc:docMk/>
              <pc:sldMasterMk cId="2539943305" sldId="2147483648"/>
              <pc:sldLayoutMk cId="1713713980" sldId="2147483654"/>
              <ac:spMk id="4" creationId="{5A329B63-E0C7-88F5-4CAF-CCE7B8A03881}"/>
            </ac:spMkLst>
          </pc:spChg>
        </pc:sldLayoutChg>
        <pc:sldLayoutChg chg="modSp">
          <pc:chgData name="佐藤　寛也" userId="27837c8b-abaf-4096-b544-58e4cbe7054e" providerId="ADAL" clId="{4D2C1998-3AD7-6F49-A997-F778C9652E71}" dt="2024-09-14T00:34:49.087" v="415"/>
          <pc:sldLayoutMkLst>
            <pc:docMk/>
            <pc:sldMasterMk cId="2539943305" sldId="2147483648"/>
            <pc:sldLayoutMk cId="1472218596" sldId="2147483655"/>
          </pc:sldLayoutMkLst>
          <pc:spChg chg="mod">
            <ac:chgData name="佐藤　寛也" userId="27837c8b-abaf-4096-b544-58e4cbe7054e" providerId="ADAL" clId="{4D2C1998-3AD7-6F49-A997-F778C9652E71}" dt="2024-09-14T00:34:49.087" v="415"/>
            <ac:spMkLst>
              <pc:docMk/>
              <pc:sldMasterMk cId="2539943305" sldId="2147483648"/>
              <pc:sldLayoutMk cId="1472218596" sldId="2147483655"/>
              <ac:spMk id="3" creationId="{A6C003CF-6969-17DE-4CEE-1DC3C14C3FBA}"/>
            </ac:spMkLst>
          </pc:spChg>
        </pc:sldLayoutChg>
      </pc:sldMasterChg>
    </pc:docChg>
  </pc:docChgLst>
  <pc:docChgLst>
    <pc:chgData name="佐藤　寛也" userId="27837c8b-abaf-4096-b544-58e4cbe7054e" providerId="ADAL" clId="{89982B10-5C75-4546-88A4-616EB1AD3F5C}"/>
    <pc:docChg chg="undo custSel modSld">
      <pc:chgData name="佐藤　寛也" userId="27837c8b-abaf-4096-b544-58e4cbe7054e" providerId="ADAL" clId="{89982B10-5C75-4546-88A4-616EB1AD3F5C}" dt="2024-07-05T06:36:34.592" v="519"/>
      <pc:docMkLst>
        <pc:docMk/>
      </pc:docMkLst>
      <pc:sldChg chg="addSp delSp modSp mod">
        <pc:chgData name="佐藤　寛也" userId="27837c8b-abaf-4096-b544-58e4cbe7054e" providerId="ADAL" clId="{89982B10-5C75-4546-88A4-616EB1AD3F5C}" dt="2024-07-05T06:36:12.165" v="509"/>
        <pc:sldMkLst>
          <pc:docMk/>
          <pc:sldMk cId="4061358764" sldId="259"/>
        </pc:sldMkLst>
        <pc:spChg chg="mod">
          <ac:chgData name="佐藤　寛也" userId="27837c8b-abaf-4096-b544-58e4cbe7054e" providerId="ADAL" clId="{89982B10-5C75-4546-88A4-616EB1AD3F5C}" dt="2024-07-02T00:09:46.919" v="504" actId="5793"/>
          <ac:spMkLst>
            <pc:docMk/>
            <pc:sldMk cId="4061358764" sldId="259"/>
            <ac:spMk id="3" creationId="{16FF0A75-AD20-769F-6C62-614A33EDE4D0}"/>
          </ac:spMkLst>
        </pc:spChg>
        <pc:spChg chg="add del">
          <ac:chgData name="佐藤　寛也" userId="27837c8b-abaf-4096-b544-58e4cbe7054e" providerId="ADAL" clId="{89982B10-5C75-4546-88A4-616EB1AD3F5C}" dt="2024-07-01T10:34:21.312" v="41" actId="478"/>
          <ac:spMkLst>
            <pc:docMk/>
            <pc:sldMk cId="4061358764" sldId="259"/>
            <ac:spMk id="6" creationId="{66C4B9FB-773E-A133-FC71-9D1729E200DF}"/>
          </ac:spMkLst>
        </pc:spChg>
        <pc:spChg chg="add del mod">
          <ac:chgData name="佐藤　寛也" userId="27837c8b-abaf-4096-b544-58e4cbe7054e" providerId="ADAL" clId="{89982B10-5C75-4546-88A4-616EB1AD3F5C}" dt="2024-07-05T06:36:11.826" v="508" actId="478"/>
          <ac:spMkLst>
            <pc:docMk/>
            <pc:sldMk cId="4061358764" sldId="259"/>
            <ac:spMk id="7" creationId="{A2E23D9A-4234-C041-5820-46999F56F9D9}"/>
          </ac:spMkLst>
        </pc:spChg>
        <pc:spChg chg="add mod">
          <ac:chgData name="佐藤　寛也" userId="27837c8b-abaf-4096-b544-58e4cbe7054e" providerId="ADAL" clId="{89982B10-5C75-4546-88A4-616EB1AD3F5C}" dt="2024-07-05T06:36:12.165" v="509"/>
          <ac:spMkLst>
            <pc:docMk/>
            <pc:sldMk cId="4061358764" sldId="259"/>
            <ac:spMk id="8" creationId="{05A22693-6654-D990-2A73-A43969C9389B}"/>
          </ac:spMkLst>
        </pc:spChg>
        <pc:spChg chg="add del mod">
          <ac:chgData name="佐藤　寛也" userId="27837c8b-abaf-4096-b544-58e4cbe7054e" providerId="ADAL" clId="{89982B10-5C75-4546-88A4-616EB1AD3F5C}" dt="2024-07-05T06:36:11.826" v="508" actId="478"/>
          <ac:spMkLst>
            <pc:docMk/>
            <pc:sldMk cId="4061358764" sldId="259"/>
            <ac:spMk id="9" creationId="{261265DF-47C0-9608-416B-F6D1FAE89422}"/>
          </ac:spMkLst>
        </pc:spChg>
        <pc:spChg chg="add del mod">
          <ac:chgData name="佐藤　寛也" userId="27837c8b-abaf-4096-b544-58e4cbe7054e" providerId="ADAL" clId="{89982B10-5C75-4546-88A4-616EB1AD3F5C}" dt="2024-07-05T06:36:11.826" v="508" actId="478"/>
          <ac:spMkLst>
            <pc:docMk/>
            <pc:sldMk cId="4061358764" sldId="259"/>
            <ac:spMk id="11" creationId="{0BA05B15-8403-EE79-B1A5-843779E46A9E}"/>
          </ac:spMkLst>
        </pc:spChg>
        <pc:spChg chg="add mod">
          <ac:chgData name="佐藤　寛也" userId="27837c8b-abaf-4096-b544-58e4cbe7054e" providerId="ADAL" clId="{89982B10-5C75-4546-88A4-616EB1AD3F5C}" dt="2024-07-05T06:36:12.165" v="509"/>
          <ac:spMkLst>
            <pc:docMk/>
            <pc:sldMk cId="4061358764" sldId="259"/>
            <ac:spMk id="12" creationId="{E942C804-B0FB-89B1-E69E-698ED9002599}"/>
          </ac:spMkLst>
        </pc:spChg>
        <pc:spChg chg="add mod">
          <ac:chgData name="佐藤　寛也" userId="27837c8b-abaf-4096-b544-58e4cbe7054e" providerId="ADAL" clId="{89982B10-5C75-4546-88A4-616EB1AD3F5C}" dt="2024-07-05T06:36:12.165" v="509"/>
          <ac:spMkLst>
            <pc:docMk/>
            <pc:sldMk cId="4061358764" sldId="259"/>
            <ac:spMk id="13" creationId="{FE61FE6A-3C92-4554-9C2A-D267B7D0B98C}"/>
          </ac:spMkLst>
        </pc:spChg>
        <pc:spChg chg="add del">
          <ac:chgData name="佐藤　寛也" userId="27837c8b-abaf-4096-b544-58e4cbe7054e" providerId="ADAL" clId="{89982B10-5C75-4546-88A4-616EB1AD3F5C}" dt="2024-07-01T10:34:38.185" v="46" actId="478"/>
          <ac:spMkLst>
            <pc:docMk/>
            <pc:sldMk cId="4061358764" sldId="259"/>
            <ac:spMk id="14" creationId="{46403AF0-618F-ABD1-4D23-32D7C866CE83}"/>
          </ac:spMkLst>
        </pc:spChg>
        <pc:spChg chg="add del">
          <ac:chgData name="佐藤　寛也" userId="27837c8b-abaf-4096-b544-58e4cbe7054e" providerId="ADAL" clId="{89982B10-5C75-4546-88A4-616EB1AD3F5C}" dt="2024-07-01T10:34:38.185" v="46" actId="478"/>
          <ac:spMkLst>
            <pc:docMk/>
            <pc:sldMk cId="4061358764" sldId="259"/>
            <ac:spMk id="16" creationId="{6AF0C32B-8F68-C630-7E92-946B07EE072D}"/>
          </ac:spMkLst>
        </pc:spChg>
        <pc:spChg chg="add del">
          <ac:chgData name="佐藤　寛也" userId="27837c8b-abaf-4096-b544-58e4cbe7054e" providerId="ADAL" clId="{89982B10-5C75-4546-88A4-616EB1AD3F5C}" dt="2024-07-01T10:34:38.185" v="46" actId="478"/>
          <ac:spMkLst>
            <pc:docMk/>
            <pc:sldMk cId="4061358764" sldId="259"/>
            <ac:spMk id="17" creationId="{7CF5C22A-7B16-ABA8-9E9C-D77830AD8176}"/>
          </ac:spMkLst>
        </pc:spChg>
        <pc:picChg chg="add del">
          <ac:chgData name="佐藤　寛也" userId="27837c8b-abaf-4096-b544-58e4cbe7054e" providerId="ADAL" clId="{89982B10-5C75-4546-88A4-616EB1AD3F5C}" dt="2024-07-01T10:34:38.185" v="46" actId="478"/>
          <ac:picMkLst>
            <pc:docMk/>
            <pc:sldMk cId="4061358764" sldId="259"/>
            <ac:picMk id="8" creationId="{5BC9AD9F-F990-9CE0-E27B-C4C00E97C0E5}"/>
          </ac:picMkLst>
        </pc:picChg>
        <pc:cxnChg chg="mod">
          <ac:chgData name="佐藤　寛也" userId="27837c8b-abaf-4096-b544-58e4cbe7054e" providerId="ADAL" clId="{89982B10-5C75-4546-88A4-616EB1AD3F5C}" dt="2024-07-02T00:09:51.627" v="505" actId="1076"/>
          <ac:cxnSpMkLst>
            <pc:docMk/>
            <pc:sldMk cId="4061358764" sldId="259"/>
            <ac:cxnSpMk id="10" creationId="{AF79F8FE-73B5-2644-FAF7-C0F467147391}"/>
          </ac:cxnSpMkLst>
        </pc:cxnChg>
        <pc:cxnChg chg="mod">
          <ac:chgData name="佐藤　寛也" userId="27837c8b-abaf-4096-b544-58e4cbe7054e" providerId="ADAL" clId="{89982B10-5C75-4546-88A4-616EB1AD3F5C}" dt="2024-07-02T00:09:53.636" v="507" actId="1036"/>
          <ac:cxnSpMkLst>
            <pc:docMk/>
            <pc:sldMk cId="4061358764" sldId="259"/>
            <ac:cxnSpMk id="20" creationId="{DB0B2E53-9F0A-AD6D-2845-AB454AAF0571}"/>
          </ac:cxnSpMkLst>
        </pc:cxnChg>
      </pc:sldChg>
      <pc:sldChg chg="addSp delSp modSp mod">
        <pc:chgData name="佐藤　寛也" userId="27837c8b-abaf-4096-b544-58e4cbe7054e" providerId="ADAL" clId="{89982B10-5C75-4546-88A4-616EB1AD3F5C}" dt="2024-07-05T06:36:29.118" v="517"/>
        <pc:sldMkLst>
          <pc:docMk/>
          <pc:sldMk cId="4104416570" sldId="261"/>
        </pc:sldMkLst>
        <pc:spChg chg="mod">
          <ac:chgData name="佐藤　寛也" userId="27837c8b-abaf-4096-b544-58e4cbe7054e" providerId="ADAL" clId="{89982B10-5C75-4546-88A4-616EB1AD3F5C}" dt="2024-07-01T10:38:03.552" v="91" actId="20577"/>
          <ac:spMkLst>
            <pc:docMk/>
            <pc:sldMk cId="4104416570" sldId="261"/>
            <ac:spMk id="2" creationId="{D049B836-353B-0EDB-5101-3437F71F2E4D}"/>
          </ac:spMkLst>
        </pc:spChg>
        <pc:spChg chg="add del mod">
          <ac:chgData name="佐藤　寛也" userId="27837c8b-abaf-4096-b544-58e4cbe7054e" providerId="ADAL" clId="{89982B10-5C75-4546-88A4-616EB1AD3F5C}" dt="2024-07-05T06:36:28.821" v="516" actId="478"/>
          <ac:spMkLst>
            <pc:docMk/>
            <pc:sldMk cId="4104416570" sldId="261"/>
            <ac:spMk id="4" creationId="{779B6660-3C49-4D54-C52C-00954F0459A1}"/>
          </ac:spMkLst>
        </pc:spChg>
        <pc:spChg chg="add del mod">
          <ac:chgData name="佐藤　寛也" userId="27837c8b-abaf-4096-b544-58e4cbe7054e" providerId="ADAL" clId="{89982B10-5C75-4546-88A4-616EB1AD3F5C}" dt="2024-07-05T06:36:28.821" v="516" actId="478"/>
          <ac:spMkLst>
            <pc:docMk/>
            <pc:sldMk cId="4104416570" sldId="261"/>
            <ac:spMk id="5" creationId="{A19EA218-0417-1045-C636-3F6AFBD5183D}"/>
          </ac:spMkLst>
        </pc:spChg>
        <pc:spChg chg="add del mod">
          <ac:chgData name="佐藤　寛也" userId="27837c8b-abaf-4096-b544-58e4cbe7054e" providerId="ADAL" clId="{89982B10-5C75-4546-88A4-616EB1AD3F5C}" dt="2024-07-05T06:36:28.821" v="516" actId="478"/>
          <ac:spMkLst>
            <pc:docMk/>
            <pc:sldMk cId="4104416570" sldId="261"/>
            <ac:spMk id="7" creationId="{E64B34AC-1A9A-4EA3-AD51-AE241182FF38}"/>
          </ac:spMkLst>
        </pc:spChg>
        <pc:spChg chg="add mod">
          <ac:chgData name="佐藤　寛也" userId="27837c8b-abaf-4096-b544-58e4cbe7054e" providerId="ADAL" clId="{89982B10-5C75-4546-88A4-616EB1AD3F5C}" dt="2024-07-05T06:36:29.118" v="517"/>
          <ac:spMkLst>
            <pc:docMk/>
            <pc:sldMk cId="4104416570" sldId="261"/>
            <ac:spMk id="8" creationId="{58A6314D-1BC2-B1B9-E1C0-A68B0496789B}"/>
          </ac:spMkLst>
        </pc:spChg>
        <pc:spChg chg="add mod">
          <ac:chgData name="佐藤　寛也" userId="27837c8b-abaf-4096-b544-58e4cbe7054e" providerId="ADAL" clId="{89982B10-5C75-4546-88A4-616EB1AD3F5C}" dt="2024-07-05T06:36:29.118" v="517"/>
          <ac:spMkLst>
            <pc:docMk/>
            <pc:sldMk cId="4104416570" sldId="261"/>
            <ac:spMk id="9" creationId="{D89587F5-3724-3D17-A0BD-EA8FE8370606}"/>
          </ac:spMkLst>
        </pc:spChg>
        <pc:spChg chg="add mod">
          <ac:chgData name="佐藤　寛也" userId="27837c8b-abaf-4096-b544-58e4cbe7054e" providerId="ADAL" clId="{89982B10-5C75-4546-88A4-616EB1AD3F5C}" dt="2024-07-05T06:36:29.118" v="517"/>
          <ac:spMkLst>
            <pc:docMk/>
            <pc:sldMk cId="4104416570" sldId="261"/>
            <ac:spMk id="10" creationId="{B3B403E7-7D99-E975-5215-D3DA4677227A}"/>
          </ac:spMkLst>
        </pc:spChg>
        <pc:spChg chg="del">
          <ac:chgData name="佐藤　寛也" userId="27837c8b-abaf-4096-b544-58e4cbe7054e" providerId="ADAL" clId="{89982B10-5C75-4546-88A4-616EB1AD3F5C}" dt="2024-07-01T10:33:54.523" v="34" actId="478"/>
          <ac:spMkLst>
            <pc:docMk/>
            <pc:sldMk cId="4104416570" sldId="261"/>
            <ac:spMk id="11" creationId="{280B162B-F3E3-38D5-D7D2-85F3BB83C66A}"/>
          </ac:spMkLst>
        </pc:spChg>
        <pc:spChg chg="del">
          <ac:chgData name="佐藤　寛也" userId="27837c8b-abaf-4096-b544-58e4cbe7054e" providerId="ADAL" clId="{89982B10-5C75-4546-88A4-616EB1AD3F5C}" dt="2024-07-01T10:33:59.622" v="35" actId="478"/>
          <ac:spMkLst>
            <pc:docMk/>
            <pc:sldMk cId="4104416570" sldId="261"/>
            <ac:spMk id="12" creationId="{5F1580B5-9344-B223-A358-8F1A7F38DDEF}"/>
          </ac:spMkLst>
        </pc:spChg>
        <pc:spChg chg="del">
          <ac:chgData name="佐藤　寛也" userId="27837c8b-abaf-4096-b544-58e4cbe7054e" providerId="ADAL" clId="{89982B10-5C75-4546-88A4-616EB1AD3F5C}" dt="2024-07-01T10:33:59.622" v="35" actId="478"/>
          <ac:spMkLst>
            <pc:docMk/>
            <pc:sldMk cId="4104416570" sldId="261"/>
            <ac:spMk id="13" creationId="{057E6938-EF25-914D-D785-B730E296D4D3}"/>
          </ac:spMkLst>
        </pc:spChg>
        <pc:picChg chg="del">
          <ac:chgData name="佐藤　寛也" userId="27837c8b-abaf-4096-b544-58e4cbe7054e" providerId="ADAL" clId="{89982B10-5C75-4546-88A4-616EB1AD3F5C}" dt="2024-07-01T10:33:54.523" v="34" actId="478"/>
          <ac:picMkLst>
            <pc:docMk/>
            <pc:sldMk cId="4104416570" sldId="261"/>
            <ac:picMk id="10" creationId="{4B34BF66-4F07-2DA9-2FBA-98C408BA5F2A}"/>
          </ac:picMkLst>
        </pc:picChg>
      </pc:sldChg>
      <pc:sldChg chg="addSp delSp modSp mod">
        <pc:chgData name="佐藤　寛也" userId="27837c8b-abaf-4096-b544-58e4cbe7054e" providerId="ADAL" clId="{89982B10-5C75-4546-88A4-616EB1AD3F5C}" dt="2024-07-05T06:36:21.720" v="513"/>
        <pc:sldMkLst>
          <pc:docMk/>
          <pc:sldMk cId="4107302047" sldId="262"/>
        </pc:sldMkLst>
        <pc:spChg chg="mod">
          <ac:chgData name="佐藤　寛也" userId="27837c8b-abaf-4096-b544-58e4cbe7054e" providerId="ADAL" clId="{89982B10-5C75-4546-88A4-616EB1AD3F5C}" dt="2024-07-02T00:08:42.012" v="453" actId="20577"/>
          <ac:spMkLst>
            <pc:docMk/>
            <pc:sldMk cId="4107302047" sldId="262"/>
            <ac:spMk id="2" creationId="{D049B836-353B-0EDB-5101-3437F71F2E4D}"/>
          </ac:spMkLst>
        </pc:spChg>
        <pc:spChg chg="add del mod">
          <ac:chgData name="佐藤　寛也" userId="27837c8b-abaf-4096-b544-58e4cbe7054e" providerId="ADAL" clId="{89982B10-5C75-4546-88A4-616EB1AD3F5C}" dt="2024-07-05T06:36:21.360" v="512" actId="478"/>
          <ac:spMkLst>
            <pc:docMk/>
            <pc:sldMk cId="4107302047" sldId="262"/>
            <ac:spMk id="4" creationId="{D94DA3A8-22CC-7944-7EBB-F203E3230B00}"/>
          </ac:spMkLst>
        </pc:spChg>
        <pc:spChg chg="add del mod">
          <ac:chgData name="佐藤　寛也" userId="27837c8b-abaf-4096-b544-58e4cbe7054e" providerId="ADAL" clId="{89982B10-5C75-4546-88A4-616EB1AD3F5C}" dt="2024-07-05T06:36:21.360" v="512" actId="478"/>
          <ac:spMkLst>
            <pc:docMk/>
            <pc:sldMk cId="4107302047" sldId="262"/>
            <ac:spMk id="5" creationId="{7AF652FC-4BA1-13A0-6D5D-FA6831F0E92E}"/>
          </ac:spMkLst>
        </pc:spChg>
        <pc:spChg chg="add del mod">
          <ac:chgData name="佐藤　寛也" userId="27837c8b-abaf-4096-b544-58e4cbe7054e" providerId="ADAL" clId="{89982B10-5C75-4546-88A4-616EB1AD3F5C}" dt="2024-07-05T06:36:21.360" v="512" actId="478"/>
          <ac:spMkLst>
            <pc:docMk/>
            <pc:sldMk cId="4107302047" sldId="262"/>
            <ac:spMk id="7" creationId="{2FE8AA4A-C129-F03A-FC6F-362912246AA4}"/>
          </ac:spMkLst>
        </pc:spChg>
        <pc:spChg chg="add mod">
          <ac:chgData name="佐藤　寛也" userId="27837c8b-abaf-4096-b544-58e4cbe7054e" providerId="ADAL" clId="{89982B10-5C75-4546-88A4-616EB1AD3F5C}" dt="2024-07-05T06:36:21.720" v="513"/>
          <ac:spMkLst>
            <pc:docMk/>
            <pc:sldMk cId="4107302047" sldId="262"/>
            <ac:spMk id="8" creationId="{B89B3655-6F55-B663-FCA2-9329ECAAE567}"/>
          </ac:spMkLst>
        </pc:spChg>
        <pc:spChg chg="add mod">
          <ac:chgData name="佐藤　寛也" userId="27837c8b-abaf-4096-b544-58e4cbe7054e" providerId="ADAL" clId="{89982B10-5C75-4546-88A4-616EB1AD3F5C}" dt="2024-07-05T06:36:21.720" v="513"/>
          <ac:spMkLst>
            <pc:docMk/>
            <pc:sldMk cId="4107302047" sldId="262"/>
            <ac:spMk id="9" creationId="{CCD17E4B-B812-F2C4-1052-3A5A300AF992}"/>
          </ac:spMkLst>
        </pc:spChg>
        <pc:spChg chg="add mod">
          <ac:chgData name="佐藤　寛也" userId="27837c8b-abaf-4096-b544-58e4cbe7054e" providerId="ADAL" clId="{89982B10-5C75-4546-88A4-616EB1AD3F5C}" dt="2024-07-05T06:36:21.720" v="513"/>
          <ac:spMkLst>
            <pc:docMk/>
            <pc:sldMk cId="4107302047" sldId="262"/>
            <ac:spMk id="10" creationId="{44D054BE-C8CF-F37C-A0AF-D4615140119C}"/>
          </ac:spMkLst>
        </pc:spChg>
        <pc:spChg chg="del">
          <ac:chgData name="佐藤　寛也" userId="27837c8b-abaf-4096-b544-58e4cbe7054e" providerId="ADAL" clId="{89982B10-5C75-4546-88A4-616EB1AD3F5C}" dt="2024-07-01T10:34:08.061" v="37" actId="478"/>
          <ac:spMkLst>
            <pc:docMk/>
            <pc:sldMk cId="4107302047" sldId="262"/>
            <ac:spMk id="11" creationId="{280B162B-F3E3-38D5-D7D2-85F3BB83C66A}"/>
          </ac:spMkLst>
        </pc:spChg>
        <pc:spChg chg="del">
          <ac:chgData name="佐藤　寛也" userId="27837c8b-abaf-4096-b544-58e4cbe7054e" providerId="ADAL" clId="{89982B10-5C75-4546-88A4-616EB1AD3F5C}" dt="2024-07-01T10:34:08.061" v="37" actId="478"/>
          <ac:spMkLst>
            <pc:docMk/>
            <pc:sldMk cId="4107302047" sldId="262"/>
            <ac:spMk id="12" creationId="{5F1580B5-9344-B223-A358-8F1A7F38DDEF}"/>
          </ac:spMkLst>
        </pc:spChg>
        <pc:spChg chg="del">
          <ac:chgData name="佐藤　寛也" userId="27837c8b-abaf-4096-b544-58e4cbe7054e" providerId="ADAL" clId="{89982B10-5C75-4546-88A4-616EB1AD3F5C}" dt="2024-07-01T10:34:08.061" v="37" actId="478"/>
          <ac:spMkLst>
            <pc:docMk/>
            <pc:sldMk cId="4107302047" sldId="262"/>
            <ac:spMk id="13" creationId="{057E6938-EF25-914D-D785-B730E296D4D3}"/>
          </ac:spMkLst>
        </pc:spChg>
        <pc:picChg chg="del">
          <ac:chgData name="佐藤　寛也" userId="27837c8b-abaf-4096-b544-58e4cbe7054e" providerId="ADAL" clId="{89982B10-5C75-4546-88A4-616EB1AD3F5C}" dt="2024-07-01T10:34:08.061" v="37" actId="478"/>
          <ac:picMkLst>
            <pc:docMk/>
            <pc:sldMk cId="4107302047" sldId="262"/>
            <ac:picMk id="10" creationId="{4B34BF66-4F07-2DA9-2FBA-98C408BA5F2A}"/>
          </ac:picMkLst>
        </pc:picChg>
      </pc:sldChg>
      <pc:sldChg chg="addSp delSp modSp mod">
        <pc:chgData name="佐藤　寛也" userId="27837c8b-abaf-4096-b544-58e4cbe7054e" providerId="ADAL" clId="{89982B10-5C75-4546-88A4-616EB1AD3F5C}" dt="2024-07-05T06:36:25.658" v="515"/>
        <pc:sldMkLst>
          <pc:docMk/>
          <pc:sldMk cId="3418315351" sldId="263"/>
        </pc:sldMkLst>
        <pc:spChg chg="mod">
          <ac:chgData name="佐藤　寛也" userId="27837c8b-abaf-4096-b544-58e4cbe7054e" providerId="ADAL" clId="{89982B10-5C75-4546-88A4-616EB1AD3F5C}" dt="2024-07-02T00:08:33.247" v="441" actId="20577"/>
          <ac:spMkLst>
            <pc:docMk/>
            <pc:sldMk cId="3418315351" sldId="263"/>
            <ac:spMk id="2" creationId="{D049B836-353B-0EDB-5101-3437F71F2E4D}"/>
          </ac:spMkLst>
        </pc:spChg>
        <pc:spChg chg="add del mod">
          <ac:chgData name="佐藤　寛也" userId="27837c8b-abaf-4096-b544-58e4cbe7054e" providerId="ADAL" clId="{89982B10-5C75-4546-88A4-616EB1AD3F5C}" dt="2024-07-05T06:36:25.228" v="514" actId="478"/>
          <ac:spMkLst>
            <pc:docMk/>
            <pc:sldMk cId="3418315351" sldId="263"/>
            <ac:spMk id="4" creationId="{A2169CAD-7A1A-1F5D-B596-F0A4FDD338A7}"/>
          </ac:spMkLst>
        </pc:spChg>
        <pc:spChg chg="add del mod">
          <ac:chgData name="佐藤　寛也" userId="27837c8b-abaf-4096-b544-58e4cbe7054e" providerId="ADAL" clId="{89982B10-5C75-4546-88A4-616EB1AD3F5C}" dt="2024-07-05T06:36:25.228" v="514" actId="478"/>
          <ac:spMkLst>
            <pc:docMk/>
            <pc:sldMk cId="3418315351" sldId="263"/>
            <ac:spMk id="5" creationId="{1845E1D2-4F8F-4C07-C542-AE9F91E10E55}"/>
          </ac:spMkLst>
        </pc:spChg>
        <pc:spChg chg="add del mod">
          <ac:chgData name="佐藤　寛也" userId="27837c8b-abaf-4096-b544-58e4cbe7054e" providerId="ADAL" clId="{89982B10-5C75-4546-88A4-616EB1AD3F5C}" dt="2024-07-05T06:36:25.228" v="514" actId="478"/>
          <ac:spMkLst>
            <pc:docMk/>
            <pc:sldMk cId="3418315351" sldId="263"/>
            <ac:spMk id="7" creationId="{DF35CE12-EE76-94EE-2F00-F4A801EF0AC8}"/>
          </ac:spMkLst>
        </pc:spChg>
        <pc:spChg chg="add mod">
          <ac:chgData name="佐藤　寛也" userId="27837c8b-abaf-4096-b544-58e4cbe7054e" providerId="ADAL" clId="{89982B10-5C75-4546-88A4-616EB1AD3F5C}" dt="2024-07-05T06:36:25.658" v="515"/>
          <ac:spMkLst>
            <pc:docMk/>
            <pc:sldMk cId="3418315351" sldId="263"/>
            <ac:spMk id="8" creationId="{BEE2B6B1-7F07-70D8-E103-05EFEF7CE1BE}"/>
          </ac:spMkLst>
        </pc:spChg>
        <pc:spChg chg="add mod">
          <ac:chgData name="佐藤　寛也" userId="27837c8b-abaf-4096-b544-58e4cbe7054e" providerId="ADAL" clId="{89982B10-5C75-4546-88A4-616EB1AD3F5C}" dt="2024-07-05T06:36:25.658" v="515"/>
          <ac:spMkLst>
            <pc:docMk/>
            <pc:sldMk cId="3418315351" sldId="263"/>
            <ac:spMk id="9" creationId="{B8782282-303E-045A-2190-4ECF54855BA0}"/>
          </ac:spMkLst>
        </pc:spChg>
        <pc:spChg chg="add mod">
          <ac:chgData name="佐藤　寛也" userId="27837c8b-abaf-4096-b544-58e4cbe7054e" providerId="ADAL" clId="{89982B10-5C75-4546-88A4-616EB1AD3F5C}" dt="2024-07-05T06:36:25.658" v="515"/>
          <ac:spMkLst>
            <pc:docMk/>
            <pc:sldMk cId="3418315351" sldId="263"/>
            <ac:spMk id="10" creationId="{878D2D87-2610-84A9-EE45-AF2D9F001963}"/>
          </ac:spMkLst>
        </pc:spChg>
        <pc:spChg chg="del">
          <ac:chgData name="佐藤　寛也" userId="27837c8b-abaf-4096-b544-58e4cbe7054e" providerId="ADAL" clId="{89982B10-5C75-4546-88A4-616EB1AD3F5C}" dt="2024-07-01T10:34:04.626" v="36" actId="478"/>
          <ac:spMkLst>
            <pc:docMk/>
            <pc:sldMk cId="3418315351" sldId="263"/>
            <ac:spMk id="11" creationId="{280B162B-F3E3-38D5-D7D2-85F3BB83C66A}"/>
          </ac:spMkLst>
        </pc:spChg>
        <pc:spChg chg="del">
          <ac:chgData name="佐藤　寛也" userId="27837c8b-abaf-4096-b544-58e4cbe7054e" providerId="ADAL" clId="{89982B10-5C75-4546-88A4-616EB1AD3F5C}" dt="2024-07-01T10:34:04.626" v="36" actId="478"/>
          <ac:spMkLst>
            <pc:docMk/>
            <pc:sldMk cId="3418315351" sldId="263"/>
            <ac:spMk id="12" creationId="{5F1580B5-9344-B223-A358-8F1A7F38DDEF}"/>
          </ac:spMkLst>
        </pc:spChg>
        <pc:spChg chg="del">
          <ac:chgData name="佐藤　寛也" userId="27837c8b-abaf-4096-b544-58e4cbe7054e" providerId="ADAL" clId="{89982B10-5C75-4546-88A4-616EB1AD3F5C}" dt="2024-07-01T10:34:04.626" v="36" actId="478"/>
          <ac:spMkLst>
            <pc:docMk/>
            <pc:sldMk cId="3418315351" sldId="263"/>
            <ac:spMk id="13" creationId="{057E6938-EF25-914D-D785-B730E296D4D3}"/>
          </ac:spMkLst>
        </pc:spChg>
        <pc:picChg chg="del">
          <ac:chgData name="佐藤　寛也" userId="27837c8b-abaf-4096-b544-58e4cbe7054e" providerId="ADAL" clId="{89982B10-5C75-4546-88A4-616EB1AD3F5C}" dt="2024-07-01T10:34:04.626" v="36" actId="478"/>
          <ac:picMkLst>
            <pc:docMk/>
            <pc:sldMk cId="3418315351" sldId="263"/>
            <ac:picMk id="10" creationId="{4B34BF66-4F07-2DA9-2FBA-98C408BA5F2A}"/>
          </ac:picMkLst>
        </pc:picChg>
      </pc:sldChg>
      <pc:sldChg chg="addSp delSp modSp mod">
        <pc:chgData name="佐藤　寛也" userId="27837c8b-abaf-4096-b544-58e4cbe7054e" providerId="ADAL" clId="{89982B10-5C75-4546-88A4-616EB1AD3F5C}" dt="2024-07-05T06:36:18.130" v="511"/>
        <pc:sldMkLst>
          <pc:docMk/>
          <pc:sldMk cId="2519760537" sldId="264"/>
        </pc:sldMkLst>
        <pc:spChg chg="add mod">
          <ac:chgData name="佐藤　寛也" userId="27837c8b-abaf-4096-b544-58e4cbe7054e" providerId="ADAL" clId="{89982B10-5C75-4546-88A4-616EB1AD3F5C}" dt="2024-07-05T06:36:18.130" v="511"/>
          <ac:spMkLst>
            <pc:docMk/>
            <pc:sldMk cId="2519760537" sldId="264"/>
            <ac:spMk id="4" creationId="{E257D934-E68E-5E71-7F9A-6F0D3F5887DA}"/>
          </ac:spMkLst>
        </pc:spChg>
        <pc:spChg chg="add mod">
          <ac:chgData name="佐藤　寛也" userId="27837c8b-abaf-4096-b544-58e4cbe7054e" providerId="ADAL" clId="{89982B10-5C75-4546-88A4-616EB1AD3F5C}" dt="2024-07-05T06:36:18.130" v="511"/>
          <ac:spMkLst>
            <pc:docMk/>
            <pc:sldMk cId="2519760537" sldId="264"/>
            <ac:spMk id="5" creationId="{D13F2725-9AD5-C0F0-047D-E7FE40739AAA}"/>
          </ac:spMkLst>
        </pc:spChg>
        <pc:spChg chg="add mod">
          <ac:chgData name="佐藤　寛也" userId="27837c8b-abaf-4096-b544-58e4cbe7054e" providerId="ADAL" clId="{89982B10-5C75-4546-88A4-616EB1AD3F5C}" dt="2024-07-05T06:36:18.130" v="511"/>
          <ac:spMkLst>
            <pc:docMk/>
            <pc:sldMk cId="2519760537" sldId="264"/>
            <ac:spMk id="7" creationId="{90EFA253-3D46-4159-A5A8-92E16668B162}"/>
          </ac:spMkLst>
        </pc:spChg>
        <pc:spChg chg="add del">
          <ac:chgData name="佐藤　寛也" userId="27837c8b-abaf-4096-b544-58e4cbe7054e" providerId="ADAL" clId="{89982B10-5C75-4546-88A4-616EB1AD3F5C}" dt="2024-07-05T06:36:17.716" v="510" actId="478"/>
          <ac:spMkLst>
            <pc:docMk/>
            <pc:sldMk cId="2519760537" sldId="264"/>
            <ac:spMk id="11" creationId="{280B162B-F3E3-38D5-D7D2-85F3BB83C66A}"/>
          </ac:spMkLst>
        </pc:spChg>
        <pc:spChg chg="add del mod">
          <ac:chgData name="佐藤　寛也" userId="27837c8b-abaf-4096-b544-58e4cbe7054e" providerId="ADAL" clId="{89982B10-5C75-4546-88A4-616EB1AD3F5C}" dt="2024-07-05T06:36:17.716" v="510" actId="478"/>
          <ac:spMkLst>
            <pc:docMk/>
            <pc:sldMk cId="2519760537" sldId="264"/>
            <ac:spMk id="12" creationId="{5F1580B5-9344-B223-A358-8F1A7F38DDEF}"/>
          </ac:spMkLst>
        </pc:spChg>
        <pc:spChg chg="add del mod">
          <ac:chgData name="佐藤　寛也" userId="27837c8b-abaf-4096-b544-58e4cbe7054e" providerId="ADAL" clId="{89982B10-5C75-4546-88A4-616EB1AD3F5C}" dt="2024-07-05T06:36:17.716" v="510" actId="478"/>
          <ac:spMkLst>
            <pc:docMk/>
            <pc:sldMk cId="2519760537" sldId="264"/>
            <ac:spMk id="13" creationId="{057E6938-EF25-914D-D785-B730E296D4D3}"/>
          </ac:spMkLst>
        </pc:spChg>
        <pc:picChg chg="del">
          <ac:chgData name="佐藤　寛也" userId="27837c8b-abaf-4096-b544-58e4cbe7054e" providerId="ADAL" clId="{89982B10-5C75-4546-88A4-616EB1AD3F5C}" dt="2024-07-01T10:33:16.598" v="18" actId="478"/>
          <ac:picMkLst>
            <pc:docMk/>
            <pc:sldMk cId="2519760537" sldId="264"/>
            <ac:picMk id="10" creationId="{4B34BF66-4F07-2DA9-2FBA-98C408BA5F2A}"/>
          </ac:picMkLst>
        </pc:picChg>
      </pc:sldChg>
      <pc:sldChg chg="modSp mod">
        <pc:chgData name="佐藤　寛也" userId="27837c8b-abaf-4096-b544-58e4cbe7054e" providerId="ADAL" clId="{89982B10-5C75-4546-88A4-616EB1AD3F5C}" dt="2024-07-01T10:31:25.502" v="17" actId="20577"/>
        <pc:sldMkLst>
          <pc:docMk/>
          <pc:sldMk cId="3768340245" sldId="265"/>
        </pc:sldMkLst>
        <pc:spChg chg="mod">
          <ac:chgData name="佐藤　寛也" userId="27837c8b-abaf-4096-b544-58e4cbe7054e" providerId="ADAL" clId="{89982B10-5C75-4546-88A4-616EB1AD3F5C}" dt="2024-07-01T10:31:25.502" v="17" actId="20577"/>
          <ac:spMkLst>
            <pc:docMk/>
            <pc:sldMk cId="3768340245" sldId="265"/>
            <ac:spMk id="3" creationId="{92A3CDA6-C2CF-9E57-ABBE-E6FF1371E360}"/>
          </ac:spMkLst>
        </pc:spChg>
      </pc:sldChg>
      <pc:sldChg chg="addSp delSp modSp mod">
        <pc:chgData name="佐藤　寛也" userId="27837c8b-abaf-4096-b544-58e4cbe7054e" providerId="ADAL" clId="{89982B10-5C75-4546-88A4-616EB1AD3F5C}" dt="2024-07-05T06:36:34.592" v="519"/>
        <pc:sldMkLst>
          <pc:docMk/>
          <pc:sldMk cId="3505539146" sldId="266"/>
        </pc:sldMkLst>
        <pc:spChg chg="mod">
          <ac:chgData name="佐藤　寛也" userId="27837c8b-abaf-4096-b544-58e4cbe7054e" providerId="ADAL" clId="{89982B10-5C75-4546-88A4-616EB1AD3F5C}" dt="2024-07-01T10:29:50.276" v="14" actId="20577"/>
          <ac:spMkLst>
            <pc:docMk/>
            <pc:sldMk cId="3505539146" sldId="266"/>
            <ac:spMk id="3" creationId="{92A3CDA6-C2CF-9E57-ABBE-E6FF1371E360}"/>
          </ac:spMkLst>
        </pc:spChg>
        <pc:spChg chg="add mod">
          <ac:chgData name="佐藤　寛也" userId="27837c8b-abaf-4096-b544-58e4cbe7054e" providerId="ADAL" clId="{89982B10-5C75-4546-88A4-616EB1AD3F5C}" dt="2024-07-05T06:36:34.592" v="519"/>
          <ac:spMkLst>
            <pc:docMk/>
            <pc:sldMk cId="3505539146" sldId="266"/>
            <ac:spMk id="4" creationId="{5C8A8355-8A00-D613-E72C-9584B6547852}"/>
          </ac:spMkLst>
        </pc:spChg>
        <pc:spChg chg="add mod">
          <ac:chgData name="佐藤　寛也" userId="27837c8b-abaf-4096-b544-58e4cbe7054e" providerId="ADAL" clId="{89982B10-5C75-4546-88A4-616EB1AD3F5C}" dt="2024-07-01T10:33:50.773" v="33"/>
          <ac:spMkLst>
            <pc:docMk/>
            <pc:sldMk cId="3505539146" sldId="266"/>
            <ac:spMk id="4" creationId="{89D38E82-1193-5031-1AB8-6FB973DBED97}"/>
          </ac:spMkLst>
        </pc:spChg>
        <pc:spChg chg="add del mod">
          <ac:chgData name="佐藤　寛也" userId="27837c8b-abaf-4096-b544-58e4cbe7054e" providerId="ADAL" clId="{89982B10-5C75-4546-88A4-616EB1AD3F5C}" dt="2024-07-05T06:36:34.289" v="518" actId="478"/>
          <ac:spMkLst>
            <pc:docMk/>
            <pc:sldMk cId="3505539146" sldId="266"/>
            <ac:spMk id="5" creationId="{61897399-725C-DB6A-3E71-F0F442094B8E}"/>
          </ac:spMkLst>
        </pc:spChg>
        <pc:spChg chg="add del mod">
          <ac:chgData name="佐藤　寛也" userId="27837c8b-abaf-4096-b544-58e4cbe7054e" providerId="ADAL" clId="{89982B10-5C75-4546-88A4-616EB1AD3F5C}" dt="2024-07-05T06:36:34.289" v="518" actId="478"/>
          <ac:spMkLst>
            <pc:docMk/>
            <pc:sldMk cId="3505539146" sldId="266"/>
            <ac:spMk id="7" creationId="{D1E5FE18-5B68-C621-C615-8CBCF41807E2}"/>
          </ac:spMkLst>
        </pc:spChg>
        <pc:spChg chg="add del mod">
          <ac:chgData name="佐藤　寛也" userId="27837c8b-abaf-4096-b544-58e4cbe7054e" providerId="ADAL" clId="{89982B10-5C75-4546-88A4-616EB1AD3F5C}" dt="2024-07-05T06:36:34.289" v="518" actId="478"/>
          <ac:spMkLst>
            <pc:docMk/>
            <pc:sldMk cId="3505539146" sldId="266"/>
            <ac:spMk id="8" creationId="{8EC98B0E-BFE1-0A85-A494-1A795D0C09A9}"/>
          </ac:spMkLst>
        </pc:spChg>
        <pc:spChg chg="add mod">
          <ac:chgData name="佐藤　寛也" userId="27837c8b-abaf-4096-b544-58e4cbe7054e" providerId="ADAL" clId="{89982B10-5C75-4546-88A4-616EB1AD3F5C}" dt="2024-07-05T06:36:34.592" v="519"/>
          <ac:spMkLst>
            <pc:docMk/>
            <pc:sldMk cId="3505539146" sldId="266"/>
            <ac:spMk id="9" creationId="{4CF91911-3A50-3B05-DC78-1ACD35F516B7}"/>
          </ac:spMkLst>
        </pc:spChg>
        <pc:spChg chg="add mod">
          <ac:chgData name="佐藤　寛也" userId="27837c8b-abaf-4096-b544-58e4cbe7054e" providerId="ADAL" clId="{89982B10-5C75-4546-88A4-616EB1AD3F5C}" dt="2024-07-05T06:36:34.592" v="519"/>
          <ac:spMkLst>
            <pc:docMk/>
            <pc:sldMk cId="3505539146" sldId="266"/>
            <ac:spMk id="10" creationId="{B194040B-16EC-E177-E210-89B308656D40}"/>
          </ac:spMkLst>
        </pc:spChg>
        <pc:spChg chg="del">
          <ac:chgData name="佐藤　寛也" userId="27837c8b-abaf-4096-b544-58e4cbe7054e" providerId="ADAL" clId="{89982B10-5C75-4546-88A4-616EB1AD3F5C}" dt="2024-07-01T10:33:50.482" v="32" actId="478"/>
          <ac:spMkLst>
            <pc:docMk/>
            <pc:sldMk cId="3505539146" sldId="266"/>
            <ac:spMk id="11" creationId="{280B162B-F3E3-38D5-D7D2-85F3BB83C66A}"/>
          </ac:spMkLst>
        </pc:spChg>
        <pc:spChg chg="del">
          <ac:chgData name="佐藤　寛也" userId="27837c8b-abaf-4096-b544-58e4cbe7054e" providerId="ADAL" clId="{89982B10-5C75-4546-88A4-616EB1AD3F5C}" dt="2024-07-01T10:33:50.482" v="32" actId="478"/>
          <ac:spMkLst>
            <pc:docMk/>
            <pc:sldMk cId="3505539146" sldId="266"/>
            <ac:spMk id="12" creationId="{5F1580B5-9344-B223-A358-8F1A7F38DDEF}"/>
          </ac:spMkLst>
        </pc:spChg>
        <pc:spChg chg="del">
          <ac:chgData name="佐藤　寛也" userId="27837c8b-abaf-4096-b544-58e4cbe7054e" providerId="ADAL" clId="{89982B10-5C75-4546-88A4-616EB1AD3F5C}" dt="2024-07-01T10:33:50.482" v="32" actId="478"/>
          <ac:spMkLst>
            <pc:docMk/>
            <pc:sldMk cId="3505539146" sldId="266"/>
            <ac:spMk id="13" creationId="{057E6938-EF25-914D-D785-B730E296D4D3}"/>
          </ac:spMkLst>
        </pc:spChg>
        <pc:picChg chg="del">
          <ac:chgData name="佐藤　寛也" userId="27837c8b-abaf-4096-b544-58e4cbe7054e" providerId="ADAL" clId="{89982B10-5C75-4546-88A4-616EB1AD3F5C}" dt="2024-07-01T10:33:50.482" v="32" actId="478"/>
          <ac:picMkLst>
            <pc:docMk/>
            <pc:sldMk cId="3505539146" sldId="266"/>
            <ac:picMk id="10" creationId="{4B34BF66-4F07-2DA9-2FBA-98C408BA5F2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57DEA-ACAF-40EA-B5F3-BF51E1BB8B9A}" type="datetimeFigureOut">
              <a:rPr kumimoji="1" lang="ja-JP" altLang="en-US" smtClean="0"/>
              <a:t>2024/9/14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F8FDF-08BB-4A7F-A534-D7C7CA076EB9}" type="slidenum">
              <a:rPr kumimoji="1" lang="ja-JP" altLang="en-US" smtClean="0"/>
              <a:t>‹#›</a:t>
            </a:fld>
            <a:endParaRPr kumimoji="1" lang="ja-JP" altLang="en-US"/>
          </a:p>
        </p:txBody>
      </p:sp>
    </p:spTree>
    <p:extLst>
      <p:ext uri="{BB962C8B-B14F-4D97-AF65-F5344CB8AC3E}">
        <p14:creationId xmlns:p14="http://schemas.microsoft.com/office/powerpoint/2010/main" val="145854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9</a:t>
            </a:fld>
            <a:endParaRPr kumimoji="1" lang="ja-JP" altLang="en-US"/>
          </a:p>
        </p:txBody>
      </p:sp>
    </p:spTree>
    <p:extLst>
      <p:ext uri="{BB962C8B-B14F-4D97-AF65-F5344CB8AC3E}">
        <p14:creationId xmlns:p14="http://schemas.microsoft.com/office/powerpoint/2010/main" val="1969490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lstStyle>
            <a:lvl1pPr algn="l">
              <a:defRPr sz="6000" b="1">
                <a:solidFill>
                  <a:schemeClr val="bg1"/>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lstStyle>
            <a:lvl1pPr>
              <a:defRPr b="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lstStyle>
            <a:lvl1pPr>
              <a:defRPr b="1">
                <a:solidFill>
                  <a:schemeClr val="bg1"/>
                </a:solidFill>
              </a:defRPr>
            </a:lvl1pPr>
          </a:lstStyle>
          <a:p>
            <a:r>
              <a:rPr kumimoji="1" lang="ja-JP" altLang="en-US"/>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lstStyle>
            <a:lvl1pPr>
              <a:defRPr b="1"/>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4038600" y="6552000"/>
            <a:ext cx="4114800"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2024 A Semester </a:t>
            </a:r>
            <a:r>
              <a:rPr lang="en-US" altLang="ja-JP" err="1"/>
              <a:t>utelecon</a:t>
            </a:r>
            <a:r>
              <a:rPr lang="en-US" altLang="ja-JP"/>
              <a:t> Information Session</a:t>
            </a:r>
            <a:endParaRPr lang="ja-JP" altLang="en-US"/>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orms.office.com/r/uthVkkVf6i"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telecon.adm.u-tokyo.ac.jp/en/utokyo_account/mfa/init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utelecon.adm.u-tokyo.ac.jp/en/utokyo_account/mfa/#if-you-cannot-verify-your-identity-and-failed-to-sign-in-due-to-phone-malfunction-or-model-chan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ld.ecc.u-tokyo.ac.jp/system/eccs_cloud_email_polic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utelecon.adm.u-tokyo.ac.jp/en/suppo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utelecon.adm.u-tokyo.ac.jp/en/suppor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br>
              <a:rPr kumimoji="1" lang="en-US" altLang="ja-JP" sz="4400" dirty="0"/>
            </a:br>
            <a:r>
              <a:rPr kumimoji="1" lang="en-US" altLang="ja-JP" sz="4400" dirty="0"/>
              <a:t>Q and A session </a:t>
            </a:r>
            <a:r>
              <a:rPr kumimoji="1" lang="en-US" altLang="ja-JP" sz="3600" b="0" dirty="0"/>
              <a:t>(Transcripts)</a:t>
            </a:r>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a:xfrm>
            <a:off x="1524000" y="3602038"/>
            <a:ext cx="9144000" cy="3255962"/>
          </a:xfrm>
        </p:spPr>
        <p:txBody>
          <a:bodyPr>
            <a:normAutofit/>
          </a:bodyPr>
          <a:lstStyle/>
          <a:p>
            <a:r>
              <a:rPr lang="en-US" altLang="ja-JP" dirty="0"/>
              <a:t>with all e</a:t>
            </a:r>
            <a:r>
              <a:rPr kumimoji="1" lang="en-US" altLang="ja-JP" dirty="0"/>
              <a:t>xplanators and supporters</a:t>
            </a:r>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a:t>Information Session on ICT Systems and Tools for </a:t>
            </a:r>
            <a:r>
              <a:rPr kumimoji="1" lang="en-US" altLang="ja-JP" sz="2400" err="1"/>
              <a:t>UTokyo</a:t>
            </a:r>
            <a:r>
              <a:rPr kumimoji="1" lang="en-US" altLang="ja-JP" sz="2400"/>
              <a:t> Members</a:t>
            </a:r>
            <a:br>
              <a:rPr kumimoji="1" lang="en-US" altLang="ja-JP" sz="2400"/>
            </a:br>
            <a:r>
              <a:rPr kumimoji="1" lang="en-US" altLang="ja-JP" sz="2400"/>
              <a:t>(</a:t>
            </a:r>
            <a:r>
              <a:rPr kumimoji="1" lang="en-US" altLang="ja-JP" sz="2400" i="1"/>
              <a:t>Conducted in English</a:t>
            </a:r>
            <a:r>
              <a:rPr kumimoji="1" lang="en-US" altLang="ja-JP" sz="2400"/>
              <a:t>)</a:t>
            </a:r>
            <a:endParaRPr lang="en-US" altLang="ja-JP"/>
          </a:p>
        </p:txBody>
      </p:sp>
      <p:sp>
        <p:nvSpPr>
          <p:cNvPr id="4" name="四角形: 角を丸くする 3">
            <a:extLst>
              <a:ext uri="{FF2B5EF4-FFF2-40B4-BE49-F238E27FC236}">
                <a16:creationId xmlns:a16="http://schemas.microsoft.com/office/drawing/2014/main" id="{5C8A8355-8A00-D613-E72C-9584B654785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194040B-16EC-E177-E210-89B308656D40}"/>
              </a:ext>
            </a:extLst>
          </p:cNvPr>
          <p:cNvSpPr txBox="1"/>
          <p:nvPr/>
        </p:nvSpPr>
        <p:spPr>
          <a:xfrm>
            <a:off x="8512273" y="4360665"/>
            <a:ext cx="3594383" cy="1760547"/>
          </a:xfrm>
          <a:prstGeom prst="rect">
            <a:avLst/>
          </a:prstGeom>
          <a:noFill/>
        </p:spPr>
        <p:txBody>
          <a:bodyPr wrap="square">
            <a:spAutoFit/>
          </a:bodyPr>
          <a:lstStyle/>
          <a:p>
            <a:pPr>
              <a:lnSpc>
                <a:spcPts val="4500"/>
              </a:lnSpc>
            </a:pPr>
            <a:r>
              <a:rPr lang="en-US" altLang="ja-JP" sz="2200" b="1" dirty="0"/>
              <a:t>The questions and answers posted on </a:t>
            </a:r>
            <a:r>
              <a:rPr lang="en-US" altLang="ja-JP" sz="2200" b="1" dirty="0" err="1">
                <a:solidFill>
                  <a:srgbClr val="1B8139"/>
                </a:solidFill>
              </a:rPr>
              <a:t>slido</a:t>
            </a:r>
            <a:r>
              <a:rPr lang="en-US" altLang="ja-JP" sz="2200" b="1" dirty="0">
                <a:solidFill>
                  <a:srgbClr val="1B8139"/>
                </a:solidFill>
              </a:rPr>
              <a:t> </a:t>
            </a:r>
            <a:r>
              <a:rPr lang="en-US" altLang="ja-JP" sz="2200" b="1" dirty="0"/>
              <a:t>are also listed on these transcripts.</a:t>
            </a:r>
          </a:p>
        </p:txBody>
      </p:sp>
      <p:sp>
        <p:nvSpPr>
          <p:cNvPr id="5" name="テキスト ボックス 4">
            <a:extLst>
              <a:ext uri="{FF2B5EF4-FFF2-40B4-BE49-F238E27FC236}">
                <a16:creationId xmlns:a16="http://schemas.microsoft.com/office/drawing/2014/main" id="{B8AD4383-2ADC-A339-76E7-ED0EF9879166}"/>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a:solidFill>
                  <a:schemeClr val="bg1"/>
                </a:solidFill>
                <a:latin typeface="Consolas" panose="020B0609020204030204" pitchFamily="49" charset="0"/>
              </a:rPr>
              <a:t>Ver 3.01 </a:t>
            </a:r>
            <a:r>
              <a:rPr kumimoji="1" lang="en-US" altLang="ja-JP" sz="1400" dirty="0">
                <a:solidFill>
                  <a:schemeClr val="bg1"/>
                </a:solidFill>
                <a:latin typeface="Consolas" panose="020B0609020204030204" pitchFamily="49" charset="0"/>
              </a:rPr>
              <a:t>Last updated on 2024/09/14</a:t>
            </a:r>
            <a:endParaRPr kumimoji="1" lang="ja-JP"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505539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r>
              <a:rPr kumimoji="1" lang="en-US" altLang="ja-JP" sz="4400"/>
              <a:t>Thank you for your attention.</a:t>
            </a:r>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normAutofit/>
          </a:bodyPr>
          <a:lstStyle/>
          <a:p>
            <a:r>
              <a:rPr kumimoji="1" lang="en-US" altLang="ja-JP" dirty="0"/>
              <a:t>Session materials will be posted on </a:t>
            </a:r>
            <a:r>
              <a:rPr kumimoji="1" lang="en-US" altLang="ja-JP" dirty="0" err="1"/>
              <a:t>utelecon</a:t>
            </a:r>
            <a:r>
              <a:rPr lang="en-US" altLang="ja-JP" dirty="0"/>
              <a:t>.</a:t>
            </a:r>
          </a:p>
          <a:p>
            <a:r>
              <a:rPr lang="en-US" altLang="ja-JP" dirty="0"/>
              <a:t>Please cooperate with the post-session questionnaire from this QR code or this URL.</a:t>
            </a:r>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a:t>Information Session on ICT Systems and Tools for </a:t>
            </a:r>
            <a:r>
              <a:rPr kumimoji="1" lang="en-US" altLang="ja-JP" sz="2400" err="1"/>
              <a:t>UTokyo</a:t>
            </a:r>
            <a:r>
              <a:rPr kumimoji="1" lang="en-US" altLang="ja-JP" sz="2400"/>
              <a:t> Members</a:t>
            </a:r>
            <a:br>
              <a:rPr kumimoji="1" lang="en-US" altLang="ja-JP" sz="2400"/>
            </a:br>
            <a:r>
              <a:rPr kumimoji="1" lang="en-US" altLang="ja-JP" sz="2400"/>
              <a:t>(</a:t>
            </a:r>
            <a:r>
              <a:rPr kumimoji="1" lang="en-US" altLang="ja-JP" sz="2400" i="1"/>
              <a:t>Conducted in English</a:t>
            </a:r>
            <a:r>
              <a:rPr kumimoji="1" lang="en-US" altLang="ja-JP" sz="2400"/>
              <a:t>)</a:t>
            </a:r>
            <a:endParaRPr lang="en-US" altLang="ja-JP"/>
          </a:p>
        </p:txBody>
      </p:sp>
      <p:pic>
        <p:nvPicPr>
          <p:cNvPr id="1026" name="Picture 2">
            <a:extLst>
              <a:ext uri="{FF2B5EF4-FFF2-40B4-BE49-F238E27FC236}">
                <a16:creationId xmlns:a16="http://schemas.microsoft.com/office/drawing/2014/main" id="{C9476A66-0A74-7974-D135-FED61C749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2893" y="4487069"/>
            <a:ext cx="1123156" cy="112315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57417124-2059-DB72-5451-3CDEA314D891}"/>
              </a:ext>
            </a:extLst>
          </p:cNvPr>
          <p:cNvSpPr txBox="1"/>
          <p:nvPr/>
        </p:nvSpPr>
        <p:spPr>
          <a:xfrm>
            <a:off x="7797006" y="5752861"/>
            <a:ext cx="3894931" cy="369332"/>
          </a:xfrm>
          <a:prstGeom prst="rect">
            <a:avLst/>
          </a:prstGeom>
          <a:solidFill>
            <a:schemeClr val="bg1"/>
          </a:solidFill>
        </p:spPr>
        <p:txBody>
          <a:bodyPr wrap="square">
            <a:spAutoFit/>
          </a:bodyPr>
          <a:lstStyle/>
          <a:p>
            <a:pPr algn="ctr"/>
            <a:r>
              <a:rPr lang="en-US" altLang="ja-JP">
                <a:hlinkClick r:id="rId3"/>
              </a:rPr>
              <a:t>https://forms.office.com/r/uthVkkVf6i</a:t>
            </a:r>
            <a:endParaRPr lang="en-US" altLang="ja-JP"/>
          </a:p>
        </p:txBody>
      </p:sp>
    </p:spTree>
    <p:extLst>
      <p:ext uri="{BB962C8B-B14F-4D97-AF65-F5344CB8AC3E}">
        <p14:creationId xmlns:p14="http://schemas.microsoft.com/office/powerpoint/2010/main" val="376834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6F36A-A45E-FB7D-36B4-71F9CA0EC271}"/>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A950DEE6-DA82-465C-85E7-DBBE9195960C}"/>
              </a:ext>
            </a:extLst>
          </p:cNvPr>
          <p:cNvSpPr>
            <a:spLocks noGrp="1"/>
          </p:cNvSpPr>
          <p:nvPr>
            <p:ph idx="1"/>
          </p:nvPr>
        </p:nvSpPr>
        <p:spPr/>
        <p:txBody>
          <a:bodyPr>
            <a:normAutofit/>
          </a:bodyPr>
          <a:lstStyle/>
          <a:p>
            <a:pPr>
              <a:lnSpc>
                <a:spcPct val="100000"/>
              </a:lnSpc>
            </a:pPr>
            <a:r>
              <a:rPr lang="en-US" altLang="ja-JP" b="1" i="1" dirty="0">
                <a:solidFill>
                  <a:srgbClr val="161616"/>
                </a:solidFill>
                <a:effectLst/>
                <a:latin typeface="Inter"/>
              </a:rPr>
              <a:t>Do we all have to enable multi-factor authentication for </a:t>
            </a:r>
            <a:r>
              <a:rPr lang="en-US" altLang="ja-JP" b="1" i="1" dirty="0" err="1">
                <a:solidFill>
                  <a:srgbClr val="161616"/>
                </a:solidFill>
                <a:effectLst/>
                <a:latin typeface="Inter"/>
              </a:rPr>
              <a:t>UTokyo</a:t>
            </a:r>
            <a:r>
              <a:rPr lang="en-US" altLang="ja-JP" b="1" i="1" dirty="0">
                <a:solidFill>
                  <a:srgbClr val="161616"/>
                </a:solidFill>
                <a:effectLst/>
                <a:latin typeface="Inter"/>
              </a:rPr>
              <a:t> Account?</a:t>
            </a:r>
          </a:p>
          <a:p>
            <a:pPr lvl="1">
              <a:lnSpc>
                <a:spcPct val="100000"/>
              </a:lnSpc>
            </a:pPr>
            <a:r>
              <a:rPr kumimoji="1" lang="en-US" altLang="ja-JP" dirty="0">
                <a:solidFill>
                  <a:schemeClr val="accent6"/>
                </a:solidFill>
              </a:rPr>
              <a:t>Yes, we ask everyone with a </a:t>
            </a:r>
            <a:r>
              <a:rPr kumimoji="1" lang="en-US" altLang="ja-JP" dirty="0" err="1">
                <a:solidFill>
                  <a:schemeClr val="accent6"/>
                </a:solidFill>
              </a:rPr>
              <a:t>UTokyo</a:t>
            </a:r>
            <a:r>
              <a:rPr kumimoji="1" lang="en-US" altLang="ja-JP" dirty="0">
                <a:solidFill>
                  <a:schemeClr val="accent6"/>
                </a:solidFill>
              </a:rPr>
              <a:t> Account to do so. Everyone’s cooperation is essential to improving the security of the entire university.</a:t>
            </a:r>
          </a:p>
          <a:p>
            <a:pPr lvl="1">
              <a:lnSpc>
                <a:spcPct val="100000"/>
              </a:lnSpc>
            </a:pPr>
            <a:r>
              <a:rPr kumimoji="1" lang="en-US" altLang="ja-JP" dirty="0">
                <a:solidFill>
                  <a:schemeClr val="accent6"/>
                </a:solidFill>
              </a:rPr>
              <a:t>If you encounter any difficulties or have any questions, please do not hesitate to contact </a:t>
            </a:r>
            <a:r>
              <a:rPr kumimoji="1" lang="en-US" altLang="ja-JP" dirty="0" err="1">
                <a:solidFill>
                  <a:schemeClr val="accent6"/>
                </a:solidFill>
              </a:rPr>
              <a:t>utelecon's</a:t>
            </a:r>
            <a:r>
              <a:rPr kumimoji="1" lang="en-US" altLang="ja-JP" dirty="0">
                <a:solidFill>
                  <a:schemeClr val="accent6"/>
                </a:solidFill>
              </a:rPr>
              <a:t> support desk.</a:t>
            </a:r>
          </a:p>
          <a:p>
            <a:pPr>
              <a:lnSpc>
                <a:spcPct val="100000"/>
              </a:lnSpc>
            </a:pPr>
            <a:r>
              <a:rPr lang="en-US" altLang="ja-JP" b="1" i="1" dirty="0"/>
              <a:t>H</a:t>
            </a:r>
            <a:r>
              <a:rPr kumimoji="1" lang="en-US" altLang="ja-JP" b="1" i="1" dirty="0"/>
              <a:t>ow do we set Microsoft authentication system on the iPhone?</a:t>
            </a:r>
            <a:endParaRPr lang="en-US" altLang="ja-JP" b="1" i="1" dirty="0"/>
          </a:p>
          <a:p>
            <a:pPr lvl="1">
              <a:lnSpc>
                <a:spcPct val="100000"/>
              </a:lnSpc>
            </a:pPr>
            <a:r>
              <a:rPr kumimoji="1" lang="en-US" altLang="ja-JP" dirty="0">
                <a:solidFill>
                  <a:schemeClr val="accent6"/>
                </a:solidFill>
              </a:rPr>
              <a:t>The short answer is you just install it through app store, but there are caveats and pitfalls I mentioned. This page explains everything.</a:t>
            </a:r>
            <a:br>
              <a:rPr kumimoji="1" lang="en-US" altLang="ja-JP" dirty="0"/>
            </a:br>
            <a:r>
              <a:rPr kumimoji="1" lang="en-US" altLang="ja-JP" dirty="0">
                <a:hlinkClick r:id="rId2"/>
              </a:rPr>
              <a:t>https://utelecon.adm.u-tokyo.ac.jp/en/utokyo_account/mfa/initial/</a:t>
            </a:r>
            <a:endParaRPr kumimoji="1" lang="en-US" altLang="ja-JP" dirty="0"/>
          </a:p>
          <a:p>
            <a:pPr lvl="1">
              <a:lnSpc>
                <a:spcPct val="100000"/>
              </a:lnSpc>
            </a:pPr>
            <a:r>
              <a:rPr kumimoji="1" lang="en-US" altLang="ja-JP" dirty="0">
                <a:solidFill>
                  <a:schemeClr val="accent6"/>
                </a:solidFill>
              </a:rPr>
              <a:t>Please read this information carefully and set it up. If it does not work, please let our support office know what is going on.</a:t>
            </a:r>
            <a:endParaRPr kumimoji="1" lang="ja-JP" altLang="en-US" dirty="0">
              <a:solidFill>
                <a:schemeClr val="accent6"/>
              </a:solidFill>
            </a:endParaRPr>
          </a:p>
        </p:txBody>
      </p:sp>
      <p:sp>
        <p:nvSpPr>
          <p:cNvPr id="4" name="日付プレースホルダー 3">
            <a:extLst>
              <a:ext uri="{FF2B5EF4-FFF2-40B4-BE49-F238E27FC236}">
                <a16:creationId xmlns:a16="http://schemas.microsoft.com/office/drawing/2014/main" id="{DA592EB2-FFC8-6554-AA57-131E0EF844A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17009EC-6E59-FB9A-CA78-37243E666254}"/>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3A9FDBCD-CC61-3F6B-0723-0C5DB0149444}"/>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spTree>
    <p:extLst>
      <p:ext uri="{BB962C8B-B14F-4D97-AF65-F5344CB8AC3E}">
        <p14:creationId xmlns:p14="http://schemas.microsoft.com/office/powerpoint/2010/main" val="346673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6F36A-A45E-FB7D-36B4-71F9CA0EC271}"/>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A950DEE6-DA82-465C-85E7-DBBE9195960C}"/>
              </a:ext>
            </a:extLst>
          </p:cNvPr>
          <p:cNvSpPr>
            <a:spLocks noGrp="1"/>
          </p:cNvSpPr>
          <p:nvPr>
            <p:ph idx="1"/>
          </p:nvPr>
        </p:nvSpPr>
        <p:spPr/>
        <p:txBody>
          <a:bodyPr>
            <a:normAutofit fontScale="92500"/>
          </a:bodyPr>
          <a:lstStyle/>
          <a:p>
            <a:pPr>
              <a:lnSpc>
                <a:spcPct val="110000"/>
              </a:lnSpc>
            </a:pPr>
            <a:r>
              <a:rPr lang="en-US" altLang="ja-JP" b="1" i="1" dirty="0">
                <a:solidFill>
                  <a:srgbClr val="161616"/>
                </a:solidFill>
                <a:effectLst/>
                <a:latin typeface="Inter"/>
              </a:rPr>
              <a:t>Should we have to do these steps of setting MFA every semester?</a:t>
            </a:r>
          </a:p>
          <a:p>
            <a:pPr lvl="1">
              <a:lnSpc>
                <a:spcPct val="110000"/>
              </a:lnSpc>
            </a:pPr>
            <a:r>
              <a:rPr lang="en-US" altLang="ja-JP" b="0" i="0" dirty="0">
                <a:solidFill>
                  <a:schemeClr val="accent6"/>
                </a:solidFill>
                <a:effectLst/>
                <a:latin typeface="Inter"/>
              </a:rPr>
              <a:t>No, you don’t need to repeat the initial setup every semester. Once it’s set up, you’ll just need to use the Authenticator app or phone number for login each time. If you change your device, you may need to set up MFA again. Please refer to </a:t>
            </a:r>
            <a:r>
              <a:rPr lang="en-US" altLang="ja-JP" b="0" i="0" dirty="0">
                <a:solidFill>
                  <a:schemeClr val="accent6"/>
                </a:solidFill>
                <a:effectLst/>
                <a:latin typeface="Inter"/>
                <a:hlinkClick r:id="rId2"/>
              </a:rPr>
              <a:t>the </a:t>
            </a:r>
            <a:r>
              <a:rPr lang="en-US" altLang="ja-JP" b="0" i="0" dirty="0" err="1">
                <a:solidFill>
                  <a:schemeClr val="accent6"/>
                </a:solidFill>
                <a:effectLst/>
                <a:latin typeface="Inter"/>
                <a:hlinkClick r:id="rId2"/>
              </a:rPr>
              <a:t>utelecon</a:t>
            </a:r>
            <a:r>
              <a:rPr lang="en-US" altLang="ja-JP" b="0" i="0" dirty="0">
                <a:solidFill>
                  <a:schemeClr val="accent6"/>
                </a:solidFill>
                <a:effectLst/>
                <a:latin typeface="Inter"/>
                <a:hlinkClick r:id="rId2"/>
              </a:rPr>
              <a:t> page about setup of MFA</a:t>
            </a:r>
            <a:r>
              <a:rPr lang="en-US" altLang="ja-JP" b="0" i="0" dirty="0">
                <a:solidFill>
                  <a:schemeClr val="accent6"/>
                </a:solidFill>
                <a:effectLst/>
                <a:latin typeface="Inter"/>
              </a:rPr>
              <a:t>.</a:t>
            </a:r>
            <a:endParaRPr lang="en-US" altLang="ja-JP" b="0" i="0" dirty="0">
              <a:solidFill>
                <a:srgbClr val="161616"/>
              </a:solidFill>
              <a:effectLst/>
              <a:latin typeface="Inter"/>
            </a:endParaRPr>
          </a:p>
          <a:p>
            <a:pPr>
              <a:lnSpc>
                <a:spcPct val="110000"/>
              </a:lnSpc>
            </a:pPr>
            <a:r>
              <a:rPr lang="en-US" altLang="ja-JP" b="1" i="1" dirty="0">
                <a:latin typeface="Inter"/>
              </a:rPr>
              <a:t>C</a:t>
            </a:r>
            <a:r>
              <a:rPr lang="en-US" altLang="ja-JP" b="1" i="1" dirty="0">
                <a:effectLst/>
                <a:latin typeface="Inter"/>
              </a:rPr>
              <a:t>an we still use non-</a:t>
            </a:r>
            <a:r>
              <a:rPr lang="en-US" altLang="ja-JP" b="1" i="1" dirty="0" err="1">
                <a:effectLst/>
                <a:latin typeface="Inter"/>
              </a:rPr>
              <a:t>UTokyo</a:t>
            </a:r>
            <a:r>
              <a:rPr lang="en-US" altLang="ja-JP" b="1" i="1" dirty="0">
                <a:effectLst/>
                <a:latin typeface="Inter"/>
              </a:rPr>
              <a:t> Zoom for the class?</a:t>
            </a:r>
          </a:p>
          <a:p>
            <a:pPr lvl="1">
              <a:lnSpc>
                <a:spcPct val="110000"/>
              </a:lnSpc>
            </a:pPr>
            <a:r>
              <a:rPr lang="en-US" altLang="ja-JP" b="0" i="0" dirty="0">
                <a:solidFill>
                  <a:schemeClr val="accent6"/>
                </a:solidFill>
                <a:effectLst/>
                <a:latin typeface="Inter"/>
              </a:rPr>
              <a:t>You can only use limited functions on a free Zoom account, so it is less convenient than </a:t>
            </a:r>
            <a:r>
              <a:rPr lang="en-US" altLang="ja-JP" b="0" i="0" dirty="0" err="1">
                <a:solidFill>
                  <a:schemeClr val="accent6"/>
                </a:solidFill>
                <a:effectLst/>
                <a:latin typeface="Inter"/>
              </a:rPr>
              <a:t>UTokyo</a:t>
            </a:r>
            <a:r>
              <a:rPr lang="en-US" altLang="ja-JP" b="0" i="0" dirty="0">
                <a:solidFill>
                  <a:schemeClr val="accent6"/>
                </a:solidFill>
                <a:effectLst/>
                <a:latin typeface="Inter"/>
              </a:rPr>
              <a:t> Zoom, which has very useful functions. For example, you can ask other </a:t>
            </a:r>
            <a:r>
              <a:rPr lang="en-US" altLang="ja-JP" b="0" i="0" dirty="0" err="1">
                <a:solidFill>
                  <a:schemeClr val="accent6"/>
                </a:solidFill>
                <a:effectLst/>
                <a:latin typeface="Inter"/>
              </a:rPr>
              <a:t>UTokyo</a:t>
            </a:r>
            <a:r>
              <a:rPr lang="en-US" altLang="ja-JP" b="0" i="0" dirty="0">
                <a:solidFill>
                  <a:schemeClr val="accent6"/>
                </a:solidFill>
                <a:effectLst/>
                <a:latin typeface="Inter"/>
              </a:rPr>
              <a:t> members to help with your meetings if you use </a:t>
            </a:r>
            <a:r>
              <a:rPr lang="en-US" altLang="ja-JP" b="0" i="0" dirty="0" err="1">
                <a:solidFill>
                  <a:schemeClr val="accent6"/>
                </a:solidFill>
                <a:effectLst/>
                <a:latin typeface="Inter"/>
              </a:rPr>
              <a:t>UTokyo</a:t>
            </a:r>
            <a:r>
              <a:rPr lang="en-US" altLang="ja-JP" b="0" i="0" dirty="0">
                <a:solidFill>
                  <a:schemeClr val="accent6"/>
                </a:solidFill>
                <a:effectLst/>
                <a:latin typeface="Inter"/>
              </a:rPr>
              <a:t> Zoom. If you meant to use an organization zoom account other than </a:t>
            </a:r>
            <a:r>
              <a:rPr lang="en-US" altLang="ja-JP" b="0" i="0" dirty="0" err="1">
                <a:solidFill>
                  <a:schemeClr val="accent6"/>
                </a:solidFill>
                <a:effectLst/>
                <a:latin typeface="Inter"/>
              </a:rPr>
              <a:t>UTokyo</a:t>
            </a:r>
            <a:r>
              <a:rPr lang="en-US" altLang="ja-JP" b="0" i="0" dirty="0">
                <a:solidFill>
                  <a:schemeClr val="accent6"/>
                </a:solidFill>
                <a:effectLst/>
                <a:latin typeface="Inter"/>
              </a:rPr>
              <a:t>, we don’t prevent you from doing so. At the same time, we don’t recommend you to do so because you can easily switch your Zoom account in the app.</a:t>
            </a:r>
            <a:endParaRPr kumimoji="1" lang="ja-JP" altLang="en-US" dirty="0"/>
          </a:p>
        </p:txBody>
      </p:sp>
      <p:sp>
        <p:nvSpPr>
          <p:cNvPr id="4" name="日付プレースホルダー 3">
            <a:extLst>
              <a:ext uri="{FF2B5EF4-FFF2-40B4-BE49-F238E27FC236}">
                <a16:creationId xmlns:a16="http://schemas.microsoft.com/office/drawing/2014/main" id="{DA592EB2-FFC8-6554-AA57-131E0EF844A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17009EC-6E59-FB9A-CA78-37243E666254}"/>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3A9FDBCD-CC61-3F6B-0723-0C5DB0149444}"/>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spTree>
    <p:extLst>
      <p:ext uri="{BB962C8B-B14F-4D97-AF65-F5344CB8AC3E}">
        <p14:creationId xmlns:p14="http://schemas.microsoft.com/office/powerpoint/2010/main" val="412407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6F36A-A45E-FB7D-36B4-71F9CA0EC271}"/>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A950DEE6-DA82-465C-85E7-DBBE9195960C}"/>
              </a:ext>
            </a:extLst>
          </p:cNvPr>
          <p:cNvSpPr>
            <a:spLocks noGrp="1"/>
          </p:cNvSpPr>
          <p:nvPr>
            <p:ph idx="1"/>
          </p:nvPr>
        </p:nvSpPr>
        <p:spPr/>
        <p:txBody>
          <a:bodyPr>
            <a:normAutofit/>
          </a:bodyPr>
          <a:lstStyle/>
          <a:p>
            <a:pPr algn="l">
              <a:lnSpc>
                <a:spcPct val="100000"/>
              </a:lnSpc>
            </a:pPr>
            <a:r>
              <a:rPr lang="en-US" altLang="ja-JP" b="1" i="1" dirty="0">
                <a:effectLst/>
                <a:latin typeface="Inter"/>
              </a:rPr>
              <a:t>Can anyone </a:t>
            </a:r>
            <a:r>
              <a:rPr lang="en-US" altLang="ja-JP" i="1" dirty="0">
                <a:effectLst/>
                <a:latin typeface="Inter"/>
              </a:rPr>
              <a:t>(</a:t>
            </a:r>
            <a:r>
              <a:rPr lang="en-US" altLang="ja-JP" i="1" dirty="0" err="1">
                <a:effectLst/>
                <a:latin typeface="Inter"/>
              </a:rPr>
              <a:t>UTokyo</a:t>
            </a:r>
            <a:r>
              <a:rPr lang="en-US" altLang="ja-JP" i="1" dirty="0">
                <a:effectLst/>
                <a:latin typeface="Inter"/>
              </a:rPr>
              <a:t> Staff, Google, </a:t>
            </a:r>
            <a:r>
              <a:rPr lang="en-US" altLang="ja-JP" i="1" dirty="0" err="1">
                <a:effectLst/>
                <a:latin typeface="Inter"/>
              </a:rPr>
              <a:t>etc</a:t>
            </a:r>
            <a:r>
              <a:rPr lang="en-US" altLang="ja-JP" i="1" dirty="0">
                <a:effectLst/>
                <a:latin typeface="Inter"/>
              </a:rPr>
              <a:t>)</a:t>
            </a:r>
            <a:r>
              <a:rPr lang="en-US" altLang="ja-JP" b="1" i="1" dirty="0">
                <a:effectLst/>
                <a:latin typeface="Inter"/>
              </a:rPr>
              <a:t> other than the student can see what we store or do </a:t>
            </a:r>
            <a:r>
              <a:rPr lang="en-US" altLang="ja-JP" i="1" dirty="0">
                <a:effectLst/>
                <a:latin typeface="Inter"/>
              </a:rPr>
              <a:t>(e.g., Google </a:t>
            </a:r>
            <a:r>
              <a:rPr lang="en-US" altLang="ja-JP" i="1" dirty="0" err="1">
                <a:effectLst/>
                <a:latin typeface="Inter"/>
              </a:rPr>
              <a:t>Colab</a:t>
            </a:r>
            <a:r>
              <a:rPr lang="en-US" altLang="ja-JP" i="1" dirty="0">
                <a:effectLst/>
                <a:latin typeface="Inter"/>
              </a:rPr>
              <a:t>)</a:t>
            </a:r>
            <a:r>
              <a:rPr lang="en-US" altLang="ja-JP" b="1" i="1" dirty="0">
                <a:effectLst/>
                <a:latin typeface="Inter"/>
              </a:rPr>
              <a:t> using ECCS Cloud Email? How secure is it?</a:t>
            </a:r>
          </a:p>
          <a:p>
            <a:pPr lvl="1">
              <a:lnSpc>
                <a:spcPct val="100000"/>
              </a:lnSpc>
            </a:pPr>
            <a:r>
              <a:rPr lang="en-US" altLang="ja-JP" b="0" i="0" dirty="0">
                <a:solidFill>
                  <a:schemeClr val="accent6"/>
                </a:solidFill>
                <a:effectLst/>
                <a:latin typeface="Inter"/>
              </a:rPr>
              <a:t>Just like with a personal Google account, your privacy is protected. There may be rare exceptions, such as when legal or compliance issues arise, but these are extremely exceptional cases. For more details, please refer to this article (in Japanese).</a:t>
            </a:r>
            <a:br>
              <a:rPr lang="en-US" altLang="ja-JP" b="0" i="0" dirty="0">
                <a:effectLst/>
                <a:latin typeface="Inter"/>
              </a:rPr>
            </a:br>
            <a:r>
              <a:rPr lang="en-US" altLang="ja-JP" b="0" i="0" u="none" strike="noStrike" dirty="0">
                <a:effectLst/>
                <a:latin typeface="Inter"/>
                <a:hlinkClick r:id="rId2"/>
              </a:rPr>
              <a:t>https://www-old.ecc.u-tokyo.ac.jp/system/eccs_cloud_email_policy.html</a:t>
            </a:r>
            <a:endParaRPr lang="en-US" altLang="ja-JP" b="0" i="0" u="none" strike="noStrike" dirty="0">
              <a:effectLst/>
              <a:latin typeface="Inter"/>
            </a:endParaRPr>
          </a:p>
          <a:p>
            <a:pPr algn="l">
              <a:lnSpc>
                <a:spcPct val="100000"/>
              </a:lnSpc>
            </a:pPr>
            <a:r>
              <a:rPr lang="en-US" altLang="ja-JP" b="1" i="1" dirty="0">
                <a:solidFill>
                  <a:srgbClr val="161616"/>
                </a:solidFill>
                <a:effectLst/>
                <a:latin typeface="Inter"/>
              </a:rPr>
              <a:t>I use Thunderbird to manage my </a:t>
            </a:r>
            <a:r>
              <a:rPr lang="en-US" altLang="ja-JP" b="1" i="1" dirty="0" err="1">
                <a:solidFill>
                  <a:srgbClr val="161616"/>
                </a:solidFill>
                <a:effectLst/>
                <a:latin typeface="Inter"/>
              </a:rPr>
              <a:t>UTokyo</a:t>
            </a:r>
            <a:r>
              <a:rPr lang="en-US" altLang="ja-JP" b="1" i="1" dirty="0">
                <a:solidFill>
                  <a:srgbClr val="161616"/>
                </a:solidFill>
                <a:effectLst/>
                <a:latin typeface="Inter"/>
              </a:rPr>
              <a:t> Gmail </a:t>
            </a:r>
            <a:r>
              <a:rPr lang="en-US" altLang="ja-JP" i="1" dirty="0">
                <a:solidFill>
                  <a:srgbClr val="161616"/>
                </a:solidFill>
                <a:effectLst/>
                <a:latin typeface="Inter"/>
              </a:rPr>
              <a:t>account</a:t>
            </a:r>
            <a:r>
              <a:rPr lang="ja-JP" altLang="en-US" i="1" dirty="0">
                <a:solidFill>
                  <a:srgbClr val="161616"/>
                </a:solidFill>
                <a:latin typeface="Inter"/>
              </a:rPr>
              <a:t> </a:t>
            </a:r>
            <a:r>
              <a:rPr lang="en-US" altLang="ja-JP" i="1" dirty="0">
                <a:solidFill>
                  <a:srgbClr val="161616"/>
                </a:solidFill>
                <a:latin typeface="Inter"/>
              </a:rPr>
              <a:t>(ECCS Cloud Email)</a:t>
            </a:r>
            <a:r>
              <a:rPr lang="en-US" altLang="ja-JP" b="1" i="1" dirty="0">
                <a:solidFill>
                  <a:srgbClr val="161616"/>
                </a:solidFill>
                <a:effectLst/>
                <a:latin typeface="Inter"/>
              </a:rPr>
              <a:t>. Can I use a </a:t>
            </a:r>
            <a:r>
              <a:rPr lang="en-US" altLang="ja-JP" b="1" i="1" dirty="0" err="1">
                <a:solidFill>
                  <a:srgbClr val="161616"/>
                </a:solidFill>
                <a:effectLst/>
                <a:latin typeface="Inter"/>
              </a:rPr>
              <a:t>DeepL</a:t>
            </a:r>
            <a:r>
              <a:rPr lang="en-US" altLang="ja-JP" b="1" i="1" dirty="0">
                <a:solidFill>
                  <a:srgbClr val="161616"/>
                </a:solidFill>
                <a:effectLst/>
                <a:latin typeface="Inter"/>
              </a:rPr>
              <a:t>-based plugin for translation purposes?</a:t>
            </a:r>
          </a:p>
          <a:p>
            <a:pPr lvl="1">
              <a:lnSpc>
                <a:spcPct val="100000"/>
              </a:lnSpc>
            </a:pPr>
            <a:r>
              <a:rPr lang="en-US" altLang="ja-JP" b="0" i="0" dirty="0">
                <a:solidFill>
                  <a:srgbClr val="161616"/>
                </a:solidFill>
                <a:effectLst/>
                <a:latin typeface="Inter"/>
              </a:rPr>
              <a:t>You may use it at your own responsibility.</a:t>
            </a:r>
          </a:p>
          <a:p>
            <a:pPr>
              <a:lnSpc>
                <a:spcPct val="100000"/>
              </a:lnSpc>
            </a:pPr>
            <a:endParaRPr lang="en-US" altLang="ja-JP" b="0" i="0" dirty="0">
              <a:effectLst/>
              <a:latin typeface="Inter"/>
            </a:endParaRPr>
          </a:p>
        </p:txBody>
      </p:sp>
      <p:sp>
        <p:nvSpPr>
          <p:cNvPr id="4" name="日付プレースホルダー 3">
            <a:extLst>
              <a:ext uri="{FF2B5EF4-FFF2-40B4-BE49-F238E27FC236}">
                <a16:creationId xmlns:a16="http://schemas.microsoft.com/office/drawing/2014/main" id="{DA592EB2-FFC8-6554-AA57-131E0EF844A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17009EC-6E59-FB9A-CA78-37243E666254}"/>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3A9FDBCD-CC61-3F6B-0723-0C5DB0149444}"/>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spTree>
    <p:extLst>
      <p:ext uri="{BB962C8B-B14F-4D97-AF65-F5344CB8AC3E}">
        <p14:creationId xmlns:p14="http://schemas.microsoft.com/office/powerpoint/2010/main" val="122186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EB507-0F63-F6D6-5AFF-DBCAF1F6249D}"/>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89E79617-035F-7010-67F4-0B8792330B1B}"/>
              </a:ext>
            </a:extLst>
          </p:cNvPr>
          <p:cNvSpPr>
            <a:spLocks noGrp="1"/>
          </p:cNvSpPr>
          <p:nvPr>
            <p:ph idx="1"/>
          </p:nvPr>
        </p:nvSpPr>
        <p:spPr>
          <a:xfrm>
            <a:off x="838200" y="1251284"/>
            <a:ext cx="10515600" cy="5300716"/>
          </a:xfrm>
        </p:spPr>
        <p:txBody>
          <a:bodyPr>
            <a:normAutofit lnSpcReduction="10000"/>
          </a:bodyPr>
          <a:lstStyle/>
          <a:p>
            <a:pPr algn="l">
              <a:lnSpc>
                <a:spcPct val="100000"/>
              </a:lnSpc>
            </a:pPr>
            <a:r>
              <a:rPr lang="en-US" altLang="ja-JP" b="1" i="1" dirty="0">
                <a:solidFill>
                  <a:srgbClr val="161616"/>
                </a:solidFill>
                <a:effectLst/>
                <a:latin typeface="Inter"/>
              </a:rPr>
              <a:t>Does UTOL completely replace UTAS?</a:t>
            </a:r>
          </a:p>
          <a:p>
            <a:pPr lvl="1">
              <a:lnSpc>
                <a:spcPct val="100000"/>
              </a:lnSpc>
            </a:pPr>
            <a:r>
              <a:rPr lang="en-US" altLang="ja-JP" b="0" i="0" dirty="0">
                <a:solidFill>
                  <a:schemeClr val="accent6"/>
                </a:solidFill>
                <a:effectLst/>
                <a:latin typeface="Inter"/>
              </a:rPr>
              <a:t>The answer is No. There are something you can do with UTAS but you cannot do with UTOL. For example, you need to use UTAS when you do something about syllabus, grades and so on. So please choose which you use by what you want to do.</a:t>
            </a:r>
          </a:p>
          <a:p>
            <a:pPr lvl="1">
              <a:lnSpc>
                <a:spcPct val="100000"/>
              </a:lnSpc>
            </a:pPr>
            <a:r>
              <a:rPr lang="en-US" altLang="ja-JP" dirty="0">
                <a:solidFill>
                  <a:schemeClr val="accent6"/>
                </a:solidFill>
              </a:rPr>
              <a:t>I</a:t>
            </a:r>
            <a:r>
              <a:rPr kumimoji="1" lang="en-US" altLang="ja-JP" dirty="0">
                <a:solidFill>
                  <a:schemeClr val="accent6"/>
                </a:solidFill>
              </a:rPr>
              <a:t>t is mandatory to use UTAS </a:t>
            </a:r>
            <a:r>
              <a:rPr lang="en-US" altLang="ja-JP" dirty="0">
                <a:solidFill>
                  <a:schemeClr val="accent6"/>
                </a:solidFill>
              </a:rPr>
              <a:t>if </a:t>
            </a:r>
            <a:r>
              <a:rPr kumimoji="1" lang="en-US" altLang="ja-JP" dirty="0">
                <a:solidFill>
                  <a:schemeClr val="accent6"/>
                </a:solidFill>
              </a:rPr>
              <a:t>you are offering a course. On the other hand, it is not mandatory to use UTOL, and you can also use a different LMS. However, we recommend using UTOL as an LMS.</a:t>
            </a:r>
          </a:p>
          <a:p>
            <a:pPr lvl="1">
              <a:lnSpc>
                <a:spcPct val="100000"/>
              </a:lnSpc>
            </a:pPr>
            <a:r>
              <a:rPr kumimoji="1" lang="en-US" altLang="ja-JP" dirty="0">
                <a:solidFill>
                  <a:schemeClr val="accent6"/>
                </a:solidFill>
              </a:rPr>
              <a:t>The information registered in UTAS will be stored semi-permanently. On the other hand, UTOL is a system for conducting classes at the moment, so the data on UTOL should only be stored for a few years.</a:t>
            </a:r>
          </a:p>
          <a:p>
            <a:pPr lvl="1">
              <a:lnSpc>
                <a:spcPct val="100000"/>
              </a:lnSpc>
            </a:pPr>
            <a:r>
              <a:rPr kumimoji="1" lang="en-US" altLang="ja-JP" dirty="0">
                <a:solidFill>
                  <a:schemeClr val="accent6"/>
                </a:solidFill>
              </a:rPr>
              <a:t>UTOL allows you to create new seminars and communities for educational purposes that are not registered on UTAS. The courses registered on UTAS are only official courses that grant academic credits.</a:t>
            </a:r>
          </a:p>
        </p:txBody>
      </p:sp>
      <p:sp>
        <p:nvSpPr>
          <p:cNvPr id="4" name="日付プレースホルダー 3">
            <a:extLst>
              <a:ext uri="{FF2B5EF4-FFF2-40B4-BE49-F238E27FC236}">
                <a16:creationId xmlns:a16="http://schemas.microsoft.com/office/drawing/2014/main" id="{524FFD9F-44D4-12BC-6F88-F01394556E2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2B2C86-F3FC-BD41-CED9-1C00F21198DB}"/>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999746B2-6237-46C8-AB7C-2FAD5D011527}"/>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Tree>
    <p:extLst>
      <p:ext uri="{BB962C8B-B14F-4D97-AF65-F5344CB8AC3E}">
        <p14:creationId xmlns:p14="http://schemas.microsoft.com/office/powerpoint/2010/main" val="243613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EB507-0F63-F6D6-5AFF-DBCAF1F6249D}"/>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89E79617-035F-7010-67F4-0B8792330B1B}"/>
              </a:ext>
            </a:extLst>
          </p:cNvPr>
          <p:cNvSpPr>
            <a:spLocks noGrp="1"/>
          </p:cNvSpPr>
          <p:nvPr>
            <p:ph idx="1"/>
          </p:nvPr>
        </p:nvSpPr>
        <p:spPr/>
        <p:txBody>
          <a:bodyPr>
            <a:normAutofit/>
          </a:bodyPr>
          <a:lstStyle/>
          <a:p>
            <a:pPr algn="l">
              <a:lnSpc>
                <a:spcPct val="100000"/>
              </a:lnSpc>
            </a:pPr>
            <a:r>
              <a:rPr lang="en-US" altLang="ja-JP" b="1" i="1" dirty="0">
                <a:effectLst/>
                <a:latin typeface="Inter"/>
              </a:rPr>
              <a:t>How to register for certain course in UTAS?</a:t>
            </a:r>
          </a:p>
          <a:p>
            <a:pPr lvl="1">
              <a:lnSpc>
                <a:spcPct val="100000"/>
              </a:lnSpc>
            </a:pPr>
            <a:r>
              <a:rPr lang="en-US" altLang="ja-JP" b="0" i="0" dirty="0">
                <a:solidFill>
                  <a:schemeClr val="accent6"/>
                </a:solidFill>
                <a:effectLst/>
                <a:latin typeface="Inter"/>
              </a:rPr>
              <a:t>If you are the teaching faculty member in charge of the course, you should be automatically registered. If you are not registered, please contact the faculty's academic affairs office.</a:t>
            </a:r>
          </a:p>
          <a:p>
            <a:pPr lvl="1">
              <a:lnSpc>
                <a:spcPct val="100000"/>
              </a:lnSpc>
            </a:pPr>
            <a:r>
              <a:rPr lang="en-US" altLang="ja-JP" b="0" i="0" dirty="0">
                <a:solidFill>
                  <a:schemeClr val="accent6"/>
                </a:solidFill>
                <a:effectLst/>
                <a:latin typeface="Inter"/>
              </a:rPr>
              <a:t>If you are a student and the system is not behaving as it should or you do not know what to do, please contact the </a:t>
            </a:r>
            <a:r>
              <a:rPr lang="en-US" altLang="ja-JP" b="0" i="0" dirty="0" err="1">
                <a:solidFill>
                  <a:schemeClr val="accent6"/>
                </a:solidFill>
                <a:effectLst/>
                <a:latin typeface="Inter"/>
              </a:rPr>
              <a:t>utelecon</a:t>
            </a:r>
            <a:r>
              <a:rPr lang="en-US" altLang="ja-JP" b="0" i="0" dirty="0">
                <a:solidFill>
                  <a:schemeClr val="accent6"/>
                </a:solidFill>
                <a:effectLst/>
                <a:latin typeface="Inter"/>
              </a:rPr>
              <a:t> technical support</a:t>
            </a:r>
            <a:r>
              <a:rPr lang="ja-JP" altLang="en-US" b="0" i="0" dirty="0">
                <a:solidFill>
                  <a:schemeClr val="accent6"/>
                </a:solidFill>
                <a:effectLst/>
                <a:latin typeface="Inter"/>
              </a:rPr>
              <a:t> </a:t>
            </a:r>
            <a:r>
              <a:rPr lang="en-US" altLang="ja-JP" b="0" i="0" dirty="0">
                <a:solidFill>
                  <a:schemeClr val="accent6"/>
                </a:solidFill>
                <a:effectLst/>
                <a:latin typeface="Inter"/>
              </a:rPr>
              <a:t>desk.</a:t>
            </a:r>
            <a:br>
              <a:rPr lang="en-US" altLang="ja-JP" b="0" i="0" dirty="0">
                <a:effectLst/>
                <a:latin typeface="Inter"/>
              </a:rPr>
            </a:br>
            <a:r>
              <a:rPr lang="en-US" altLang="ja-JP" b="0" i="0" dirty="0">
                <a:effectLst/>
                <a:latin typeface="Inter"/>
                <a:hlinkClick r:id="rId2"/>
              </a:rPr>
              <a:t>https://utelecon.adm.u-tokyo.ac.jp/en/support/</a:t>
            </a:r>
            <a:endParaRPr lang="en-US" altLang="ja-JP" b="0" i="0" dirty="0">
              <a:effectLst/>
              <a:latin typeface="Inter"/>
            </a:endParaRPr>
          </a:p>
        </p:txBody>
      </p:sp>
      <p:sp>
        <p:nvSpPr>
          <p:cNvPr id="4" name="日付プレースホルダー 3">
            <a:extLst>
              <a:ext uri="{FF2B5EF4-FFF2-40B4-BE49-F238E27FC236}">
                <a16:creationId xmlns:a16="http://schemas.microsoft.com/office/drawing/2014/main" id="{524FFD9F-44D4-12BC-6F88-F01394556E2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2B2C86-F3FC-BD41-CED9-1C00F21198DB}"/>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999746B2-6237-46C8-AB7C-2FAD5D011527}"/>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Tree>
    <p:extLst>
      <p:ext uri="{BB962C8B-B14F-4D97-AF65-F5344CB8AC3E}">
        <p14:creationId xmlns:p14="http://schemas.microsoft.com/office/powerpoint/2010/main" val="127281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EB507-0F63-F6D6-5AFF-DBCAF1F6249D}"/>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89E79617-035F-7010-67F4-0B8792330B1B}"/>
              </a:ext>
            </a:extLst>
          </p:cNvPr>
          <p:cNvSpPr>
            <a:spLocks noGrp="1"/>
          </p:cNvSpPr>
          <p:nvPr>
            <p:ph idx="1"/>
          </p:nvPr>
        </p:nvSpPr>
        <p:spPr/>
        <p:txBody>
          <a:bodyPr>
            <a:normAutofit/>
          </a:bodyPr>
          <a:lstStyle/>
          <a:p>
            <a:pPr algn="l">
              <a:lnSpc>
                <a:spcPct val="100000"/>
              </a:lnSpc>
            </a:pPr>
            <a:r>
              <a:rPr lang="en-US" altLang="ja-JP" b="1" i="1" dirty="0"/>
              <a:t>Is there a preference between UTOL and Google Classroom?</a:t>
            </a:r>
            <a:br>
              <a:rPr lang="en-US" altLang="ja-JP" b="1" i="1" dirty="0"/>
            </a:br>
            <a:r>
              <a:rPr lang="en-US" altLang="ja-JP" b="1" i="1" dirty="0"/>
              <a:t>If Google Classroom essentially provides the same functions as UTOL, is there any plan to move everything to one platform?</a:t>
            </a:r>
          </a:p>
          <a:p>
            <a:pPr lvl="1">
              <a:lnSpc>
                <a:spcPct val="100000"/>
              </a:lnSpc>
            </a:pPr>
            <a:r>
              <a:rPr lang="en-US" altLang="ja-JP" b="0" i="0" dirty="0">
                <a:solidFill>
                  <a:schemeClr val="accent6"/>
                </a:solidFill>
                <a:effectLst/>
                <a:latin typeface="Inter"/>
              </a:rPr>
              <a:t>UTOL is superior to Google Classroom in terms of its linkage with UTAS. However, if you prefer Google Classroom, you can use that instead.</a:t>
            </a:r>
          </a:p>
          <a:p>
            <a:pPr lvl="1">
              <a:lnSpc>
                <a:spcPct val="100000"/>
              </a:lnSpc>
            </a:pPr>
            <a:r>
              <a:rPr lang="en-US" altLang="ja-JP" b="0" i="0" dirty="0">
                <a:solidFill>
                  <a:schemeClr val="accent6"/>
                </a:solidFill>
                <a:effectLst/>
                <a:latin typeface="Inter"/>
              </a:rPr>
              <a:t>We recommend the UTOL specification. For students, it is beneficial to have all courses provided on the same platform. </a:t>
            </a:r>
            <a:r>
              <a:rPr kumimoji="1" lang="en-US" altLang="ja-JP" dirty="0">
                <a:solidFill>
                  <a:schemeClr val="accent6"/>
                </a:solidFill>
              </a:rPr>
              <a:t>We will also continue to work on improving the functionality of UTOL.</a:t>
            </a:r>
            <a:endParaRPr kumimoji="1" lang="ja-JP" altLang="en-US" dirty="0">
              <a:solidFill>
                <a:schemeClr val="accent6"/>
              </a:solidFill>
            </a:endParaRPr>
          </a:p>
        </p:txBody>
      </p:sp>
      <p:sp>
        <p:nvSpPr>
          <p:cNvPr id="4" name="日付プレースホルダー 3">
            <a:extLst>
              <a:ext uri="{FF2B5EF4-FFF2-40B4-BE49-F238E27FC236}">
                <a16:creationId xmlns:a16="http://schemas.microsoft.com/office/drawing/2014/main" id="{524FFD9F-44D4-12BC-6F88-F01394556E2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2B2C86-F3FC-BD41-CED9-1C00F21198DB}"/>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999746B2-6237-46C8-AB7C-2FAD5D011527}"/>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Tree>
    <p:extLst>
      <p:ext uri="{BB962C8B-B14F-4D97-AF65-F5344CB8AC3E}">
        <p14:creationId xmlns:p14="http://schemas.microsoft.com/office/powerpoint/2010/main" val="292558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EB507-0F63-F6D6-5AFF-DBCAF1F6249D}"/>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89E79617-035F-7010-67F4-0B8792330B1B}"/>
              </a:ext>
            </a:extLst>
          </p:cNvPr>
          <p:cNvSpPr>
            <a:spLocks noGrp="1"/>
          </p:cNvSpPr>
          <p:nvPr>
            <p:ph idx="1"/>
          </p:nvPr>
        </p:nvSpPr>
        <p:spPr/>
        <p:txBody>
          <a:bodyPr>
            <a:normAutofit/>
          </a:bodyPr>
          <a:lstStyle/>
          <a:p>
            <a:pPr algn="l">
              <a:lnSpc>
                <a:spcPct val="100000"/>
              </a:lnSpc>
            </a:pPr>
            <a:r>
              <a:rPr lang="en-US" altLang="ja-JP" b="1" i="1" dirty="0"/>
              <a:t>On UTOL, can TA </a:t>
            </a:r>
            <a:r>
              <a:rPr lang="en-US" altLang="ja-JP" i="1" dirty="0"/>
              <a:t>(Teaching Assistant) </a:t>
            </a:r>
            <a:r>
              <a:rPr lang="en-US" altLang="ja-JP" b="1" i="1" dirty="0"/>
              <a:t>students upload documents and share communications among students and instructors?</a:t>
            </a:r>
          </a:p>
          <a:p>
            <a:pPr lvl="1">
              <a:lnSpc>
                <a:spcPct val="100000"/>
              </a:lnSpc>
            </a:pPr>
            <a:r>
              <a:rPr lang="en-US" altLang="ja-JP" b="0" i="0" dirty="0">
                <a:solidFill>
                  <a:schemeClr val="accent6"/>
                </a:solidFill>
                <a:effectLst/>
                <a:latin typeface="Inter"/>
              </a:rPr>
              <a:t>Yes, it is possible. On UTOL, TA students can upload documents, view the list of students enrolled in the course, and share communication among students and instructors.</a:t>
            </a:r>
          </a:p>
          <a:p>
            <a:pPr lvl="1">
              <a:lnSpc>
                <a:spcPct val="100000"/>
              </a:lnSpc>
            </a:pPr>
            <a:r>
              <a:rPr kumimoji="1" lang="en-US" altLang="ja-JP" dirty="0">
                <a:solidFill>
                  <a:schemeClr val="accent6"/>
                </a:solidFill>
              </a:rPr>
              <a:t>TA students cannot be registered with the course</a:t>
            </a:r>
            <a:r>
              <a:rPr lang="en-US" altLang="ja-JP" dirty="0">
                <a:solidFill>
                  <a:schemeClr val="accent6"/>
                </a:solidFill>
              </a:rPr>
              <a:t> </a:t>
            </a:r>
            <a:r>
              <a:rPr kumimoji="1" lang="en-US" altLang="ja-JP" dirty="0">
                <a:solidFill>
                  <a:schemeClr val="accent6"/>
                </a:solidFill>
              </a:rPr>
              <a:t>on UTAS, but you should have no problems if you use UTOL.</a:t>
            </a:r>
          </a:p>
          <a:p>
            <a:pPr>
              <a:lnSpc>
                <a:spcPct val="100000"/>
              </a:lnSpc>
            </a:pPr>
            <a:r>
              <a:rPr kumimoji="1" lang="en-US" altLang="ja-JP" b="1" i="1" dirty="0"/>
              <a:t>How can we give TA to upload the document?</a:t>
            </a:r>
          </a:p>
          <a:p>
            <a:pPr lvl="1">
              <a:lnSpc>
                <a:spcPct val="100000"/>
              </a:lnSpc>
            </a:pPr>
            <a:r>
              <a:rPr lang="en-US" altLang="ja-JP" dirty="0">
                <a:solidFill>
                  <a:schemeClr val="accent6"/>
                </a:solidFill>
              </a:rPr>
              <a:t>Once registered, TA students have the same authority as instructors and can upload documents in the same way as instructors.</a:t>
            </a:r>
            <a:endParaRPr kumimoji="1" lang="ja-JP" altLang="en-US" dirty="0">
              <a:solidFill>
                <a:schemeClr val="accent6"/>
              </a:solidFill>
            </a:endParaRPr>
          </a:p>
        </p:txBody>
      </p:sp>
      <p:sp>
        <p:nvSpPr>
          <p:cNvPr id="4" name="日付プレースホルダー 3">
            <a:extLst>
              <a:ext uri="{FF2B5EF4-FFF2-40B4-BE49-F238E27FC236}">
                <a16:creationId xmlns:a16="http://schemas.microsoft.com/office/drawing/2014/main" id="{524FFD9F-44D4-12BC-6F88-F01394556E2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2B2C86-F3FC-BD41-CED9-1C00F21198DB}"/>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999746B2-6237-46C8-AB7C-2FAD5D011527}"/>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Tree>
    <p:extLst>
      <p:ext uri="{BB962C8B-B14F-4D97-AF65-F5344CB8AC3E}">
        <p14:creationId xmlns:p14="http://schemas.microsoft.com/office/powerpoint/2010/main" val="389256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a:t>About </a:t>
            </a:r>
            <a:r>
              <a:rPr lang="en-US" altLang="ja-JP" err="1"/>
              <a:t>utelecon</a:t>
            </a:r>
            <a:endParaRPr kumimoji="1" lang="ja-JP" altLang="en-US"/>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10000"/>
              </a:lnSpc>
              <a:buNone/>
            </a:pPr>
            <a:r>
              <a:rPr lang="en-US" altLang="ja-JP" sz="3600" b="1">
                <a:solidFill>
                  <a:srgbClr val="155F90"/>
                </a:solidFill>
              </a:rPr>
              <a:t>When you have questions, you can use                           .</a:t>
            </a:r>
            <a:endParaRPr lang="en-US" altLang="ja-JP"/>
          </a:p>
          <a:p>
            <a:pPr>
              <a:lnSpc>
                <a:spcPct val="110000"/>
              </a:lnSpc>
            </a:pPr>
            <a:endParaRPr lang="en-US" altLang="ja-JP"/>
          </a:p>
          <a:p>
            <a:pPr>
              <a:lnSpc>
                <a:spcPct val="110000"/>
              </a:lnSpc>
            </a:pPr>
            <a:r>
              <a:rPr lang="en-US" altLang="ja-JP"/>
              <a:t>Search by Google</a:t>
            </a:r>
          </a:p>
          <a:p>
            <a:pPr lvl="1">
              <a:lnSpc>
                <a:spcPct val="110000"/>
              </a:lnSpc>
            </a:pPr>
            <a:r>
              <a:rPr lang="en-US" altLang="ja-JP"/>
              <a:t>In most cases, you can get the information</a:t>
            </a:r>
            <a:br>
              <a:rPr lang="en-US" altLang="ja-JP"/>
            </a:br>
            <a:r>
              <a:rPr lang="en-US" altLang="ja-JP"/>
              <a:t>you need by searching with “</a:t>
            </a:r>
            <a:r>
              <a:rPr lang="en-US" altLang="ja-JP" err="1"/>
              <a:t>utelecon</a:t>
            </a:r>
            <a:r>
              <a:rPr lang="en-US" altLang="ja-JP"/>
              <a:t>.”</a:t>
            </a:r>
          </a:p>
          <a:p>
            <a:pPr>
              <a:lnSpc>
                <a:spcPct val="110000"/>
              </a:lnSpc>
            </a:pPr>
            <a:r>
              <a:rPr lang="en-US" altLang="ja-JP">
                <a:hlinkClick r:id="rId3"/>
              </a:rPr>
              <a:t>Support desk</a:t>
            </a:r>
            <a:endParaRPr lang="en-US" altLang="ja-JP"/>
          </a:p>
          <a:p>
            <a:pPr lvl="1">
              <a:lnSpc>
                <a:spcPct val="110000"/>
              </a:lnSpc>
            </a:pPr>
            <a:r>
              <a:rPr lang="en-US" altLang="ja-JP"/>
              <a:t>via Chat</a:t>
            </a:r>
          </a:p>
          <a:p>
            <a:pPr lvl="1">
              <a:lnSpc>
                <a:spcPct val="110000"/>
              </a:lnSpc>
            </a:pPr>
            <a:r>
              <a:rPr lang="en-US" altLang="ja-JP"/>
              <a:t>via Online Call</a:t>
            </a:r>
          </a:p>
          <a:p>
            <a:pPr lvl="1">
              <a:lnSpc>
                <a:spcPct val="110000"/>
              </a:lnSpc>
            </a:pPr>
            <a:r>
              <a:rPr lang="en-US" altLang="ja-JP"/>
              <a:t>via Email Form</a:t>
            </a:r>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CBC4B2E-FAC6-5EB6-77BA-F94B62F97789}"/>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a:t>utelecon zoom</a:t>
            </a:r>
            <a:endParaRPr lang="ja-JP" altLang="en-US" sz="2400"/>
          </a:p>
        </p:txBody>
      </p:sp>
      <p:pic>
        <p:nvPicPr>
          <p:cNvPr id="8" name="図 7" descr="アイコン&#10;&#10;自動的に生成された説明">
            <a:extLst>
              <a:ext uri="{FF2B5EF4-FFF2-40B4-BE49-F238E27FC236}">
                <a16:creationId xmlns:a16="http://schemas.microsoft.com/office/drawing/2014/main" id="{9C3E3C58-4C1E-0202-D9F0-42B8B7C38CA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2" name="図 11">
            <a:extLst>
              <a:ext uri="{FF2B5EF4-FFF2-40B4-BE49-F238E27FC236}">
                <a16:creationId xmlns:a16="http://schemas.microsoft.com/office/drawing/2014/main" id="{8074FA51-5E26-A0C1-C352-176CE237D2F8}"/>
              </a:ext>
            </a:extLst>
          </p:cNvPr>
          <p:cNvPicPr>
            <a:picLocks noChangeAspect="1"/>
          </p:cNvPicPr>
          <p:nvPr/>
        </p:nvPicPr>
        <p:blipFill>
          <a:blip r:embed="rId5"/>
          <a:stretch>
            <a:fillRect/>
          </a:stretch>
        </p:blipFill>
        <p:spPr>
          <a:xfrm>
            <a:off x="7049770" y="2896606"/>
            <a:ext cx="4782211" cy="3351450"/>
          </a:xfrm>
          <a:prstGeom prst="rect">
            <a:avLst/>
          </a:prstGeom>
          <a:ln>
            <a:noFill/>
          </a:ln>
          <a:effectLst>
            <a:outerShdw blurRad="292100" dist="139700" dir="2700000" algn="tl" rotWithShape="0">
              <a:srgbClr val="333333">
                <a:alpha val="65000"/>
              </a:srgbClr>
            </a:outerShdw>
          </a:effectLst>
        </p:spPr>
      </p:pic>
      <p:pic>
        <p:nvPicPr>
          <p:cNvPr id="14" name="図 13">
            <a:extLst>
              <a:ext uri="{FF2B5EF4-FFF2-40B4-BE49-F238E27FC236}">
                <a16:creationId xmlns:a16="http://schemas.microsoft.com/office/drawing/2014/main" id="{EB121683-428A-B24C-23B0-D09C6856DC46}"/>
              </a:ext>
            </a:extLst>
          </p:cNvPr>
          <p:cNvPicPr>
            <a:picLocks noChangeAspect="1"/>
          </p:cNvPicPr>
          <p:nvPr/>
        </p:nvPicPr>
        <p:blipFill>
          <a:blip r:embed="rId6"/>
          <a:stretch>
            <a:fillRect/>
          </a:stretch>
        </p:blipFill>
        <p:spPr>
          <a:xfrm>
            <a:off x="8398331" y="1232686"/>
            <a:ext cx="2608580" cy="631866"/>
          </a:xfrm>
          <a:prstGeom prst="rect">
            <a:avLst/>
          </a:prstGeom>
        </p:spPr>
      </p:pic>
    </p:spTree>
    <p:extLst>
      <p:ext uri="{BB962C8B-B14F-4D97-AF65-F5344CB8AC3E}">
        <p14:creationId xmlns:p14="http://schemas.microsoft.com/office/powerpoint/2010/main" val="2773059782"/>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2.xml><?xml version="1.0" encoding="utf-8"?>
<ds:datastoreItem xmlns:ds="http://schemas.openxmlformats.org/officeDocument/2006/customXml" ds:itemID="{613B5A8C-C2D2-4C49-A03B-B41437F9A3AD}">
  <ds:schemaRefs>
    <ds:schemaRef ds:uri="334cf2e0-0245-4f40-82a3-a831e5e7775a"/>
    <ds:schemaRef ds:uri="http://purl.org/dc/terms/"/>
    <ds:schemaRef ds:uri="http://purl.org/dc/dcmitype/"/>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d89fd5b0-f297-46a7-8c43-79b7b7b34272"/>
    <ds:schemaRef ds:uri="http://schemas.microsoft.com/office/2006/metadata/properties"/>
  </ds:schemaRefs>
</ds:datastoreItem>
</file>

<file path=customXml/itemProps3.xml><?xml version="1.0" encoding="utf-8"?>
<ds:datastoreItem xmlns:ds="http://schemas.openxmlformats.org/officeDocument/2006/customXml" ds:itemID="{279D92AF-2481-4DF4-9B67-36773EA5E899}">
  <ds:schemaRefs>
    <ds:schemaRef ds:uri="334cf2e0-0245-4f40-82a3-a831e5e7775a"/>
    <ds:schemaRef ds:uri="d89fd5b0-f297-46a7-8c43-79b7b7b342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57</TotalTime>
  <Words>1182</Words>
  <Application>Microsoft Office PowerPoint</Application>
  <PresentationFormat>ワイド画面</PresentationFormat>
  <Paragraphs>82</Paragraphs>
  <Slides>10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Inter</vt:lpstr>
      <vt:lpstr>游ゴシック</vt:lpstr>
      <vt:lpstr>Arial</vt:lpstr>
      <vt:lpstr>Calibri</vt:lpstr>
      <vt:lpstr>Consolas</vt:lpstr>
      <vt:lpstr>Office テーマ</vt:lpstr>
      <vt:lpstr> Q and A session (Transcripts)</vt:lpstr>
      <vt:lpstr>Session Q&amp;A Transcripts</vt:lpstr>
      <vt:lpstr>Session Q&amp;A Transcripts</vt:lpstr>
      <vt:lpstr>Session Q&amp;A Transcripts</vt:lpstr>
      <vt:lpstr>Session Q&amp;A Transcripts</vt:lpstr>
      <vt:lpstr>Session Q&amp;A Transcripts</vt:lpstr>
      <vt:lpstr>Session Q&amp;A Transcripts</vt:lpstr>
      <vt:lpstr>Session Q&amp;A Transcripts</vt:lpstr>
      <vt:lpstr>About utelecon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 and A session (Transcripts)</dc:title>
  <dc:creator>佐藤　寛也</dc:creator>
  <cp:lastModifiedBy>Hiroya SATO</cp:lastModifiedBy>
  <cp:revision>1</cp:revision>
  <dcterms:created xsi:type="dcterms:W3CDTF">2024-06-30T03:32:06Z</dcterms:created>
  <dcterms:modified xsi:type="dcterms:W3CDTF">2024-09-14T03:57:02Z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