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sldIdLst>
    <p:sldId id="256" r:id="rId5"/>
    <p:sldId id="257" r:id="rId6"/>
    <p:sldId id="1403" r:id="rId7"/>
    <p:sldId id="263" r:id="rId8"/>
    <p:sldId id="1405" r:id="rId9"/>
    <p:sldId id="259" r:id="rId10"/>
    <p:sldId id="262" r:id="rId11"/>
    <p:sldId id="1406" r:id="rId12"/>
    <p:sldId id="265" r:id="rId13"/>
    <p:sldId id="266" r:id="rId14"/>
    <p:sldId id="267" r:id="rId15"/>
    <p:sldId id="1407" r:id="rId16"/>
    <p:sldId id="1374" r:id="rId17"/>
    <p:sldId id="1404" r:id="rId18"/>
    <p:sldId id="1387" r:id="rId19"/>
    <p:sldId id="1388" r:id="rId20"/>
    <p:sldId id="1389" r:id="rId21"/>
    <p:sldId id="1390" r:id="rId22"/>
    <p:sldId id="1397" r:id="rId23"/>
    <p:sldId id="1396" r:id="rId24"/>
    <p:sldId id="1399" r:id="rId25"/>
    <p:sldId id="1400" r:id="rId26"/>
    <p:sldId id="1401" r:id="rId27"/>
    <p:sldId id="1402" r:id="rId28"/>
    <p:sldId id="1386" r:id="rId29"/>
    <p:sldId id="1395" r:id="rId30"/>
    <p:sldId id="1394" r:id="rId31"/>
    <p:sldId id="1408" r:id="rId32"/>
    <p:sldId id="1357" r:id="rId33"/>
    <p:sldId id="1409" r:id="rId34"/>
    <p:sldId id="1370" r:id="rId35"/>
    <p:sldId id="1391" r:id="rId36"/>
    <p:sldId id="1392" r:id="rId37"/>
    <p:sldId id="1393" r:id="rId38"/>
    <p:sldId id="1410" r:id="rId39"/>
    <p:sldId id="1366"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7C32"/>
    <a:srgbClr val="155F90"/>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7B1A0C-B3D0-4623-80FE-D8C914F214AC}" v="55" dt="2024-09-09T02:21:17.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36" autoAdjust="0"/>
  </p:normalViewPr>
  <p:slideViewPr>
    <p:cSldViewPr snapToGrid="0">
      <p:cViewPr varScale="1">
        <p:scale>
          <a:sx n="81" d="100"/>
          <a:sy n="81" d="100"/>
        </p:scale>
        <p:origin x="9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D411B32B-4B51-4239-9281-7D82F7DB45CC}"/>
    <pc:docChg chg="custSel modSld">
      <pc:chgData name="佐藤　寛也" userId="27837c8b-abaf-4096-b544-58e4cbe7054e" providerId="ADAL" clId="{D411B32B-4B51-4239-9281-7D82F7DB45CC}" dt="2024-07-01T10:36:41.318" v="5"/>
      <pc:docMkLst>
        <pc:docMk/>
      </pc:docMkLst>
      <pc:sldChg chg="addSp delSp modSp mod">
        <pc:chgData name="佐藤　寛也" userId="27837c8b-abaf-4096-b544-58e4cbe7054e" providerId="ADAL" clId="{D411B32B-4B51-4239-9281-7D82F7DB45CC}" dt="2024-07-01T10:36:41.318" v="5"/>
        <pc:sldMkLst>
          <pc:docMk/>
          <pc:sldMk cId="2292264982" sldId="256"/>
        </pc:sldMkLst>
        <pc:spChg chg="add mod">
          <ac:chgData name="佐藤　寛也" userId="27837c8b-abaf-4096-b544-58e4cbe7054e" providerId="ADAL" clId="{D411B32B-4B51-4239-9281-7D82F7DB45CC}" dt="2024-07-01T10:36:41.318" v="5"/>
          <ac:spMkLst>
            <pc:docMk/>
            <pc:sldMk cId="2292264982" sldId="256"/>
            <ac:spMk id="4" creationId="{F344C087-39E4-19E5-0D5A-A78621922253}"/>
          </ac:spMkLst>
        </pc:spChg>
        <pc:spChg chg="add mod">
          <ac:chgData name="佐藤　寛也" userId="27837c8b-abaf-4096-b544-58e4cbe7054e" providerId="ADAL" clId="{D411B32B-4B51-4239-9281-7D82F7DB45CC}" dt="2024-07-01T10:36:41.318" v="5"/>
          <ac:spMkLst>
            <pc:docMk/>
            <pc:sldMk cId="2292264982" sldId="256"/>
            <ac:spMk id="5" creationId="{0BE9E360-99DE-27F6-A722-921D7800BB8D}"/>
          </ac:spMkLst>
        </pc:spChg>
        <pc:spChg chg="add mod">
          <ac:chgData name="佐藤　寛也" userId="27837c8b-abaf-4096-b544-58e4cbe7054e" providerId="ADAL" clId="{D411B32B-4B51-4239-9281-7D82F7DB45CC}" dt="2024-07-01T10:36:41.318" v="5"/>
          <ac:spMkLst>
            <pc:docMk/>
            <pc:sldMk cId="2292264982" sldId="256"/>
            <ac:spMk id="7" creationId="{6DA5E00E-A1F5-8736-5AE8-B2E6B116E45E}"/>
          </ac:spMkLst>
        </pc:spChg>
        <pc:spChg chg="del">
          <ac:chgData name="佐藤　寛也" userId="27837c8b-abaf-4096-b544-58e4cbe7054e" providerId="ADAL" clId="{D411B32B-4B51-4239-9281-7D82F7DB45CC}" dt="2024-07-01T10:36:40.636" v="4" actId="478"/>
          <ac:spMkLst>
            <pc:docMk/>
            <pc:sldMk cId="2292264982" sldId="256"/>
            <ac:spMk id="11" creationId="{280B162B-F3E3-38D5-D7D2-85F3BB83C66A}"/>
          </ac:spMkLst>
        </pc:spChg>
        <pc:spChg chg="del">
          <ac:chgData name="佐藤　寛也" userId="27837c8b-abaf-4096-b544-58e4cbe7054e" providerId="ADAL" clId="{D411B32B-4B51-4239-9281-7D82F7DB45CC}" dt="2024-07-01T10:36:40.636" v="4" actId="478"/>
          <ac:spMkLst>
            <pc:docMk/>
            <pc:sldMk cId="2292264982" sldId="256"/>
            <ac:spMk id="12" creationId="{5F1580B5-9344-B223-A358-8F1A7F38DDEF}"/>
          </ac:spMkLst>
        </pc:spChg>
        <pc:spChg chg="del">
          <ac:chgData name="佐藤　寛也" userId="27837c8b-abaf-4096-b544-58e4cbe7054e" providerId="ADAL" clId="{D411B32B-4B51-4239-9281-7D82F7DB45CC}" dt="2024-07-01T10:36:40.636" v="4" actId="478"/>
          <ac:spMkLst>
            <pc:docMk/>
            <pc:sldMk cId="2292264982" sldId="256"/>
            <ac:spMk id="13" creationId="{057E6938-EF25-914D-D785-B730E296D4D3}"/>
          </ac:spMkLst>
        </pc:spChg>
      </pc:sldChg>
      <pc:sldChg chg="modSp mod">
        <pc:chgData name="佐藤　寛也" userId="27837c8b-abaf-4096-b544-58e4cbe7054e" providerId="ADAL" clId="{D411B32B-4B51-4239-9281-7D82F7DB45CC}" dt="2024-07-01T10:04:19.269" v="3" actId="14100"/>
        <pc:sldMkLst>
          <pc:docMk/>
          <pc:sldMk cId="154155697" sldId="1403"/>
        </pc:sldMkLst>
        <pc:cxnChg chg="mod">
          <ac:chgData name="佐藤　寛也" userId="27837c8b-abaf-4096-b544-58e4cbe7054e" providerId="ADAL" clId="{D411B32B-4B51-4239-9281-7D82F7DB45CC}" dt="2024-07-01T10:04:19.269" v="3" actId="14100"/>
          <ac:cxnSpMkLst>
            <pc:docMk/>
            <pc:sldMk cId="154155697" sldId="1403"/>
            <ac:cxnSpMk id="53" creationId="{3994C849-58FB-6690-52DE-E763048A8FD9}"/>
          </ac:cxnSpMkLst>
        </pc:cxnChg>
        <pc:cxnChg chg="mod">
          <ac:chgData name="佐藤　寛也" userId="27837c8b-abaf-4096-b544-58e4cbe7054e" providerId="ADAL" clId="{D411B32B-4B51-4239-9281-7D82F7DB45CC}" dt="2024-07-01T10:04:15.465" v="1" actId="14100"/>
          <ac:cxnSpMkLst>
            <pc:docMk/>
            <pc:sldMk cId="154155697" sldId="1403"/>
            <ac:cxnSpMk id="54" creationId="{A76F3419-6E85-F395-47E5-836422F9D539}"/>
          </ac:cxnSpMkLst>
        </pc:cxnChg>
        <pc:cxnChg chg="mod">
          <ac:chgData name="佐藤　寛也" userId="27837c8b-abaf-4096-b544-58e4cbe7054e" providerId="ADAL" clId="{D411B32B-4B51-4239-9281-7D82F7DB45CC}" dt="2024-07-01T10:04:11.436" v="0" actId="14100"/>
          <ac:cxnSpMkLst>
            <pc:docMk/>
            <pc:sldMk cId="154155697" sldId="1403"/>
            <ac:cxnSpMk id="58" creationId="{4622FFBE-B07E-455A-6B45-D1623B6C69AD}"/>
          </ac:cxnSpMkLst>
        </pc:cxnChg>
      </pc:sldChg>
    </pc:docChg>
  </pc:docChgLst>
  <pc:docChgLst>
    <pc:chgData name="佐藤　寛也" userId="27837c8b-abaf-4096-b544-58e4cbe7054e" providerId="ADAL" clId="{6E7B1A0C-B3D0-4623-80FE-D8C914F214AC}"/>
    <pc:docChg chg="undo custSel addSld delSld modSld">
      <pc:chgData name="佐藤　寛也" userId="27837c8b-abaf-4096-b544-58e4cbe7054e" providerId="ADAL" clId="{6E7B1A0C-B3D0-4623-80FE-D8C914F214AC}" dt="2024-09-10T07:32:09.377" v="1215" actId="20577"/>
      <pc:docMkLst>
        <pc:docMk/>
      </pc:docMkLst>
      <pc:sldChg chg="addSp delSp modSp mod">
        <pc:chgData name="佐藤　寛也" userId="27837c8b-abaf-4096-b544-58e4cbe7054e" providerId="ADAL" clId="{6E7B1A0C-B3D0-4623-80FE-D8C914F214AC}" dt="2024-09-10T07:32:09.377" v="1215" actId="20577"/>
        <pc:sldMkLst>
          <pc:docMk/>
          <pc:sldMk cId="2292264982" sldId="256"/>
        </pc:sldMkLst>
        <pc:spChg chg="mod">
          <ac:chgData name="佐藤　寛也" userId="27837c8b-abaf-4096-b544-58e4cbe7054e" providerId="ADAL" clId="{6E7B1A0C-B3D0-4623-80FE-D8C914F214AC}" dt="2024-09-06T01:37:27.615" v="779" actId="20577"/>
          <ac:spMkLst>
            <pc:docMk/>
            <pc:sldMk cId="2292264982" sldId="256"/>
            <ac:spMk id="3" creationId="{92A3CDA6-C2CF-9E57-ABBE-E6FF1371E360}"/>
          </ac:spMkLst>
        </pc:spChg>
        <pc:spChg chg="add del">
          <ac:chgData name="佐藤　寛也" userId="27837c8b-abaf-4096-b544-58e4cbe7054e" providerId="ADAL" clId="{6E7B1A0C-B3D0-4623-80FE-D8C914F214AC}" dt="2024-09-06T01:36:52.290" v="775" actId="478"/>
          <ac:spMkLst>
            <pc:docMk/>
            <pc:sldMk cId="2292264982" sldId="256"/>
            <ac:spMk id="4" creationId="{F344C087-39E4-19E5-0D5A-A78621922253}"/>
          </ac:spMkLst>
        </pc:spChg>
        <pc:spChg chg="add del">
          <ac:chgData name="佐藤　寛也" userId="27837c8b-abaf-4096-b544-58e4cbe7054e" providerId="ADAL" clId="{6E7B1A0C-B3D0-4623-80FE-D8C914F214AC}" dt="2024-09-06T01:36:52.290" v="775" actId="478"/>
          <ac:spMkLst>
            <pc:docMk/>
            <pc:sldMk cId="2292264982" sldId="256"/>
            <ac:spMk id="5" creationId="{0BE9E360-99DE-27F6-A722-921D7800BB8D}"/>
          </ac:spMkLst>
        </pc:spChg>
        <pc:spChg chg="add del">
          <ac:chgData name="佐藤　寛也" userId="27837c8b-abaf-4096-b544-58e4cbe7054e" providerId="ADAL" clId="{6E7B1A0C-B3D0-4623-80FE-D8C914F214AC}" dt="2024-09-06T01:36:52.290" v="775" actId="478"/>
          <ac:spMkLst>
            <pc:docMk/>
            <pc:sldMk cId="2292264982" sldId="256"/>
            <ac:spMk id="7" creationId="{6DA5E00E-A1F5-8736-5AE8-B2E6B116E45E}"/>
          </ac:spMkLst>
        </pc:spChg>
        <pc:spChg chg="add mod">
          <ac:chgData name="佐藤　寛也" userId="27837c8b-abaf-4096-b544-58e4cbe7054e" providerId="ADAL" clId="{6E7B1A0C-B3D0-4623-80FE-D8C914F214AC}" dt="2024-09-10T07:32:09.377" v="1215" actId="20577"/>
          <ac:spMkLst>
            <pc:docMk/>
            <pc:sldMk cId="2292264982" sldId="256"/>
            <ac:spMk id="8" creationId="{185796BE-649F-07FB-1563-C3925D286318}"/>
          </ac:spMkLst>
        </pc:spChg>
        <pc:spChg chg="add mod">
          <ac:chgData name="佐藤　寛也" userId="27837c8b-abaf-4096-b544-58e4cbe7054e" providerId="ADAL" clId="{6E7B1A0C-B3D0-4623-80FE-D8C914F214AC}" dt="2024-09-06T01:36:47.633" v="773"/>
          <ac:spMkLst>
            <pc:docMk/>
            <pc:sldMk cId="2292264982" sldId="256"/>
            <ac:spMk id="9" creationId="{B0121682-A1EA-EBA1-4807-16707FED4437}"/>
          </ac:spMkLst>
        </pc:spChg>
        <pc:spChg chg="add mod">
          <ac:chgData name="佐藤　寛也" userId="27837c8b-abaf-4096-b544-58e4cbe7054e" providerId="ADAL" clId="{6E7B1A0C-B3D0-4623-80FE-D8C914F214AC}" dt="2024-09-06T01:36:47.633" v="773"/>
          <ac:spMkLst>
            <pc:docMk/>
            <pc:sldMk cId="2292264982" sldId="256"/>
            <ac:spMk id="10" creationId="{DB08DC42-951E-A515-E556-0440B68CC2BC}"/>
          </ac:spMkLst>
        </pc:spChg>
        <pc:spChg chg="add mod">
          <ac:chgData name="佐藤　寛也" userId="27837c8b-abaf-4096-b544-58e4cbe7054e" providerId="ADAL" clId="{6E7B1A0C-B3D0-4623-80FE-D8C914F214AC}" dt="2024-09-06T01:36:47.633" v="773"/>
          <ac:spMkLst>
            <pc:docMk/>
            <pc:sldMk cId="2292264982" sldId="256"/>
            <ac:spMk id="11" creationId="{F95019A2-72C1-27A0-1F07-1440D8F64BCF}"/>
          </ac:spMkLst>
        </pc:spChg>
        <pc:spChg chg="add del mod">
          <ac:chgData name="佐藤　寛也" userId="27837c8b-abaf-4096-b544-58e4cbe7054e" providerId="ADAL" clId="{6E7B1A0C-B3D0-4623-80FE-D8C914F214AC}" dt="2024-09-06T01:43:37.270" v="781" actId="21"/>
          <ac:spMkLst>
            <pc:docMk/>
            <pc:sldMk cId="2292264982" sldId="256"/>
            <ac:spMk id="12" creationId="{FDC32D80-B285-7436-6F65-B6817A71F49F}"/>
          </ac:spMkLst>
        </pc:spChg>
        <pc:spChg chg="add del mod">
          <ac:chgData name="佐藤　寛也" userId="27837c8b-abaf-4096-b544-58e4cbe7054e" providerId="ADAL" clId="{6E7B1A0C-B3D0-4623-80FE-D8C914F214AC}" dt="2024-09-06T02:22:07.606" v="784"/>
          <ac:spMkLst>
            <pc:docMk/>
            <pc:sldMk cId="2292264982" sldId="256"/>
            <ac:spMk id="13" creationId="{EDC0DBA6-B416-39AD-7FF4-83735FFBE467}"/>
          </ac:spMkLst>
        </pc:spChg>
        <pc:spChg chg="add del mod">
          <ac:chgData name="佐藤　寛也" userId="27837c8b-abaf-4096-b544-58e4cbe7054e" providerId="ADAL" clId="{6E7B1A0C-B3D0-4623-80FE-D8C914F214AC}" dt="2024-09-06T01:43:37.270" v="781" actId="21"/>
          <ac:spMkLst>
            <pc:docMk/>
            <pc:sldMk cId="2292264982" sldId="256"/>
            <ac:spMk id="14" creationId="{7E5ACE3A-75A3-23DE-BBF4-1240B2255A1F}"/>
          </ac:spMkLst>
        </pc:spChg>
      </pc:sldChg>
      <pc:sldChg chg="modSp mod">
        <pc:chgData name="佐藤　寛也" userId="27837c8b-abaf-4096-b544-58e4cbe7054e" providerId="ADAL" clId="{6E7B1A0C-B3D0-4623-80FE-D8C914F214AC}" dt="2024-09-06T02:22:07.606" v="784"/>
        <pc:sldMkLst>
          <pc:docMk/>
          <pc:sldMk cId="2433034520" sldId="257"/>
        </pc:sldMkLst>
        <pc:spChg chg="mod">
          <ac:chgData name="佐藤　寛也" userId="27837c8b-abaf-4096-b544-58e4cbe7054e" providerId="ADAL" clId="{6E7B1A0C-B3D0-4623-80FE-D8C914F214AC}" dt="2024-09-06T02:22:07.606" v="784"/>
          <ac:spMkLst>
            <pc:docMk/>
            <pc:sldMk cId="2433034520" sldId="257"/>
            <ac:spMk id="3" creationId="{16FF0A75-AD20-769F-6C62-614A33EDE4D0}"/>
          </ac:spMkLst>
        </pc:spChg>
      </pc:sldChg>
      <pc:sldChg chg="modSp">
        <pc:chgData name="佐藤　寛也" userId="27837c8b-abaf-4096-b544-58e4cbe7054e" providerId="ADAL" clId="{6E7B1A0C-B3D0-4623-80FE-D8C914F214AC}" dt="2024-09-06T02:22:07.606" v="784"/>
        <pc:sldMkLst>
          <pc:docMk/>
          <pc:sldMk cId="4061358764" sldId="259"/>
        </pc:sldMkLst>
        <pc:spChg chg="mod">
          <ac:chgData name="佐藤　寛也" userId="27837c8b-abaf-4096-b544-58e4cbe7054e" providerId="ADAL" clId="{6E7B1A0C-B3D0-4623-80FE-D8C914F214AC}" dt="2024-09-06T02:22:07.606" v="784"/>
          <ac:spMkLst>
            <pc:docMk/>
            <pc:sldMk cId="4061358764" sldId="259"/>
            <ac:spMk id="3" creationId="{16FF0A75-AD20-769F-6C62-614A33EDE4D0}"/>
          </ac:spMkLst>
        </pc:spChg>
      </pc:sldChg>
      <pc:sldChg chg="del">
        <pc:chgData name="佐藤　寛也" userId="27837c8b-abaf-4096-b544-58e4cbe7054e" providerId="ADAL" clId="{6E7B1A0C-B3D0-4623-80FE-D8C914F214AC}" dt="2024-09-05T06:10:52.491" v="208" actId="47"/>
        <pc:sldMkLst>
          <pc:docMk/>
          <pc:sldMk cId="4138699866" sldId="260"/>
        </pc:sldMkLst>
      </pc:sldChg>
      <pc:sldChg chg="modSp">
        <pc:chgData name="佐藤　寛也" userId="27837c8b-abaf-4096-b544-58e4cbe7054e" providerId="ADAL" clId="{6E7B1A0C-B3D0-4623-80FE-D8C914F214AC}" dt="2024-09-06T02:22:07.606" v="784"/>
        <pc:sldMkLst>
          <pc:docMk/>
          <pc:sldMk cId="2773059782" sldId="262"/>
        </pc:sldMkLst>
        <pc:spChg chg="mod">
          <ac:chgData name="佐藤　寛也" userId="27837c8b-abaf-4096-b544-58e4cbe7054e" providerId="ADAL" clId="{6E7B1A0C-B3D0-4623-80FE-D8C914F214AC}" dt="2024-09-06T02:22:07.606" v="784"/>
          <ac:spMkLst>
            <pc:docMk/>
            <pc:sldMk cId="2773059782" sldId="262"/>
            <ac:spMk id="3" creationId="{16FF0A75-AD20-769F-6C62-614A33EDE4D0}"/>
          </ac:spMkLst>
        </pc:spChg>
      </pc:sldChg>
      <pc:sldChg chg="addSp delSp modSp mod">
        <pc:chgData name="佐藤　寛也" userId="27837c8b-abaf-4096-b544-58e4cbe7054e" providerId="ADAL" clId="{6E7B1A0C-B3D0-4623-80FE-D8C914F214AC}" dt="2024-09-06T02:44:26.153" v="785"/>
        <pc:sldMkLst>
          <pc:docMk/>
          <pc:sldMk cId="3549867426" sldId="263"/>
        </pc:sldMkLst>
        <pc:spChg chg="del mod">
          <ac:chgData name="佐藤　寛也" userId="27837c8b-abaf-4096-b544-58e4cbe7054e" providerId="ADAL" clId="{6E7B1A0C-B3D0-4623-80FE-D8C914F214AC}" dt="2024-09-05T06:10:00.862" v="197" actId="478"/>
          <ac:spMkLst>
            <pc:docMk/>
            <pc:sldMk cId="3549867426" sldId="263"/>
            <ac:spMk id="2" creationId="{0DD8CF49-64AC-1FCC-3F64-297A9BEC1995}"/>
          </ac:spMkLst>
        </pc:spChg>
        <pc:spChg chg="mod">
          <ac:chgData name="佐藤　寛也" userId="27837c8b-abaf-4096-b544-58e4cbe7054e" providerId="ADAL" clId="{6E7B1A0C-B3D0-4623-80FE-D8C914F214AC}" dt="2024-09-05T06:10:37.134" v="206" actId="1076"/>
          <ac:spMkLst>
            <pc:docMk/>
            <pc:sldMk cId="3549867426" sldId="263"/>
            <ac:spMk id="3" creationId="{16FF0A75-AD20-769F-6C62-614A33EDE4D0}"/>
          </ac:spMkLst>
        </pc:spChg>
        <pc:spChg chg="add mod">
          <ac:chgData name="佐藤　寛也" userId="27837c8b-abaf-4096-b544-58e4cbe7054e" providerId="ADAL" clId="{6E7B1A0C-B3D0-4623-80FE-D8C914F214AC}" dt="2024-09-06T02:44:26.153" v="785"/>
          <ac:spMkLst>
            <pc:docMk/>
            <pc:sldMk cId="3549867426" sldId="263"/>
            <ac:spMk id="7" creationId="{017B5217-76FA-4B95-53D6-7114E3EB0DF5}"/>
          </ac:spMkLst>
        </pc:spChg>
        <pc:spChg chg="del">
          <ac:chgData name="佐藤　寛也" userId="27837c8b-abaf-4096-b544-58e4cbe7054e" providerId="ADAL" clId="{6E7B1A0C-B3D0-4623-80FE-D8C914F214AC}" dt="2024-09-05T06:08:50.645" v="162" actId="478"/>
          <ac:spMkLst>
            <pc:docMk/>
            <pc:sldMk cId="3549867426" sldId="263"/>
            <ac:spMk id="7" creationId="{486DF937-9B62-9A8C-A111-550E95A570B5}"/>
          </ac:spMkLst>
        </pc:spChg>
        <pc:spChg chg="add del mod">
          <ac:chgData name="佐藤　寛也" userId="27837c8b-abaf-4096-b544-58e4cbe7054e" providerId="ADAL" clId="{6E7B1A0C-B3D0-4623-80FE-D8C914F214AC}" dt="2024-09-05T07:43:38.496" v="707" actId="404"/>
          <ac:spMkLst>
            <pc:docMk/>
            <pc:sldMk cId="3549867426" sldId="263"/>
            <ac:spMk id="9" creationId="{306F89E8-B3DF-C15B-AAAD-AB56338B24E7}"/>
          </ac:spMkLst>
        </pc:spChg>
        <pc:spChg chg="add mod">
          <ac:chgData name="佐藤　寛也" userId="27837c8b-abaf-4096-b544-58e4cbe7054e" providerId="ADAL" clId="{6E7B1A0C-B3D0-4623-80FE-D8C914F214AC}" dt="2024-09-06T02:44:26.153" v="785"/>
          <ac:spMkLst>
            <pc:docMk/>
            <pc:sldMk cId="3549867426" sldId="263"/>
            <ac:spMk id="10" creationId="{63A36563-60EC-B15B-B9E8-E207B24AC208}"/>
          </ac:spMkLst>
        </pc:spChg>
        <pc:spChg chg="add mod">
          <ac:chgData name="佐藤　寛也" userId="27837c8b-abaf-4096-b544-58e4cbe7054e" providerId="ADAL" clId="{6E7B1A0C-B3D0-4623-80FE-D8C914F214AC}" dt="2024-09-06T02:44:26.153" v="785"/>
          <ac:spMkLst>
            <pc:docMk/>
            <pc:sldMk cId="3549867426" sldId="263"/>
            <ac:spMk id="11" creationId="{8C348D32-1FCD-DD89-3DC0-457C62B48912}"/>
          </ac:spMkLst>
        </pc:spChg>
        <pc:picChg chg="add mod">
          <ac:chgData name="佐藤　寛也" userId="27837c8b-abaf-4096-b544-58e4cbe7054e" providerId="ADAL" clId="{6E7B1A0C-B3D0-4623-80FE-D8C914F214AC}" dt="2024-09-06T01:30:10.979" v="726"/>
          <ac:picMkLst>
            <pc:docMk/>
            <pc:sldMk cId="3549867426" sldId="263"/>
            <ac:picMk id="2" creationId="{4DF6D363-A534-C9BB-E59F-206DE6E715DF}"/>
          </ac:picMkLst>
        </pc:picChg>
        <pc:picChg chg="add mod">
          <ac:chgData name="佐藤　寛也" userId="27837c8b-abaf-4096-b544-58e4cbe7054e" providerId="ADAL" clId="{6E7B1A0C-B3D0-4623-80FE-D8C914F214AC}" dt="2024-09-06T01:30:18.028" v="727" actId="14100"/>
          <ac:picMkLst>
            <pc:docMk/>
            <pc:sldMk cId="3549867426" sldId="263"/>
            <ac:picMk id="8" creationId="{5BF7058F-0F5C-22D8-66C0-49B3DF8800B2}"/>
          </ac:picMkLst>
        </pc:picChg>
      </pc:sldChg>
      <pc:sldChg chg="del">
        <pc:chgData name="佐藤　寛也" userId="27837c8b-abaf-4096-b544-58e4cbe7054e" providerId="ADAL" clId="{6E7B1A0C-B3D0-4623-80FE-D8C914F214AC}" dt="2024-09-05T06:12:36.975" v="308" actId="47"/>
        <pc:sldMkLst>
          <pc:docMk/>
          <pc:sldMk cId="1648663119" sldId="264"/>
        </pc:sldMkLst>
      </pc:sldChg>
      <pc:sldChg chg="addSp delSp modSp mod">
        <pc:chgData name="佐藤　寛也" userId="27837c8b-abaf-4096-b544-58e4cbe7054e" providerId="ADAL" clId="{6E7B1A0C-B3D0-4623-80FE-D8C914F214AC}" dt="2024-09-09T02:08:21.049" v="850" actId="404"/>
        <pc:sldMkLst>
          <pc:docMk/>
          <pc:sldMk cId="1307802863" sldId="266"/>
        </pc:sldMkLst>
        <pc:spChg chg="mod">
          <ac:chgData name="佐藤　寛也" userId="27837c8b-abaf-4096-b544-58e4cbe7054e" providerId="ADAL" clId="{6E7B1A0C-B3D0-4623-80FE-D8C914F214AC}" dt="2024-09-09T02:08:21.049" v="850" actId="404"/>
          <ac:spMkLst>
            <pc:docMk/>
            <pc:sldMk cId="1307802863" sldId="266"/>
            <ac:spMk id="3" creationId="{16FF0A75-AD20-769F-6C62-614A33EDE4D0}"/>
          </ac:spMkLst>
        </pc:spChg>
        <pc:spChg chg="del">
          <ac:chgData name="佐藤　寛也" userId="27837c8b-abaf-4096-b544-58e4cbe7054e" providerId="ADAL" clId="{6E7B1A0C-B3D0-4623-80FE-D8C914F214AC}" dt="2024-09-04T10:37:26.709" v="0" actId="478"/>
          <ac:spMkLst>
            <pc:docMk/>
            <pc:sldMk cId="1307802863" sldId="266"/>
            <ac:spMk id="11" creationId="{ABAFB3FF-0992-C76D-80FE-6EE0618E5D8A}"/>
          </ac:spMkLst>
        </pc:spChg>
        <pc:spChg chg="add mod">
          <ac:chgData name="佐藤　寛也" userId="27837c8b-abaf-4096-b544-58e4cbe7054e" providerId="ADAL" clId="{6E7B1A0C-B3D0-4623-80FE-D8C914F214AC}" dt="2024-09-04T10:37:27.090" v="1"/>
          <ac:spMkLst>
            <pc:docMk/>
            <pc:sldMk cId="1307802863" sldId="266"/>
            <ac:spMk id="15" creationId="{55375627-6BA0-C8F4-4473-2CBD3A927929}"/>
          </ac:spMkLst>
        </pc:spChg>
        <pc:picChg chg="del">
          <ac:chgData name="佐藤　寛也" userId="27837c8b-abaf-4096-b544-58e4cbe7054e" providerId="ADAL" clId="{6E7B1A0C-B3D0-4623-80FE-D8C914F214AC}" dt="2024-09-04T10:37:26.709" v="0" actId="478"/>
          <ac:picMkLst>
            <pc:docMk/>
            <pc:sldMk cId="1307802863" sldId="266"/>
            <ac:picMk id="8" creationId="{CC3D374E-E274-6752-9FC2-D5C78D3A4773}"/>
          </ac:picMkLst>
        </pc:picChg>
        <pc:picChg chg="add mod">
          <ac:chgData name="佐藤　寛也" userId="27837c8b-abaf-4096-b544-58e4cbe7054e" providerId="ADAL" clId="{6E7B1A0C-B3D0-4623-80FE-D8C914F214AC}" dt="2024-09-04T10:37:27.090" v="1"/>
          <ac:picMkLst>
            <pc:docMk/>
            <pc:sldMk cId="1307802863" sldId="266"/>
            <ac:picMk id="12" creationId="{8486F15D-24CE-F8CE-F28C-553D88AD8480}"/>
          </ac:picMkLst>
        </pc:picChg>
        <pc:cxnChg chg="del mod">
          <ac:chgData name="佐藤　寛也" userId="27837c8b-abaf-4096-b544-58e4cbe7054e" providerId="ADAL" clId="{6E7B1A0C-B3D0-4623-80FE-D8C914F214AC}" dt="2024-09-04T10:37:26.709" v="0" actId="478"/>
          <ac:cxnSpMkLst>
            <pc:docMk/>
            <pc:sldMk cId="1307802863" sldId="266"/>
            <ac:cxnSpMk id="10" creationId="{E708D561-9F9C-C6FC-66B0-1FB10B3E52E7}"/>
          </ac:cxnSpMkLst>
        </pc:cxnChg>
        <pc:cxnChg chg="add mod">
          <ac:chgData name="佐藤　寛也" userId="27837c8b-abaf-4096-b544-58e4cbe7054e" providerId="ADAL" clId="{6E7B1A0C-B3D0-4623-80FE-D8C914F214AC}" dt="2024-09-04T10:37:27.090" v="1"/>
          <ac:cxnSpMkLst>
            <pc:docMk/>
            <pc:sldMk cId="1307802863" sldId="266"/>
            <ac:cxnSpMk id="14" creationId="{42FF74DC-00B1-55BF-524E-787CD08445B3}"/>
          </ac:cxnSpMkLst>
        </pc:cxnChg>
      </pc:sldChg>
      <pc:sldChg chg="modSp">
        <pc:chgData name="佐藤　寛也" userId="27837c8b-abaf-4096-b544-58e4cbe7054e" providerId="ADAL" clId="{6E7B1A0C-B3D0-4623-80FE-D8C914F214AC}" dt="2024-09-06T02:22:07.606" v="784"/>
        <pc:sldMkLst>
          <pc:docMk/>
          <pc:sldMk cId="1802613345" sldId="267"/>
        </pc:sldMkLst>
        <pc:spChg chg="mod">
          <ac:chgData name="佐藤　寛也" userId="27837c8b-abaf-4096-b544-58e4cbe7054e" providerId="ADAL" clId="{6E7B1A0C-B3D0-4623-80FE-D8C914F214AC}" dt="2024-09-06T02:22:07.606" v="784"/>
          <ac:spMkLst>
            <pc:docMk/>
            <pc:sldMk cId="1802613345" sldId="267"/>
            <ac:spMk id="3" creationId="{16FF0A75-AD20-769F-6C62-614A33EDE4D0}"/>
          </ac:spMkLst>
        </pc:spChg>
      </pc:sldChg>
      <pc:sldChg chg="del">
        <pc:chgData name="佐藤　寛也" userId="27837c8b-abaf-4096-b544-58e4cbe7054e" providerId="ADAL" clId="{6E7B1A0C-B3D0-4623-80FE-D8C914F214AC}" dt="2024-09-05T06:12:43.359" v="310" actId="47"/>
        <pc:sldMkLst>
          <pc:docMk/>
          <pc:sldMk cId="1261480677" sldId="268"/>
        </pc:sldMkLst>
      </pc:sldChg>
      <pc:sldChg chg="del">
        <pc:chgData name="佐藤　寛也" userId="27837c8b-abaf-4096-b544-58e4cbe7054e" providerId="ADAL" clId="{6E7B1A0C-B3D0-4623-80FE-D8C914F214AC}" dt="2024-09-05T06:13:59.301" v="400" actId="47"/>
        <pc:sldMkLst>
          <pc:docMk/>
          <pc:sldMk cId="1747800811" sldId="1356"/>
        </pc:sldMkLst>
      </pc:sldChg>
      <pc:sldChg chg="modSp mod">
        <pc:chgData name="佐藤　寛也" userId="27837c8b-abaf-4096-b544-58e4cbe7054e" providerId="ADAL" clId="{6E7B1A0C-B3D0-4623-80FE-D8C914F214AC}" dt="2024-09-06T02:22:07.606" v="784"/>
        <pc:sldMkLst>
          <pc:docMk/>
          <pc:sldMk cId="3124418648" sldId="1357"/>
        </pc:sldMkLst>
        <pc:spChg chg="mod">
          <ac:chgData name="佐藤　寛也" userId="27837c8b-abaf-4096-b544-58e4cbe7054e" providerId="ADAL" clId="{6E7B1A0C-B3D0-4623-80FE-D8C914F214AC}" dt="2024-09-06T01:35:53.056" v="759" actId="14100"/>
          <ac:spMkLst>
            <pc:docMk/>
            <pc:sldMk cId="3124418648" sldId="1357"/>
            <ac:spMk id="3" creationId="{16FF0A75-AD20-769F-6C62-614A33EDE4D0}"/>
          </ac:spMkLst>
        </pc:spChg>
        <pc:spChg chg="mod">
          <ac:chgData name="佐藤　寛也" userId="27837c8b-abaf-4096-b544-58e4cbe7054e" providerId="ADAL" clId="{6E7B1A0C-B3D0-4623-80FE-D8C914F214AC}" dt="2024-09-06T02:22:07.606" v="784"/>
          <ac:spMkLst>
            <pc:docMk/>
            <pc:sldMk cId="3124418648" sldId="1357"/>
            <ac:spMk id="11" creationId="{9D1048A1-B018-3276-B061-3E8D043AE2E9}"/>
          </ac:spMkLst>
        </pc:spChg>
      </pc:sldChg>
      <pc:sldChg chg="del">
        <pc:chgData name="佐藤　寛也" userId="27837c8b-abaf-4096-b544-58e4cbe7054e" providerId="ADAL" clId="{6E7B1A0C-B3D0-4623-80FE-D8C914F214AC}" dt="2024-09-05T06:13:53.987" v="399" actId="47"/>
        <pc:sldMkLst>
          <pc:docMk/>
          <pc:sldMk cId="4071448038" sldId="1365"/>
        </pc:sldMkLst>
      </pc:sldChg>
      <pc:sldChg chg="modSp mod">
        <pc:chgData name="佐藤　寛也" userId="27837c8b-abaf-4096-b544-58e4cbe7054e" providerId="ADAL" clId="{6E7B1A0C-B3D0-4623-80FE-D8C914F214AC}" dt="2024-09-06T02:22:07.606" v="784"/>
        <pc:sldMkLst>
          <pc:docMk/>
          <pc:sldMk cId="3038664764" sldId="1366"/>
        </pc:sldMkLst>
        <pc:spChg chg="mod">
          <ac:chgData name="佐藤　寛也" userId="27837c8b-abaf-4096-b544-58e4cbe7054e" providerId="ADAL" clId="{6E7B1A0C-B3D0-4623-80FE-D8C914F214AC}" dt="2024-09-06T02:22:07.606" v="784"/>
          <ac:spMkLst>
            <pc:docMk/>
            <pc:sldMk cId="3038664764" sldId="1366"/>
            <ac:spMk id="3" creationId="{16FF0A75-AD20-769F-6C62-614A33EDE4D0}"/>
          </ac:spMkLst>
        </pc:spChg>
        <pc:spChg chg="mod">
          <ac:chgData name="佐藤　寛也" userId="27837c8b-abaf-4096-b544-58e4cbe7054e" providerId="ADAL" clId="{6E7B1A0C-B3D0-4623-80FE-D8C914F214AC}" dt="2024-09-06T02:22:07.606" v="784"/>
          <ac:spMkLst>
            <pc:docMk/>
            <pc:sldMk cId="3038664764" sldId="1366"/>
            <ac:spMk id="10" creationId="{857CC1EC-81CE-D30A-0DE7-D2E36C813446}"/>
          </ac:spMkLst>
        </pc:spChg>
      </pc:sldChg>
      <pc:sldChg chg="modSp del mod">
        <pc:chgData name="佐藤　寛也" userId="27837c8b-abaf-4096-b544-58e4cbe7054e" providerId="ADAL" clId="{6E7B1A0C-B3D0-4623-80FE-D8C914F214AC}" dt="2024-09-05T07:44:17.851" v="715" actId="47"/>
        <pc:sldMkLst>
          <pc:docMk/>
          <pc:sldMk cId="4272389011" sldId="1367"/>
        </pc:sldMkLst>
        <pc:spChg chg="mod">
          <ac:chgData name="佐藤　寛也" userId="27837c8b-abaf-4096-b544-58e4cbe7054e" providerId="ADAL" clId="{6E7B1A0C-B3D0-4623-80FE-D8C914F214AC}" dt="2024-09-05T06:17:53.581" v="639" actId="20577"/>
          <ac:spMkLst>
            <pc:docMk/>
            <pc:sldMk cId="4272389011" sldId="1367"/>
            <ac:spMk id="3" creationId="{16FF0A75-AD20-769F-6C62-614A33EDE4D0}"/>
          </ac:spMkLst>
        </pc:spChg>
      </pc:sldChg>
      <pc:sldChg chg="modSp mod">
        <pc:chgData name="佐藤　寛也" userId="27837c8b-abaf-4096-b544-58e4cbe7054e" providerId="ADAL" clId="{6E7B1A0C-B3D0-4623-80FE-D8C914F214AC}" dt="2024-09-05T06:18:32.189" v="645" actId="14100"/>
        <pc:sldMkLst>
          <pc:docMk/>
          <pc:sldMk cId="3020864536" sldId="1370"/>
        </pc:sldMkLst>
        <pc:spChg chg="mod">
          <ac:chgData name="佐藤　寛也" userId="27837c8b-abaf-4096-b544-58e4cbe7054e" providerId="ADAL" clId="{6E7B1A0C-B3D0-4623-80FE-D8C914F214AC}" dt="2024-09-05T06:18:32.189" v="645" actId="14100"/>
          <ac:spMkLst>
            <pc:docMk/>
            <pc:sldMk cId="3020864536" sldId="1370"/>
            <ac:spMk id="3" creationId="{16FF0A75-AD20-769F-6C62-614A33EDE4D0}"/>
          </ac:spMkLst>
        </pc:spChg>
      </pc:sldChg>
      <pc:sldChg chg="modSp mod">
        <pc:chgData name="佐藤　寛也" userId="27837c8b-abaf-4096-b544-58e4cbe7054e" providerId="ADAL" clId="{6E7B1A0C-B3D0-4623-80FE-D8C914F214AC}" dt="2024-09-05T06:19:52.168" v="699" actId="20577"/>
        <pc:sldMkLst>
          <pc:docMk/>
          <pc:sldMk cId="167248985" sldId="1374"/>
        </pc:sldMkLst>
        <pc:spChg chg="mod">
          <ac:chgData name="佐藤　寛也" userId="27837c8b-abaf-4096-b544-58e4cbe7054e" providerId="ADAL" clId="{6E7B1A0C-B3D0-4623-80FE-D8C914F214AC}" dt="2024-09-05T06:19:52.168" v="699" actId="20577"/>
          <ac:spMkLst>
            <pc:docMk/>
            <pc:sldMk cId="167248985" sldId="1374"/>
            <ac:spMk id="3" creationId="{CFEC4721-783A-F6F0-F53F-381DB77A865E}"/>
          </ac:spMkLst>
        </pc:spChg>
        <pc:spChg chg="mod">
          <ac:chgData name="佐藤　寛也" userId="27837c8b-abaf-4096-b544-58e4cbe7054e" providerId="ADAL" clId="{6E7B1A0C-B3D0-4623-80FE-D8C914F214AC}" dt="2024-09-05T05:48:33.435" v="160" actId="1076"/>
          <ac:spMkLst>
            <pc:docMk/>
            <pc:sldMk cId="167248985" sldId="1374"/>
            <ac:spMk id="7" creationId="{A97E8574-FC6B-F1EB-F309-CE366F5D730E}"/>
          </ac:spMkLst>
        </pc:spChg>
        <pc:picChg chg="mod">
          <ac:chgData name="佐藤　寛也" userId="27837c8b-abaf-4096-b544-58e4cbe7054e" providerId="ADAL" clId="{6E7B1A0C-B3D0-4623-80FE-D8C914F214AC}" dt="2024-09-05T05:48:33.435" v="160" actId="1076"/>
          <ac:picMkLst>
            <pc:docMk/>
            <pc:sldMk cId="167248985" sldId="1374"/>
            <ac:picMk id="8" creationId="{5831BF23-EEE0-A910-B399-0B94CCC1AB0D}"/>
          </ac:picMkLst>
        </pc:picChg>
      </pc:sldChg>
      <pc:sldChg chg="modSp mod">
        <pc:chgData name="佐藤　寛也" userId="27837c8b-abaf-4096-b544-58e4cbe7054e" providerId="ADAL" clId="{6E7B1A0C-B3D0-4623-80FE-D8C914F214AC}" dt="2024-09-06T02:22:07.606" v="784"/>
        <pc:sldMkLst>
          <pc:docMk/>
          <pc:sldMk cId="3883703914" sldId="1386"/>
        </pc:sldMkLst>
        <pc:spChg chg="mod">
          <ac:chgData name="佐藤　寛也" userId="27837c8b-abaf-4096-b544-58e4cbe7054e" providerId="ADAL" clId="{6E7B1A0C-B3D0-4623-80FE-D8C914F214AC}" dt="2024-09-06T02:22:07.606" v="784"/>
          <ac:spMkLst>
            <pc:docMk/>
            <pc:sldMk cId="3883703914" sldId="1386"/>
            <ac:spMk id="3" creationId="{1FC35E09-226C-1756-390E-B8012FAFE378}"/>
          </ac:spMkLst>
        </pc:spChg>
      </pc:sldChg>
      <pc:sldChg chg="addSp delSp modSp mod delAnim modAnim">
        <pc:chgData name="佐藤　寛也" userId="27837c8b-abaf-4096-b544-58e4cbe7054e" providerId="ADAL" clId="{6E7B1A0C-B3D0-4623-80FE-D8C914F214AC}" dt="2024-09-09T02:11:16.452" v="1022" actId="20577"/>
        <pc:sldMkLst>
          <pc:docMk/>
          <pc:sldMk cId="1147572754" sldId="1388"/>
        </pc:sldMkLst>
        <pc:spChg chg="mod">
          <ac:chgData name="佐藤　寛也" userId="27837c8b-abaf-4096-b544-58e4cbe7054e" providerId="ADAL" clId="{6E7B1A0C-B3D0-4623-80FE-D8C914F214AC}" dt="2024-09-09T02:09:52.272" v="863" actId="113"/>
          <ac:spMkLst>
            <pc:docMk/>
            <pc:sldMk cId="1147572754" sldId="1388"/>
            <ac:spMk id="8" creationId="{0474A427-594E-800B-1A87-0228780E7FB2}"/>
          </ac:spMkLst>
        </pc:spChg>
        <pc:spChg chg="add mod">
          <ac:chgData name="佐藤　寛也" userId="27837c8b-abaf-4096-b544-58e4cbe7054e" providerId="ADAL" clId="{6E7B1A0C-B3D0-4623-80FE-D8C914F214AC}" dt="2024-09-09T02:09:23.128" v="855"/>
          <ac:spMkLst>
            <pc:docMk/>
            <pc:sldMk cId="1147572754" sldId="1388"/>
            <ac:spMk id="10" creationId="{972F31FD-5172-5399-B562-FCE6E4BABC3D}"/>
          </ac:spMkLst>
        </pc:spChg>
        <pc:spChg chg="add del mod">
          <ac:chgData name="佐藤　寛也" userId="27837c8b-abaf-4096-b544-58e4cbe7054e" providerId="ADAL" clId="{6E7B1A0C-B3D0-4623-80FE-D8C914F214AC}" dt="2024-09-09T02:09:56.016" v="864" actId="478"/>
          <ac:spMkLst>
            <pc:docMk/>
            <pc:sldMk cId="1147572754" sldId="1388"/>
            <ac:spMk id="11" creationId="{9D702B26-4905-E30C-9B08-543FC1A29CDD}"/>
          </ac:spMkLst>
        </pc:spChg>
        <pc:spChg chg="add mod">
          <ac:chgData name="佐藤　寛也" userId="27837c8b-abaf-4096-b544-58e4cbe7054e" providerId="ADAL" clId="{6E7B1A0C-B3D0-4623-80FE-D8C914F214AC}" dt="2024-09-09T02:11:16.452" v="1022" actId="20577"/>
          <ac:spMkLst>
            <pc:docMk/>
            <pc:sldMk cId="1147572754" sldId="1388"/>
            <ac:spMk id="13" creationId="{F02B6AF9-7C13-C40D-203C-AB3A3822E4DE}"/>
          </ac:spMkLst>
        </pc:spChg>
        <pc:picChg chg="del">
          <ac:chgData name="佐藤　寛也" userId="27837c8b-abaf-4096-b544-58e4cbe7054e" providerId="ADAL" clId="{6E7B1A0C-B3D0-4623-80FE-D8C914F214AC}" dt="2024-09-09T02:09:00.328" v="851" actId="478"/>
          <ac:picMkLst>
            <pc:docMk/>
            <pc:sldMk cId="1147572754" sldId="1388"/>
            <ac:picMk id="7" creationId="{EA283A59-590E-B6EC-9A60-19384336533A}"/>
          </ac:picMkLst>
        </pc:picChg>
        <pc:picChg chg="add mod ord">
          <ac:chgData name="佐藤　寛也" userId="27837c8b-abaf-4096-b544-58e4cbe7054e" providerId="ADAL" clId="{6E7B1A0C-B3D0-4623-80FE-D8C914F214AC}" dt="2024-09-09T02:10:17.049" v="865"/>
          <ac:picMkLst>
            <pc:docMk/>
            <pc:sldMk cId="1147572754" sldId="1388"/>
            <ac:picMk id="9" creationId="{4928D004-D5E2-151E-4464-D58AFE9B7239}"/>
          </ac:picMkLst>
        </pc:picChg>
        <pc:picChg chg="add del mod ord">
          <ac:chgData name="佐藤　寛也" userId="27837c8b-abaf-4096-b544-58e4cbe7054e" providerId="ADAL" clId="{6E7B1A0C-B3D0-4623-80FE-D8C914F214AC}" dt="2024-09-09T02:09:39.423" v="860" actId="478"/>
          <ac:picMkLst>
            <pc:docMk/>
            <pc:sldMk cId="1147572754" sldId="1388"/>
            <ac:picMk id="12" creationId="{214F069C-395A-AB1B-B0E3-8748DD4CF90D}"/>
          </ac:picMkLst>
        </pc:picChg>
      </pc:sldChg>
      <pc:sldChg chg="addSp modSp mod">
        <pc:chgData name="佐藤　寛也" userId="27837c8b-abaf-4096-b544-58e4cbe7054e" providerId="ADAL" clId="{6E7B1A0C-B3D0-4623-80FE-D8C914F214AC}" dt="2024-09-09T02:16:09.262" v="1091" actId="14100"/>
        <pc:sldMkLst>
          <pc:docMk/>
          <pc:sldMk cId="3504225446" sldId="1389"/>
        </pc:sldMkLst>
        <pc:spChg chg="mod">
          <ac:chgData name="佐藤　寛也" userId="27837c8b-abaf-4096-b544-58e4cbe7054e" providerId="ADAL" clId="{6E7B1A0C-B3D0-4623-80FE-D8C914F214AC}" dt="2024-09-06T02:22:07.606" v="784"/>
          <ac:spMkLst>
            <pc:docMk/>
            <pc:sldMk cId="3504225446" sldId="1389"/>
            <ac:spMk id="3" creationId="{D2E2062B-ECF1-B369-A063-0A4014BB12CF}"/>
          </ac:spMkLst>
        </pc:spChg>
        <pc:spChg chg="add mod ord">
          <ac:chgData name="佐藤　寛也" userId="27837c8b-abaf-4096-b544-58e4cbe7054e" providerId="ADAL" clId="{6E7B1A0C-B3D0-4623-80FE-D8C914F214AC}" dt="2024-09-09T02:16:09.262" v="1091" actId="14100"/>
          <ac:spMkLst>
            <pc:docMk/>
            <pc:sldMk cId="3504225446" sldId="1389"/>
            <ac:spMk id="9" creationId="{33F592E0-2586-2C70-851C-15003E9893E9}"/>
          </ac:spMkLst>
        </pc:spChg>
      </pc:sldChg>
      <pc:sldChg chg="modSp">
        <pc:chgData name="佐藤　寛也" userId="27837c8b-abaf-4096-b544-58e4cbe7054e" providerId="ADAL" clId="{6E7B1A0C-B3D0-4623-80FE-D8C914F214AC}" dt="2024-09-06T02:22:07.606" v="784"/>
        <pc:sldMkLst>
          <pc:docMk/>
          <pc:sldMk cId="1755058722" sldId="1390"/>
        </pc:sldMkLst>
        <pc:spChg chg="mod">
          <ac:chgData name="佐藤　寛也" userId="27837c8b-abaf-4096-b544-58e4cbe7054e" providerId="ADAL" clId="{6E7B1A0C-B3D0-4623-80FE-D8C914F214AC}" dt="2024-09-06T02:22:07.606" v="784"/>
          <ac:spMkLst>
            <pc:docMk/>
            <pc:sldMk cId="1755058722" sldId="1390"/>
            <ac:spMk id="3" creationId="{D2E2062B-ECF1-B369-A063-0A4014BB12CF}"/>
          </ac:spMkLst>
        </pc:spChg>
      </pc:sldChg>
      <pc:sldChg chg="modSp mod">
        <pc:chgData name="佐藤　寛也" userId="27837c8b-abaf-4096-b544-58e4cbe7054e" providerId="ADAL" clId="{6E7B1A0C-B3D0-4623-80FE-D8C914F214AC}" dt="2024-09-09T02:17:19.221" v="1203" actId="20577"/>
        <pc:sldMkLst>
          <pc:docMk/>
          <pc:sldMk cId="3161134466" sldId="1391"/>
        </pc:sldMkLst>
        <pc:spChg chg="mod">
          <ac:chgData name="佐藤　寛也" userId="27837c8b-abaf-4096-b544-58e4cbe7054e" providerId="ADAL" clId="{6E7B1A0C-B3D0-4623-80FE-D8C914F214AC}" dt="2024-09-09T02:17:19.221" v="1203" actId="20577"/>
          <ac:spMkLst>
            <pc:docMk/>
            <pc:sldMk cId="3161134466" sldId="1391"/>
            <ac:spMk id="7" creationId="{4AA8D50F-7B06-5BDF-174A-0CFAA1794482}"/>
          </ac:spMkLst>
        </pc:spChg>
      </pc:sldChg>
      <pc:sldChg chg="modSp mod">
        <pc:chgData name="佐藤　寛也" userId="27837c8b-abaf-4096-b544-58e4cbe7054e" providerId="ADAL" clId="{6E7B1A0C-B3D0-4623-80FE-D8C914F214AC}" dt="2024-09-06T02:22:07.606" v="784"/>
        <pc:sldMkLst>
          <pc:docMk/>
          <pc:sldMk cId="2909088854" sldId="1392"/>
        </pc:sldMkLst>
        <pc:spChg chg="mod">
          <ac:chgData name="佐藤　寛也" userId="27837c8b-abaf-4096-b544-58e4cbe7054e" providerId="ADAL" clId="{6E7B1A0C-B3D0-4623-80FE-D8C914F214AC}" dt="2024-09-06T02:22:07.606" v="784"/>
          <ac:spMkLst>
            <pc:docMk/>
            <pc:sldMk cId="2909088854" sldId="1392"/>
            <ac:spMk id="7" creationId="{41A9EE35-1B6C-FB99-5227-C354CD2D8CCF}"/>
          </ac:spMkLst>
        </pc:spChg>
      </pc:sldChg>
      <pc:sldChg chg="modSp">
        <pc:chgData name="佐藤　寛也" userId="27837c8b-abaf-4096-b544-58e4cbe7054e" providerId="ADAL" clId="{6E7B1A0C-B3D0-4623-80FE-D8C914F214AC}" dt="2024-09-06T02:22:07.606" v="784"/>
        <pc:sldMkLst>
          <pc:docMk/>
          <pc:sldMk cId="788494063" sldId="1393"/>
        </pc:sldMkLst>
        <pc:spChg chg="mod">
          <ac:chgData name="佐藤　寛也" userId="27837c8b-abaf-4096-b544-58e4cbe7054e" providerId="ADAL" clId="{6E7B1A0C-B3D0-4623-80FE-D8C914F214AC}" dt="2024-09-06T02:22:07.606" v="784"/>
          <ac:spMkLst>
            <pc:docMk/>
            <pc:sldMk cId="788494063" sldId="1393"/>
            <ac:spMk id="3" creationId="{395BBD09-4354-F5E2-07B1-30C783EDACF1}"/>
          </ac:spMkLst>
        </pc:spChg>
      </pc:sldChg>
      <pc:sldChg chg="modSp mod">
        <pc:chgData name="佐藤　寛也" userId="27837c8b-abaf-4096-b544-58e4cbe7054e" providerId="ADAL" clId="{6E7B1A0C-B3D0-4623-80FE-D8C914F214AC}" dt="2024-09-06T01:36:03.439" v="769" actId="20577"/>
        <pc:sldMkLst>
          <pc:docMk/>
          <pc:sldMk cId="1925078553" sldId="1394"/>
        </pc:sldMkLst>
        <pc:spChg chg="mod">
          <ac:chgData name="佐藤　寛也" userId="27837c8b-abaf-4096-b544-58e4cbe7054e" providerId="ADAL" clId="{6E7B1A0C-B3D0-4623-80FE-D8C914F214AC}" dt="2024-09-06T01:36:03.439" v="769" actId="20577"/>
          <ac:spMkLst>
            <pc:docMk/>
            <pc:sldMk cId="1925078553" sldId="1394"/>
            <ac:spMk id="3" creationId="{E7A02D11-5A24-2208-B6DE-834494DACF61}"/>
          </ac:spMkLst>
        </pc:spChg>
      </pc:sldChg>
      <pc:sldChg chg="modSp mod">
        <pc:chgData name="佐藤　寛也" userId="27837c8b-abaf-4096-b544-58e4cbe7054e" providerId="ADAL" clId="{6E7B1A0C-B3D0-4623-80FE-D8C914F214AC}" dt="2024-09-06T02:22:07.606" v="784"/>
        <pc:sldMkLst>
          <pc:docMk/>
          <pc:sldMk cId="1528293435" sldId="1396"/>
        </pc:sldMkLst>
        <pc:spChg chg="mod">
          <ac:chgData name="佐藤　寛也" userId="27837c8b-abaf-4096-b544-58e4cbe7054e" providerId="ADAL" clId="{6E7B1A0C-B3D0-4623-80FE-D8C914F214AC}" dt="2024-09-06T02:22:07.606" v="784"/>
          <ac:spMkLst>
            <pc:docMk/>
            <pc:sldMk cId="1528293435" sldId="1396"/>
            <ac:spMk id="3" creationId="{98586894-F2A8-6A11-929F-763C06856E88}"/>
          </ac:spMkLst>
        </pc:spChg>
      </pc:sldChg>
      <pc:sldChg chg="modSp">
        <pc:chgData name="佐藤　寛也" userId="27837c8b-abaf-4096-b544-58e4cbe7054e" providerId="ADAL" clId="{6E7B1A0C-B3D0-4623-80FE-D8C914F214AC}" dt="2024-09-06T02:22:07.606" v="784"/>
        <pc:sldMkLst>
          <pc:docMk/>
          <pc:sldMk cId="1892362688" sldId="1397"/>
        </pc:sldMkLst>
        <pc:spChg chg="mod">
          <ac:chgData name="佐藤　寛也" userId="27837c8b-abaf-4096-b544-58e4cbe7054e" providerId="ADAL" clId="{6E7B1A0C-B3D0-4623-80FE-D8C914F214AC}" dt="2024-09-06T02:22:07.606" v="784"/>
          <ac:spMkLst>
            <pc:docMk/>
            <pc:sldMk cId="1892362688" sldId="1397"/>
            <ac:spMk id="3" creationId="{CF5F99B9-FB5A-A65D-65CE-92C844F7491C}"/>
          </ac:spMkLst>
        </pc:spChg>
      </pc:sldChg>
      <pc:sldChg chg="addSp delSp modSp mod delAnim modAnim">
        <pc:chgData name="佐藤　寛也" userId="27837c8b-abaf-4096-b544-58e4cbe7054e" providerId="ADAL" clId="{6E7B1A0C-B3D0-4623-80FE-D8C914F214AC}" dt="2024-09-09T02:15:18.146" v="1073"/>
        <pc:sldMkLst>
          <pc:docMk/>
          <pc:sldMk cId="4288675311" sldId="1399"/>
        </pc:sldMkLst>
        <pc:spChg chg="add del mod">
          <ac:chgData name="佐藤　寛也" userId="27837c8b-abaf-4096-b544-58e4cbe7054e" providerId="ADAL" clId="{6E7B1A0C-B3D0-4623-80FE-D8C914F214AC}" dt="2024-09-09T02:12:14.326" v="1027" actId="478"/>
          <ac:spMkLst>
            <pc:docMk/>
            <pc:sldMk cId="4288675311" sldId="1399"/>
            <ac:spMk id="7" creationId="{3F5AAE3B-DFDE-FAEE-BBB2-6A7E64161416}"/>
          </ac:spMkLst>
        </pc:spChg>
        <pc:spChg chg="add mod">
          <ac:chgData name="佐藤　寛也" userId="27837c8b-abaf-4096-b544-58e4cbe7054e" providerId="ADAL" clId="{6E7B1A0C-B3D0-4623-80FE-D8C914F214AC}" dt="2024-09-09T02:12:35.497" v="1031"/>
          <ac:spMkLst>
            <pc:docMk/>
            <pc:sldMk cId="4288675311" sldId="1399"/>
            <ac:spMk id="10" creationId="{70C3CAE2-2444-B184-67F0-6B26A9A386E9}"/>
          </ac:spMkLst>
        </pc:spChg>
        <pc:spChg chg="add mod">
          <ac:chgData name="佐藤　寛也" userId="27837c8b-abaf-4096-b544-58e4cbe7054e" providerId="ADAL" clId="{6E7B1A0C-B3D0-4623-80FE-D8C914F214AC}" dt="2024-09-09T02:15:18.146" v="1073"/>
          <ac:spMkLst>
            <pc:docMk/>
            <pc:sldMk cId="4288675311" sldId="1399"/>
            <ac:spMk id="11" creationId="{B523DB57-DB8B-D21A-DB0C-A6705DA453B0}"/>
          </ac:spMkLst>
        </pc:spChg>
        <pc:spChg chg="add del mod">
          <ac:chgData name="佐藤　寛也" userId="27837c8b-abaf-4096-b544-58e4cbe7054e" providerId="ADAL" clId="{6E7B1A0C-B3D0-4623-80FE-D8C914F214AC}" dt="2024-09-09T02:14:25.805" v="1068" actId="478"/>
          <ac:spMkLst>
            <pc:docMk/>
            <pc:sldMk cId="4288675311" sldId="1399"/>
            <ac:spMk id="15" creationId="{84C71252-3C6E-33A1-5ECC-FBE690E00088}"/>
          </ac:spMkLst>
        </pc:spChg>
        <pc:picChg chg="del">
          <ac:chgData name="佐藤　寛也" userId="27837c8b-abaf-4096-b544-58e4cbe7054e" providerId="ADAL" clId="{6E7B1A0C-B3D0-4623-80FE-D8C914F214AC}" dt="2024-09-09T02:12:11.960" v="1026" actId="478"/>
          <ac:picMkLst>
            <pc:docMk/>
            <pc:sldMk cId="4288675311" sldId="1399"/>
            <ac:picMk id="8" creationId="{11481616-D191-746A-576F-0CFD80DAAA7A}"/>
          </ac:picMkLst>
        </pc:picChg>
        <pc:picChg chg="add del mod">
          <ac:chgData name="佐藤　寛也" userId="27837c8b-abaf-4096-b544-58e4cbe7054e" providerId="ADAL" clId="{6E7B1A0C-B3D0-4623-80FE-D8C914F214AC}" dt="2024-09-09T02:14:23.282" v="1067" actId="478"/>
          <ac:picMkLst>
            <pc:docMk/>
            <pc:sldMk cId="4288675311" sldId="1399"/>
            <ac:picMk id="9" creationId="{C0E6A26C-4266-6F0E-1A2C-030944859D58}"/>
          </ac:picMkLst>
        </pc:picChg>
        <pc:picChg chg="add mod ord">
          <ac:chgData name="佐藤　寛也" userId="27837c8b-abaf-4096-b544-58e4cbe7054e" providerId="ADAL" clId="{6E7B1A0C-B3D0-4623-80FE-D8C914F214AC}" dt="2024-09-09T02:14:38.817" v="1069"/>
          <ac:picMkLst>
            <pc:docMk/>
            <pc:sldMk cId="4288675311" sldId="1399"/>
            <ac:picMk id="13" creationId="{E8B82799-3042-8BF5-E568-EE2CA7DE1F56}"/>
          </ac:picMkLst>
        </pc:picChg>
      </pc:sldChg>
      <pc:sldChg chg="addSp delSp modSp mod delAnim modAnim">
        <pc:chgData name="佐藤　寛也" userId="27837c8b-abaf-4096-b544-58e4cbe7054e" providerId="ADAL" clId="{6E7B1A0C-B3D0-4623-80FE-D8C914F214AC}" dt="2024-09-09T02:15:21.735" v="1074"/>
        <pc:sldMkLst>
          <pc:docMk/>
          <pc:sldMk cId="570038398" sldId="1400"/>
        </pc:sldMkLst>
        <pc:spChg chg="add del mod">
          <ac:chgData name="佐藤　寛也" userId="27837c8b-abaf-4096-b544-58e4cbe7054e" providerId="ADAL" clId="{6E7B1A0C-B3D0-4623-80FE-D8C914F214AC}" dt="2024-09-09T02:12:15.979" v="1028" actId="478"/>
          <ac:spMkLst>
            <pc:docMk/>
            <pc:sldMk cId="570038398" sldId="1400"/>
            <ac:spMk id="8" creationId="{4AD5ED54-A308-CFFC-7C45-5CA44389C102}"/>
          </ac:spMkLst>
        </pc:spChg>
        <pc:spChg chg="add mod">
          <ac:chgData name="佐藤　寛也" userId="27837c8b-abaf-4096-b544-58e4cbe7054e" providerId="ADAL" clId="{6E7B1A0C-B3D0-4623-80FE-D8C914F214AC}" dt="2024-09-09T02:12:44.346" v="1032"/>
          <ac:spMkLst>
            <pc:docMk/>
            <pc:sldMk cId="570038398" sldId="1400"/>
            <ac:spMk id="10" creationId="{D5FBF2A9-583E-C556-1354-C9BB69FD208B}"/>
          </ac:spMkLst>
        </pc:spChg>
        <pc:spChg chg="add mod">
          <ac:chgData name="佐藤　寛也" userId="27837c8b-abaf-4096-b544-58e4cbe7054e" providerId="ADAL" clId="{6E7B1A0C-B3D0-4623-80FE-D8C914F214AC}" dt="2024-09-09T02:15:21.735" v="1074"/>
          <ac:spMkLst>
            <pc:docMk/>
            <pc:sldMk cId="570038398" sldId="1400"/>
            <ac:spMk id="11" creationId="{1325C736-6CD0-6616-3F43-1327D33DEC6C}"/>
          </ac:spMkLst>
        </pc:spChg>
        <pc:spChg chg="add del mod">
          <ac:chgData name="佐藤　寛也" userId="27837c8b-abaf-4096-b544-58e4cbe7054e" providerId="ADAL" clId="{6E7B1A0C-B3D0-4623-80FE-D8C914F214AC}" dt="2024-09-09T02:14:08.713" v="1060" actId="478"/>
          <ac:spMkLst>
            <pc:docMk/>
            <pc:sldMk cId="570038398" sldId="1400"/>
            <ac:spMk id="15" creationId="{E950E5CD-5E48-FC67-9CBC-66417B64A658}"/>
          </ac:spMkLst>
        </pc:spChg>
        <pc:picChg chg="del">
          <ac:chgData name="佐藤　寛也" userId="27837c8b-abaf-4096-b544-58e4cbe7054e" providerId="ADAL" clId="{6E7B1A0C-B3D0-4623-80FE-D8C914F214AC}" dt="2024-09-09T02:12:10.945" v="1025" actId="478"/>
          <ac:picMkLst>
            <pc:docMk/>
            <pc:sldMk cId="570038398" sldId="1400"/>
            <ac:picMk id="7" creationId="{9F705DB0-07E4-FE07-C30D-FF38DDE12377}"/>
          </ac:picMkLst>
        </pc:picChg>
        <pc:picChg chg="add del mod">
          <ac:chgData name="佐藤　寛也" userId="27837c8b-abaf-4096-b544-58e4cbe7054e" providerId="ADAL" clId="{6E7B1A0C-B3D0-4623-80FE-D8C914F214AC}" dt="2024-09-09T02:14:06.366" v="1059" actId="478"/>
          <ac:picMkLst>
            <pc:docMk/>
            <pc:sldMk cId="570038398" sldId="1400"/>
            <ac:picMk id="9" creationId="{56F421C2-704E-CEB6-DC6D-45CA5148BAF0}"/>
          </ac:picMkLst>
        </pc:picChg>
        <pc:picChg chg="add mod ord">
          <ac:chgData name="佐藤　寛也" userId="27837c8b-abaf-4096-b544-58e4cbe7054e" providerId="ADAL" clId="{6E7B1A0C-B3D0-4623-80FE-D8C914F214AC}" dt="2024-09-09T02:14:54.792" v="1070"/>
          <ac:picMkLst>
            <pc:docMk/>
            <pc:sldMk cId="570038398" sldId="1400"/>
            <ac:picMk id="13" creationId="{7784312D-1CA6-4608-712E-0B89D7CD9833}"/>
          </ac:picMkLst>
        </pc:picChg>
      </pc:sldChg>
      <pc:sldChg chg="addSp delSp modSp mod delAnim modAnim">
        <pc:chgData name="佐藤　寛也" userId="27837c8b-abaf-4096-b544-58e4cbe7054e" providerId="ADAL" clId="{6E7B1A0C-B3D0-4623-80FE-D8C914F214AC}" dt="2024-09-09T02:15:24.280" v="1075"/>
        <pc:sldMkLst>
          <pc:docMk/>
          <pc:sldMk cId="3999279620" sldId="1401"/>
        </pc:sldMkLst>
        <pc:spChg chg="add del mod">
          <ac:chgData name="佐藤　寛也" userId="27837c8b-abaf-4096-b544-58e4cbe7054e" providerId="ADAL" clId="{6E7B1A0C-B3D0-4623-80FE-D8C914F214AC}" dt="2024-09-09T02:12:17.783" v="1029" actId="478"/>
          <ac:spMkLst>
            <pc:docMk/>
            <pc:sldMk cId="3999279620" sldId="1401"/>
            <ac:spMk id="8" creationId="{41AA0955-B1CF-B783-03F0-AB603146F376}"/>
          </ac:spMkLst>
        </pc:spChg>
        <pc:spChg chg="add mod">
          <ac:chgData name="佐藤　寛也" userId="27837c8b-abaf-4096-b544-58e4cbe7054e" providerId="ADAL" clId="{6E7B1A0C-B3D0-4623-80FE-D8C914F214AC}" dt="2024-09-09T02:12:52.174" v="1033"/>
          <ac:spMkLst>
            <pc:docMk/>
            <pc:sldMk cId="3999279620" sldId="1401"/>
            <ac:spMk id="10" creationId="{4086B7C0-311F-05A5-2A38-999C131E0887}"/>
          </ac:spMkLst>
        </pc:spChg>
        <pc:spChg chg="add mod">
          <ac:chgData name="佐藤　寛也" userId="27837c8b-abaf-4096-b544-58e4cbe7054e" providerId="ADAL" clId="{6E7B1A0C-B3D0-4623-80FE-D8C914F214AC}" dt="2024-09-09T02:15:24.280" v="1075"/>
          <ac:spMkLst>
            <pc:docMk/>
            <pc:sldMk cId="3999279620" sldId="1401"/>
            <ac:spMk id="11" creationId="{82A43FFA-6676-100F-0E8C-D2849517076A}"/>
          </ac:spMkLst>
        </pc:spChg>
        <pc:spChg chg="add mod">
          <ac:chgData name="佐藤　寛也" userId="27837c8b-abaf-4096-b544-58e4cbe7054e" providerId="ADAL" clId="{6E7B1A0C-B3D0-4623-80FE-D8C914F214AC}" dt="2024-09-09T02:13:00.496" v="1034"/>
          <ac:spMkLst>
            <pc:docMk/>
            <pc:sldMk cId="3999279620" sldId="1401"/>
            <ac:spMk id="13" creationId="{63D22E4E-E21D-6683-147E-AAE821865F0D}"/>
          </ac:spMkLst>
        </pc:spChg>
        <pc:spChg chg="add mod">
          <ac:chgData name="佐藤　寛也" userId="27837c8b-abaf-4096-b544-58e4cbe7054e" providerId="ADAL" clId="{6E7B1A0C-B3D0-4623-80FE-D8C914F214AC}" dt="2024-09-09T02:13:00.496" v="1034"/>
          <ac:spMkLst>
            <pc:docMk/>
            <pc:sldMk cId="3999279620" sldId="1401"/>
            <ac:spMk id="14" creationId="{C603B8E2-DFDB-1D5F-1DCD-CB23D51731AC}"/>
          </ac:spMkLst>
        </pc:spChg>
        <pc:spChg chg="add del mod">
          <ac:chgData name="佐藤　寛也" userId="27837c8b-abaf-4096-b544-58e4cbe7054e" providerId="ADAL" clId="{6E7B1A0C-B3D0-4623-80FE-D8C914F214AC}" dt="2024-09-09T02:13:42.996" v="1052" actId="478"/>
          <ac:spMkLst>
            <pc:docMk/>
            <pc:sldMk cId="3999279620" sldId="1401"/>
            <ac:spMk id="18" creationId="{03156C90-F2DC-7839-81D2-068DF058D0C2}"/>
          </ac:spMkLst>
        </pc:spChg>
        <pc:picChg chg="del">
          <ac:chgData name="佐藤　寛也" userId="27837c8b-abaf-4096-b544-58e4cbe7054e" providerId="ADAL" clId="{6E7B1A0C-B3D0-4623-80FE-D8C914F214AC}" dt="2024-09-09T02:12:09.921" v="1024" actId="478"/>
          <ac:picMkLst>
            <pc:docMk/>
            <pc:sldMk cId="3999279620" sldId="1401"/>
            <ac:picMk id="7" creationId="{B2393A57-85FA-63D2-A9EB-7CF0D574A2FF}"/>
          </ac:picMkLst>
        </pc:picChg>
        <pc:picChg chg="add del mod">
          <ac:chgData name="佐藤　寛也" userId="27837c8b-abaf-4096-b544-58e4cbe7054e" providerId="ADAL" clId="{6E7B1A0C-B3D0-4623-80FE-D8C914F214AC}" dt="2024-09-09T02:13:40.400" v="1051" actId="478"/>
          <ac:picMkLst>
            <pc:docMk/>
            <pc:sldMk cId="3999279620" sldId="1401"/>
            <ac:picMk id="9" creationId="{FCC88211-59CC-812E-0C02-B01CCE18FFF0}"/>
          </ac:picMkLst>
        </pc:picChg>
        <pc:picChg chg="add mod">
          <ac:chgData name="佐藤　寛也" userId="27837c8b-abaf-4096-b544-58e4cbe7054e" providerId="ADAL" clId="{6E7B1A0C-B3D0-4623-80FE-D8C914F214AC}" dt="2024-09-09T02:13:01.267" v="1035"/>
          <ac:picMkLst>
            <pc:docMk/>
            <pc:sldMk cId="3999279620" sldId="1401"/>
            <ac:picMk id="12" creationId="{C4092315-A5D3-092A-BD9B-25587D0B5CD3}"/>
          </ac:picMkLst>
        </pc:picChg>
        <pc:picChg chg="add mod ord">
          <ac:chgData name="佐藤　寛也" userId="27837c8b-abaf-4096-b544-58e4cbe7054e" providerId="ADAL" clId="{6E7B1A0C-B3D0-4623-80FE-D8C914F214AC}" dt="2024-09-09T02:15:00.851" v="1071"/>
          <ac:picMkLst>
            <pc:docMk/>
            <pc:sldMk cId="3999279620" sldId="1401"/>
            <ac:picMk id="16" creationId="{1C8D9EFA-2BC7-93F7-0EBB-B9A9B3CCDF39}"/>
          </ac:picMkLst>
        </pc:picChg>
      </pc:sldChg>
      <pc:sldChg chg="addSp delSp modSp mod delAnim modAnim">
        <pc:chgData name="佐藤　寛也" userId="27837c8b-abaf-4096-b544-58e4cbe7054e" providerId="ADAL" clId="{6E7B1A0C-B3D0-4623-80FE-D8C914F214AC}" dt="2024-09-09T02:15:27.165" v="1076"/>
        <pc:sldMkLst>
          <pc:docMk/>
          <pc:sldMk cId="349716101" sldId="1402"/>
        </pc:sldMkLst>
        <pc:spChg chg="add del mod">
          <ac:chgData name="佐藤　寛也" userId="27837c8b-abaf-4096-b544-58e4cbe7054e" providerId="ADAL" clId="{6E7B1A0C-B3D0-4623-80FE-D8C914F214AC}" dt="2024-09-09T02:12:19.654" v="1030" actId="478"/>
          <ac:spMkLst>
            <pc:docMk/>
            <pc:sldMk cId="349716101" sldId="1402"/>
            <ac:spMk id="8" creationId="{D4D195C6-FED5-1EE8-AE33-ECA3245F79F1}"/>
          </ac:spMkLst>
        </pc:spChg>
        <pc:spChg chg="add mod">
          <ac:chgData name="佐藤　寛也" userId="27837c8b-abaf-4096-b544-58e4cbe7054e" providerId="ADAL" clId="{6E7B1A0C-B3D0-4623-80FE-D8C914F214AC}" dt="2024-09-09T02:13:02.248" v="1036"/>
          <ac:spMkLst>
            <pc:docMk/>
            <pc:sldMk cId="349716101" sldId="1402"/>
            <ac:spMk id="10" creationId="{33945377-C86D-8D8F-322A-AAE1190FBC3E}"/>
          </ac:spMkLst>
        </pc:spChg>
        <pc:spChg chg="add mod">
          <ac:chgData name="佐藤　寛也" userId="27837c8b-abaf-4096-b544-58e4cbe7054e" providerId="ADAL" clId="{6E7B1A0C-B3D0-4623-80FE-D8C914F214AC}" dt="2024-09-09T02:15:27.165" v="1076"/>
          <ac:spMkLst>
            <pc:docMk/>
            <pc:sldMk cId="349716101" sldId="1402"/>
            <ac:spMk id="11" creationId="{D3A07062-15EB-501A-B3B4-C386B574200D}"/>
          </ac:spMkLst>
        </pc:spChg>
        <pc:spChg chg="add del mod">
          <ac:chgData name="佐藤　寛也" userId="27837c8b-abaf-4096-b544-58e4cbe7054e" providerId="ADAL" clId="{6E7B1A0C-B3D0-4623-80FE-D8C914F214AC}" dt="2024-09-09T02:13:19.635" v="1044" actId="478"/>
          <ac:spMkLst>
            <pc:docMk/>
            <pc:sldMk cId="349716101" sldId="1402"/>
            <ac:spMk id="15" creationId="{B6292E29-A8D9-1FD0-4BD4-C2588A738895}"/>
          </ac:spMkLst>
        </pc:spChg>
        <pc:picChg chg="del">
          <ac:chgData name="佐藤　寛也" userId="27837c8b-abaf-4096-b544-58e4cbe7054e" providerId="ADAL" clId="{6E7B1A0C-B3D0-4623-80FE-D8C914F214AC}" dt="2024-09-09T02:12:08.525" v="1023" actId="478"/>
          <ac:picMkLst>
            <pc:docMk/>
            <pc:sldMk cId="349716101" sldId="1402"/>
            <ac:picMk id="7" creationId="{A5C0D15E-C7F4-0AD7-2569-798CD359854A}"/>
          </ac:picMkLst>
        </pc:picChg>
        <pc:picChg chg="add del mod">
          <ac:chgData name="佐藤　寛也" userId="27837c8b-abaf-4096-b544-58e4cbe7054e" providerId="ADAL" clId="{6E7B1A0C-B3D0-4623-80FE-D8C914F214AC}" dt="2024-09-09T02:13:17.210" v="1043" actId="478"/>
          <ac:picMkLst>
            <pc:docMk/>
            <pc:sldMk cId="349716101" sldId="1402"/>
            <ac:picMk id="9" creationId="{FA1B5764-AD66-83C2-17A0-B4CFADDD106C}"/>
          </ac:picMkLst>
        </pc:picChg>
        <pc:picChg chg="add mod ord">
          <ac:chgData name="佐藤　寛也" userId="27837c8b-abaf-4096-b544-58e4cbe7054e" providerId="ADAL" clId="{6E7B1A0C-B3D0-4623-80FE-D8C914F214AC}" dt="2024-09-09T02:15:08.617" v="1072"/>
          <ac:picMkLst>
            <pc:docMk/>
            <pc:sldMk cId="349716101" sldId="1402"/>
            <ac:picMk id="13" creationId="{E414A641-E1EB-20B2-7B6C-F31034864D3F}"/>
          </ac:picMkLst>
        </pc:picChg>
      </pc:sldChg>
      <pc:sldChg chg="modSp mod">
        <pc:chgData name="佐藤　寛也" userId="27837c8b-abaf-4096-b544-58e4cbe7054e" providerId="ADAL" clId="{6E7B1A0C-B3D0-4623-80FE-D8C914F214AC}" dt="2024-09-06T02:22:07.606" v="784"/>
        <pc:sldMkLst>
          <pc:docMk/>
          <pc:sldMk cId="154155697" sldId="1403"/>
        </pc:sldMkLst>
        <pc:spChg chg="mod">
          <ac:chgData name="佐藤　寛也" userId="27837c8b-abaf-4096-b544-58e4cbe7054e" providerId="ADAL" clId="{6E7B1A0C-B3D0-4623-80FE-D8C914F214AC}" dt="2024-09-06T02:22:07.606" v="784"/>
          <ac:spMkLst>
            <pc:docMk/>
            <pc:sldMk cId="154155697" sldId="1403"/>
            <ac:spMk id="45" creationId="{00A07D7E-24AF-751B-305D-5C2505DA58F0}"/>
          </ac:spMkLst>
        </pc:spChg>
        <pc:spChg chg="mod">
          <ac:chgData name="佐藤　寛也" userId="27837c8b-abaf-4096-b544-58e4cbe7054e" providerId="ADAL" clId="{6E7B1A0C-B3D0-4623-80FE-D8C914F214AC}" dt="2024-09-06T02:22:07.606" v="784"/>
          <ac:spMkLst>
            <pc:docMk/>
            <pc:sldMk cId="154155697" sldId="1403"/>
            <ac:spMk id="46" creationId="{F4FDF465-7F17-C772-A615-7430ECBCB7A0}"/>
          </ac:spMkLst>
        </pc:spChg>
        <pc:spChg chg="mod">
          <ac:chgData name="佐藤　寛也" userId="27837c8b-abaf-4096-b544-58e4cbe7054e" providerId="ADAL" clId="{6E7B1A0C-B3D0-4623-80FE-D8C914F214AC}" dt="2024-09-06T02:22:07.606" v="784"/>
          <ac:spMkLst>
            <pc:docMk/>
            <pc:sldMk cId="154155697" sldId="1403"/>
            <ac:spMk id="47" creationId="{C0A9FB96-4AA1-038B-5D14-18BA124F42C9}"/>
          </ac:spMkLst>
        </pc:spChg>
        <pc:spChg chg="mod">
          <ac:chgData name="佐藤　寛也" userId="27837c8b-abaf-4096-b544-58e4cbe7054e" providerId="ADAL" clId="{6E7B1A0C-B3D0-4623-80FE-D8C914F214AC}" dt="2024-09-06T02:22:07.606" v="784"/>
          <ac:spMkLst>
            <pc:docMk/>
            <pc:sldMk cId="154155697" sldId="1403"/>
            <ac:spMk id="49" creationId="{D39AA9FD-32D7-DC04-4628-AA2FA5C0A79D}"/>
          </ac:spMkLst>
        </pc:spChg>
        <pc:cxnChg chg="mod">
          <ac:chgData name="佐藤　寛也" userId="27837c8b-abaf-4096-b544-58e4cbe7054e" providerId="ADAL" clId="{6E7B1A0C-B3D0-4623-80FE-D8C914F214AC}" dt="2024-09-05T05:23:41.071" v="119" actId="20577"/>
          <ac:cxnSpMkLst>
            <pc:docMk/>
            <pc:sldMk cId="154155697" sldId="1403"/>
            <ac:cxnSpMk id="53" creationId="{3994C849-58FB-6690-52DE-E763048A8FD9}"/>
          </ac:cxnSpMkLst>
        </pc:cxnChg>
      </pc:sldChg>
      <pc:sldChg chg="addSp delSp modSp new mod">
        <pc:chgData name="佐藤　寛也" userId="27837c8b-abaf-4096-b544-58e4cbe7054e" providerId="ADAL" clId="{6E7B1A0C-B3D0-4623-80FE-D8C914F214AC}" dt="2024-09-05T06:17:18.018" v="636" actId="20577"/>
        <pc:sldMkLst>
          <pc:docMk/>
          <pc:sldMk cId="2756289742" sldId="1404"/>
        </pc:sldMkLst>
        <pc:spChg chg="mod">
          <ac:chgData name="佐藤　寛也" userId="27837c8b-abaf-4096-b544-58e4cbe7054e" providerId="ADAL" clId="{6E7B1A0C-B3D0-4623-80FE-D8C914F214AC}" dt="2024-09-05T06:14:41.478" v="438" actId="20577"/>
          <ac:spMkLst>
            <pc:docMk/>
            <pc:sldMk cId="2756289742" sldId="1404"/>
            <ac:spMk id="2" creationId="{580F7CE7-F0E3-0D65-25E7-4031B21690B6}"/>
          </ac:spMkLst>
        </pc:spChg>
        <pc:spChg chg="del">
          <ac:chgData name="佐藤　寛也" userId="27837c8b-abaf-4096-b544-58e4cbe7054e" providerId="ADAL" clId="{6E7B1A0C-B3D0-4623-80FE-D8C914F214AC}" dt="2024-09-05T06:14:29.551" v="402" actId="478"/>
          <ac:spMkLst>
            <pc:docMk/>
            <pc:sldMk cId="2756289742" sldId="1404"/>
            <ac:spMk id="3" creationId="{D512382F-CE12-B667-7D57-C98E2A2AAC9A}"/>
          </ac:spMkLst>
        </pc:spChg>
        <pc:spChg chg="add mod">
          <ac:chgData name="佐藤　寛也" userId="27837c8b-abaf-4096-b544-58e4cbe7054e" providerId="ADAL" clId="{6E7B1A0C-B3D0-4623-80FE-D8C914F214AC}" dt="2024-09-05T06:15:39.570" v="590" actId="20577"/>
          <ac:spMkLst>
            <pc:docMk/>
            <pc:sldMk cId="2756289742" sldId="1404"/>
            <ac:spMk id="8" creationId="{6530B042-51A3-A2CA-9C71-D551BCD86DCE}"/>
          </ac:spMkLst>
        </pc:spChg>
        <pc:spChg chg="add mod">
          <ac:chgData name="佐藤　寛也" userId="27837c8b-abaf-4096-b544-58e4cbe7054e" providerId="ADAL" clId="{6E7B1A0C-B3D0-4623-80FE-D8C914F214AC}" dt="2024-09-05T06:17:05.995" v="591"/>
          <ac:spMkLst>
            <pc:docMk/>
            <pc:sldMk cId="2756289742" sldId="1404"/>
            <ac:spMk id="9" creationId="{CA2E7E2D-1DA5-02B8-0834-27A711B2C1DD}"/>
          </ac:spMkLst>
        </pc:spChg>
        <pc:spChg chg="add mod">
          <ac:chgData name="佐藤　寛也" userId="27837c8b-abaf-4096-b544-58e4cbe7054e" providerId="ADAL" clId="{6E7B1A0C-B3D0-4623-80FE-D8C914F214AC}" dt="2024-09-05T06:17:18.018" v="636" actId="20577"/>
          <ac:spMkLst>
            <pc:docMk/>
            <pc:sldMk cId="2756289742" sldId="1404"/>
            <ac:spMk id="11" creationId="{DC095611-4140-C6E5-8C2F-FE3B2A27FC7B}"/>
          </ac:spMkLst>
        </pc:spChg>
        <pc:picChg chg="add mod">
          <ac:chgData name="佐藤　寛也" userId="27837c8b-abaf-4096-b544-58e4cbe7054e" providerId="ADAL" clId="{6E7B1A0C-B3D0-4623-80FE-D8C914F214AC}" dt="2024-09-05T06:14:27.640" v="401"/>
          <ac:picMkLst>
            <pc:docMk/>
            <pc:sldMk cId="2756289742" sldId="1404"/>
            <ac:picMk id="7" creationId="{CC625D0A-A877-3455-9D69-0F71440E57CD}"/>
          </ac:picMkLst>
        </pc:picChg>
        <pc:cxnChg chg="add mod">
          <ac:chgData name="佐藤　寛也" userId="27837c8b-abaf-4096-b544-58e4cbe7054e" providerId="ADAL" clId="{6E7B1A0C-B3D0-4623-80FE-D8C914F214AC}" dt="2024-09-05T06:17:05.995" v="591"/>
          <ac:cxnSpMkLst>
            <pc:docMk/>
            <pc:sldMk cId="2756289742" sldId="1404"/>
            <ac:cxnSpMk id="10" creationId="{BEF138A2-246A-82EB-32C8-9E5E269B277D}"/>
          </ac:cxnSpMkLst>
        </pc:cxnChg>
      </pc:sldChg>
      <pc:sldChg chg="addSp delSp modSp add mod">
        <pc:chgData name="佐藤　寛也" userId="27837c8b-abaf-4096-b544-58e4cbe7054e" providerId="ADAL" clId="{6E7B1A0C-B3D0-4623-80FE-D8C914F214AC}" dt="2024-09-06T02:44:27.303" v="786"/>
        <pc:sldMkLst>
          <pc:docMk/>
          <pc:sldMk cId="1381594812" sldId="1405"/>
        </pc:sldMkLst>
        <pc:spChg chg="add mod">
          <ac:chgData name="佐藤　寛也" userId="27837c8b-abaf-4096-b544-58e4cbe7054e" providerId="ADAL" clId="{6E7B1A0C-B3D0-4623-80FE-D8C914F214AC}" dt="2024-09-05T06:11:29.771" v="244" actId="1038"/>
          <ac:spMkLst>
            <pc:docMk/>
            <pc:sldMk cId="1381594812" sldId="1405"/>
            <ac:spMk id="2" creationId="{CD2D286E-37A0-EBB4-8F79-CBC478692A92}"/>
          </ac:spMkLst>
        </pc:spChg>
        <pc:spChg chg="mod">
          <ac:chgData name="佐藤　寛也" userId="27837c8b-abaf-4096-b544-58e4cbe7054e" providerId="ADAL" clId="{6E7B1A0C-B3D0-4623-80FE-D8C914F214AC}" dt="2024-09-05T07:43:34.382" v="705" actId="404"/>
          <ac:spMkLst>
            <pc:docMk/>
            <pc:sldMk cId="1381594812" sldId="1405"/>
            <ac:spMk id="9" creationId="{306F89E8-B3DF-C15B-AAAD-AB56338B24E7}"/>
          </ac:spMkLst>
        </pc:spChg>
        <pc:spChg chg="add mod">
          <ac:chgData name="佐藤　寛也" userId="27837c8b-abaf-4096-b544-58e4cbe7054e" providerId="ADAL" clId="{6E7B1A0C-B3D0-4623-80FE-D8C914F214AC}" dt="2024-09-06T02:44:27.303" v="786"/>
          <ac:spMkLst>
            <pc:docMk/>
            <pc:sldMk cId="1381594812" sldId="1405"/>
            <ac:spMk id="11" creationId="{CB689A78-8B85-7B21-3A02-3AE8CD63D8A4}"/>
          </ac:spMkLst>
        </pc:spChg>
        <pc:spChg chg="add mod">
          <ac:chgData name="佐藤　寛也" userId="27837c8b-abaf-4096-b544-58e4cbe7054e" providerId="ADAL" clId="{6E7B1A0C-B3D0-4623-80FE-D8C914F214AC}" dt="2024-09-06T02:44:27.303" v="786"/>
          <ac:spMkLst>
            <pc:docMk/>
            <pc:sldMk cId="1381594812" sldId="1405"/>
            <ac:spMk id="12" creationId="{FFDE9318-BEBC-9050-F5D9-284737496804}"/>
          </ac:spMkLst>
        </pc:spChg>
        <pc:spChg chg="add mod">
          <ac:chgData name="佐藤　寛也" userId="27837c8b-abaf-4096-b544-58e4cbe7054e" providerId="ADAL" clId="{6E7B1A0C-B3D0-4623-80FE-D8C914F214AC}" dt="2024-09-06T02:44:27.303" v="786"/>
          <ac:spMkLst>
            <pc:docMk/>
            <pc:sldMk cId="1381594812" sldId="1405"/>
            <ac:spMk id="13" creationId="{1665D560-EFA6-A9C3-0427-094B8CA02595}"/>
          </ac:spMkLst>
        </pc:spChg>
        <pc:picChg chg="add mod">
          <ac:chgData name="佐藤　寛也" userId="27837c8b-abaf-4096-b544-58e4cbe7054e" providerId="ADAL" clId="{6E7B1A0C-B3D0-4623-80FE-D8C914F214AC}" dt="2024-09-06T01:30:27.311" v="730" actId="167"/>
          <ac:picMkLst>
            <pc:docMk/>
            <pc:sldMk cId="1381594812" sldId="1405"/>
            <ac:picMk id="7" creationId="{2E626C34-E303-D122-DEE4-5D72849ECD67}"/>
          </ac:picMkLst>
        </pc:picChg>
        <pc:picChg chg="del">
          <ac:chgData name="佐藤　寛也" userId="27837c8b-abaf-4096-b544-58e4cbe7054e" providerId="ADAL" clId="{6E7B1A0C-B3D0-4623-80FE-D8C914F214AC}" dt="2024-09-06T01:30:24.808" v="728" actId="478"/>
          <ac:picMkLst>
            <pc:docMk/>
            <pc:sldMk cId="1381594812" sldId="1405"/>
            <ac:picMk id="8" creationId="{5BF7058F-0F5C-22D8-66C0-49B3DF8800B2}"/>
          </ac:picMkLst>
        </pc:picChg>
        <pc:picChg chg="add mod">
          <ac:chgData name="佐藤　寛也" userId="27837c8b-abaf-4096-b544-58e4cbe7054e" providerId="ADAL" clId="{6E7B1A0C-B3D0-4623-80FE-D8C914F214AC}" dt="2024-09-06T01:30:27.311" v="730" actId="167"/>
          <ac:picMkLst>
            <pc:docMk/>
            <pc:sldMk cId="1381594812" sldId="1405"/>
            <ac:picMk id="10" creationId="{A9FB62F5-2F32-7BFC-BE5A-E604DD10C5ED}"/>
          </ac:picMkLst>
        </pc:picChg>
      </pc:sldChg>
      <pc:sldChg chg="addSp delSp modSp add mod">
        <pc:chgData name="佐藤　寛也" userId="27837c8b-abaf-4096-b544-58e4cbe7054e" providerId="ADAL" clId="{6E7B1A0C-B3D0-4623-80FE-D8C914F214AC}" dt="2024-09-06T02:44:29.159" v="787"/>
        <pc:sldMkLst>
          <pc:docMk/>
          <pc:sldMk cId="2737992056" sldId="1406"/>
        </pc:sldMkLst>
        <pc:spChg chg="mod">
          <ac:chgData name="佐藤　寛也" userId="27837c8b-abaf-4096-b544-58e4cbe7054e" providerId="ADAL" clId="{6E7B1A0C-B3D0-4623-80FE-D8C914F214AC}" dt="2024-09-05T06:12:27.405" v="307" actId="14100"/>
          <ac:spMkLst>
            <pc:docMk/>
            <pc:sldMk cId="2737992056" sldId="1406"/>
            <ac:spMk id="2" creationId="{CD2D286E-37A0-EBB4-8F79-CBC478692A92}"/>
          </ac:spMkLst>
        </pc:spChg>
        <pc:spChg chg="mod">
          <ac:chgData name="佐藤　寛也" userId="27837c8b-abaf-4096-b544-58e4cbe7054e" providerId="ADAL" clId="{6E7B1A0C-B3D0-4623-80FE-D8C914F214AC}" dt="2024-09-05T07:43:30.690" v="703" actId="404"/>
          <ac:spMkLst>
            <pc:docMk/>
            <pc:sldMk cId="2737992056" sldId="1406"/>
            <ac:spMk id="9" creationId="{306F89E8-B3DF-C15B-AAAD-AB56338B24E7}"/>
          </ac:spMkLst>
        </pc:spChg>
        <pc:spChg chg="add mod">
          <ac:chgData name="佐藤　寛也" userId="27837c8b-abaf-4096-b544-58e4cbe7054e" providerId="ADAL" clId="{6E7B1A0C-B3D0-4623-80FE-D8C914F214AC}" dt="2024-09-06T02:44:29.159" v="787"/>
          <ac:spMkLst>
            <pc:docMk/>
            <pc:sldMk cId="2737992056" sldId="1406"/>
            <ac:spMk id="11" creationId="{469D333A-4C7E-23F4-288A-3275E60A4D3C}"/>
          </ac:spMkLst>
        </pc:spChg>
        <pc:spChg chg="add mod">
          <ac:chgData name="佐藤　寛也" userId="27837c8b-abaf-4096-b544-58e4cbe7054e" providerId="ADAL" clId="{6E7B1A0C-B3D0-4623-80FE-D8C914F214AC}" dt="2024-09-06T02:44:29.159" v="787"/>
          <ac:spMkLst>
            <pc:docMk/>
            <pc:sldMk cId="2737992056" sldId="1406"/>
            <ac:spMk id="12" creationId="{820BE590-2E98-87AE-8C27-AF04F2F80F8F}"/>
          </ac:spMkLst>
        </pc:spChg>
        <pc:spChg chg="add mod">
          <ac:chgData name="佐藤　寛也" userId="27837c8b-abaf-4096-b544-58e4cbe7054e" providerId="ADAL" clId="{6E7B1A0C-B3D0-4623-80FE-D8C914F214AC}" dt="2024-09-06T02:44:29.159" v="787"/>
          <ac:spMkLst>
            <pc:docMk/>
            <pc:sldMk cId="2737992056" sldId="1406"/>
            <ac:spMk id="13" creationId="{411B7E82-A1D1-0A04-1389-558464805A1B}"/>
          </ac:spMkLst>
        </pc:spChg>
        <pc:picChg chg="add mod">
          <ac:chgData name="佐藤　寛也" userId="27837c8b-abaf-4096-b544-58e4cbe7054e" providerId="ADAL" clId="{6E7B1A0C-B3D0-4623-80FE-D8C914F214AC}" dt="2024-09-06T01:30:32.757" v="733" actId="167"/>
          <ac:picMkLst>
            <pc:docMk/>
            <pc:sldMk cId="2737992056" sldId="1406"/>
            <ac:picMk id="7" creationId="{4EC9F202-EFE4-5E20-8CCE-1E64D72C1591}"/>
          </ac:picMkLst>
        </pc:picChg>
        <pc:picChg chg="del">
          <ac:chgData name="佐藤　寛也" userId="27837c8b-abaf-4096-b544-58e4cbe7054e" providerId="ADAL" clId="{6E7B1A0C-B3D0-4623-80FE-D8C914F214AC}" dt="2024-09-06T01:30:30.627" v="731" actId="478"/>
          <ac:picMkLst>
            <pc:docMk/>
            <pc:sldMk cId="2737992056" sldId="1406"/>
            <ac:picMk id="8" creationId="{5BF7058F-0F5C-22D8-66C0-49B3DF8800B2}"/>
          </ac:picMkLst>
        </pc:picChg>
        <pc:picChg chg="add mod">
          <ac:chgData name="佐藤　寛也" userId="27837c8b-abaf-4096-b544-58e4cbe7054e" providerId="ADAL" clId="{6E7B1A0C-B3D0-4623-80FE-D8C914F214AC}" dt="2024-09-06T01:30:32.757" v="733" actId="167"/>
          <ac:picMkLst>
            <pc:docMk/>
            <pc:sldMk cId="2737992056" sldId="1406"/>
            <ac:picMk id="10" creationId="{3710D41E-CAB9-F4FD-3E8A-DCB2FD3DBE50}"/>
          </ac:picMkLst>
        </pc:picChg>
      </pc:sldChg>
      <pc:sldChg chg="addSp delSp modSp add mod">
        <pc:chgData name="佐藤　寛也" userId="27837c8b-abaf-4096-b544-58e4cbe7054e" providerId="ADAL" clId="{6E7B1A0C-B3D0-4623-80FE-D8C914F214AC}" dt="2024-09-06T02:44:31.607" v="788"/>
        <pc:sldMkLst>
          <pc:docMk/>
          <pc:sldMk cId="2214942386" sldId="1407"/>
        </pc:sldMkLst>
        <pc:spChg chg="mod">
          <ac:chgData name="佐藤　寛也" userId="27837c8b-abaf-4096-b544-58e4cbe7054e" providerId="ADAL" clId="{6E7B1A0C-B3D0-4623-80FE-D8C914F214AC}" dt="2024-09-05T06:12:59.616" v="344" actId="14100"/>
          <ac:spMkLst>
            <pc:docMk/>
            <pc:sldMk cId="2214942386" sldId="1407"/>
            <ac:spMk id="2" creationId="{CD2D286E-37A0-EBB4-8F79-CBC478692A92}"/>
          </ac:spMkLst>
        </pc:spChg>
        <pc:spChg chg="mod">
          <ac:chgData name="佐藤　寛也" userId="27837c8b-abaf-4096-b544-58e4cbe7054e" providerId="ADAL" clId="{6E7B1A0C-B3D0-4623-80FE-D8C914F214AC}" dt="2024-09-05T07:43:42.999" v="709" actId="404"/>
          <ac:spMkLst>
            <pc:docMk/>
            <pc:sldMk cId="2214942386" sldId="1407"/>
            <ac:spMk id="9" creationId="{306F89E8-B3DF-C15B-AAAD-AB56338B24E7}"/>
          </ac:spMkLst>
        </pc:spChg>
        <pc:spChg chg="add mod">
          <ac:chgData name="佐藤　寛也" userId="27837c8b-abaf-4096-b544-58e4cbe7054e" providerId="ADAL" clId="{6E7B1A0C-B3D0-4623-80FE-D8C914F214AC}" dt="2024-09-06T02:44:31.607" v="788"/>
          <ac:spMkLst>
            <pc:docMk/>
            <pc:sldMk cId="2214942386" sldId="1407"/>
            <ac:spMk id="11" creationId="{3B667A88-059C-B5A1-E5D5-B3FEBC29AEB3}"/>
          </ac:spMkLst>
        </pc:spChg>
        <pc:spChg chg="add mod">
          <ac:chgData name="佐藤　寛也" userId="27837c8b-abaf-4096-b544-58e4cbe7054e" providerId="ADAL" clId="{6E7B1A0C-B3D0-4623-80FE-D8C914F214AC}" dt="2024-09-06T02:44:31.607" v="788"/>
          <ac:spMkLst>
            <pc:docMk/>
            <pc:sldMk cId="2214942386" sldId="1407"/>
            <ac:spMk id="12" creationId="{45CF6448-64AF-D2D4-F1C2-112BF168D5AF}"/>
          </ac:spMkLst>
        </pc:spChg>
        <pc:spChg chg="add mod">
          <ac:chgData name="佐藤　寛也" userId="27837c8b-abaf-4096-b544-58e4cbe7054e" providerId="ADAL" clId="{6E7B1A0C-B3D0-4623-80FE-D8C914F214AC}" dt="2024-09-06T02:44:31.607" v="788"/>
          <ac:spMkLst>
            <pc:docMk/>
            <pc:sldMk cId="2214942386" sldId="1407"/>
            <ac:spMk id="13" creationId="{60EF0C87-9C55-E8CA-D8A1-19F97E1FD2EE}"/>
          </ac:spMkLst>
        </pc:spChg>
        <pc:picChg chg="add mod">
          <ac:chgData name="佐藤　寛也" userId="27837c8b-abaf-4096-b544-58e4cbe7054e" providerId="ADAL" clId="{6E7B1A0C-B3D0-4623-80FE-D8C914F214AC}" dt="2024-09-06T01:30:37.047" v="736" actId="167"/>
          <ac:picMkLst>
            <pc:docMk/>
            <pc:sldMk cId="2214942386" sldId="1407"/>
            <ac:picMk id="7" creationId="{E2EC139B-65E4-FF06-9491-F7FF41D0AD8A}"/>
          </ac:picMkLst>
        </pc:picChg>
        <pc:picChg chg="del">
          <ac:chgData name="佐藤　寛也" userId="27837c8b-abaf-4096-b544-58e4cbe7054e" providerId="ADAL" clId="{6E7B1A0C-B3D0-4623-80FE-D8C914F214AC}" dt="2024-09-06T01:30:35.085" v="734" actId="478"/>
          <ac:picMkLst>
            <pc:docMk/>
            <pc:sldMk cId="2214942386" sldId="1407"/>
            <ac:picMk id="8" creationId="{5BF7058F-0F5C-22D8-66C0-49B3DF8800B2}"/>
          </ac:picMkLst>
        </pc:picChg>
        <pc:picChg chg="add mod">
          <ac:chgData name="佐藤　寛也" userId="27837c8b-abaf-4096-b544-58e4cbe7054e" providerId="ADAL" clId="{6E7B1A0C-B3D0-4623-80FE-D8C914F214AC}" dt="2024-09-06T01:30:37.047" v="736" actId="167"/>
          <ac:picMkLst>
            <pc:docMk/>
            <pc:sldMk cId="2214942386" sldId="1407"/>
            <ac:picMk id="10" creationId="{277D0654-04CD-26D6-E281-04F6B631E349}"/>
          </ac:picMkLst>
        </pc:picChg>
      </pc:sldChg>
      <pc:sldChg chg="addSp delSp modSp add mod">
        <pc:chgData name="佐藤　寛也" userId="27837c8b-abaf-4096-b544-58e4cbe7054e" providerId="ADAL" clId="{6E7B1A0C-B3D0-4623-80FE-D8C914F214AC}" dt="2024-09-06T02:44:44.055" v="792" actId="14100"/>
        <pc:sldMkLst>
          <pc:docMk/>
          <pc:sldMk cId="461462689" sldId="1408"/>
        </pc:sldMkLst>
        <pc:spChg chg="mod">
          <ac:chgData name="佐藤　寛也" userId="27837c8b-abaf-4096-b544-58e4cbe7054e" providerId="ADAL" clId="{6E7B1A0C-B3D0-4623-80FE-D8C914F214AC}" dt="2024-09-06T02:44:44.055" v="792" actId="14100"/>
          <ac:spMkLst>
            <pc:docMk/>
            <pc:sldMk cId="461462689" sldId="1408"/>
            <ac:spMk id="2" creationId="{CD2D286E-37A0-EBB4-8F79-CBC478692A92}"/>
          </ac:spMkLst>
        </pc:spChg>
        <pc:spChg chg="mod">
          <ac:chgData name="佐藤　寛也" userId="27837c8b-abaf-4096-b544-58e4cbe7054e" providerId="ADAL" clId="{6E7B1A0C-B3D0-4623-80FE-D8C914F214AC}" dt="2024-09-05T07:43:50.698" v="711" actId="404"/>
          <ac:spMkLst>
            <pc:docMk/>
            <pc:sldMk cId="461462689" sldId="1408"/>
            <ac:spMk id="9" creationId="{306F89E8-B3DF-C15B-AAAD-AB56338B24E7}"/>
          </ac:spMkLst>
        </pc:spChg>
        <pc:spChg chg="add mod">
          <ac:chgData name="佐藤　寛也" userId="27837c8b-abaf-4096-b544-58e4cbe7054e" providerId="ADAL" clId="{6E7B1A0C-B3D0-4623-80FE-D8C914F214AC}" dt="2024-09-06T02:44:35.364" v="789"/>
          <ac:spMkLst>
            <pc:docMk/>
            <pc:sldMk cId="461462689" sldId="1408"/>
            <ac:spMk id="11" creationId="{7411A64A-0D6F-07A8-D051-A6E1E0D19694}"/>
          </ac:spMkLst>
        </pc:spChg>
        <pc:spChg chg="add mod">
          <ac:chgData name="佐藤　寛也" userId="27837c8b-abaf-4096-b544-58e4cbe7054e" providerId="ADAL" clId="{6E7B1A0C-B3D0-4623-80FE-D8C914F214AC}" dt="2024-09-06T02:44:35.364" v="789"/>
          <ac:spMkLst>
            <pc:docMk/>
            <pc:sldMk cId="461462689" sldId="1408"/>
            <ac:spMk id="12" creationId="{F6D9BB9C-ADAB-755D-2C24-D736E10C829D}"/>
          </ac:spMkLst>
        </pc:spChg>
        <pc:spChg chg="add mod">
          <ac:chgData name="佐藤　寛也" userId="27837c8b-abaf-4096-b544-58e4cbe7054e" providerId="ADAL" clId="{6E7B1A0C-B3D0-4623-80FE-D8C914F214AC}" dt="2024-09-06T02:44:35.364" v="789"/>
          <ac:spMkLst>
            <pc:docMk/>
            <pc:sldMk cId="461462689" sldId="1408"/>
            <ac:spMk id="13" creationId="{EFFC4936-3616-635D-4C87-F9A93A1078B5}"/>
          </ac:spMkLst>
        </pc:spChg>
        <pc:picChg chg="add mod">
          <ac:chgData name="佐藤　寛也" userId="27837c8b-abaf-4096-b544-58e4cbe7054e" providerId="ADAL" clId="{6E7B1A0C-B3D0-4623-80FE-D8C914F214AC}" dt="2024-09-06T01:30:43.638" v="739" actId="167"/>
          <ac:picMkLst>
            <pc:docMk/>
            <pc:sldMk cId="461462689" sldId="1408"/>
            <ac:picMk id="7" creationId="{9BF0B372-2F8A-CF81-263B-29381D384EEC}"/>
          </ac:picMkLst>
        </pc:picChg>
        <pc:picChg chg="del">
          <ac:chgData name="佐藤　寛也" userId="27837c8b-abaf-4096-b544-58e4cbe7054e" providerId="ADAL" clId="{6E7B1A0C-B3D0-4623-80FE-D8C914F214AC}" dt="2024-09-06T01:30:41.793" v="737" actId="478"/>
          <ac:picMkLst>
            <pc:docMk/>
            <pc:sldMk cId="461462689" sldId="1408"/>
            <ac:picMk id="8" creationId="{5BF7058F-0F5C-22D8-66C0-49B3DF8800B2}"/>
          </ac:picMkLst>
        </pc:picChg>
        <pc:picChg chg="add mod">
          <ac:chgData name="佐藤　寛也" userId="27837c8b-abaf-4096-b544-58e4cbe7054e" providerId="ADAL" clId="{6E7B1A0C-B3D0-4623-80FE-D8C914F214AC}" dt="2024-09-06T01:30:43.638" v="739" actId="167"/>
          <ac:picMkLst>
            <pc:docMk/>
            <pc:sldMk cId="461462689" sldId="1408"/>
            <ac:picMk id="10" creationId="{F8C7E107-1BC8-1D75-ABB3-15B26C20DB52}"/>
          </ac:picMkLst>
        </pc:picChg>
      </pc:sldChg>
      <pc:sldChg chg="addSp delSp modSp add mod">
        <pc:chgData name="佐藤　寛也" userId="27837c8b-abaf-4096-b544-58e4cbe7054e" providerId="ADAL" clId="{6E7B1A0C-B3D0-4623-80FE-D8C914F214AC}" dt="2024-09-06T02:44:37.174" v="790"/>
        <pc:sldMkLst>
          <pc:docMk/>
          <pc:sldMk cId="53350562" sldId="1409"/>
        </pc:sldMkLst>
        <pc:spChg chg="mod">
          <ac:chgData name="佐藤　寛也" userId="27837c8b-abaf-4096-b544-58e4cbe7054e" providerId="ADAL" clId="{6E7B1A0C-B3D0-4623-80FE-D8C914F214AC}" dt="2024-09-05T06:13:46.520" v="398" actId="14100"/>
          <ac:spMkLst>
            <pc:docMk/>
            <pc:sldMk cId="53350562" sldId="1409"/>
            <ac:spMk id="2" creationId="{CD2D286E-37A0-EBB4-8F79-CBC478692A92}"/>
          </ac:spMkLst>
        </pc:spChg>
        <pc:spChg chg="mod">
          <ac:chgData name="佐藤　寛也" userId="27837c8b-abaf-4096-b544-58e4cbe7054e" providerId="ADAL" clId="{6E7B1A0C-B3D0-4623-80FE-D8C914F214AC}" dt="2024-09-05T07:43:54.336" v="713" actId="404"/>
          <ac:spMkLst>
            <pc:docMk/>
            <pc:sldMk cId="53350562" sldId="1409"/>
            <ac:spMk id="9" creationId="{306F89E8-B3DF-C15B-AAAD-AB56338B24E7}"/>
          </ac:spMkLst>
        </pc:spChg>
        <pc:spChg chg="add mod">
          <ac:chgData name="佐藤　寛也" userId="27837c8b-abaf-4096-b544-58e4cbe7054e" providerId="ADAL" clId="{6E7B1A0C-B3D0-4623-80FE-D8C914F214AC}" dt="2024-09-06T02:44:37.174" v="790"/>
          <ac:spMkLst>
            <pc:docMk/>
            <pc:sldMk cId="53350562" sldId="1409"/>
            <ac:spMk id="11" creationId="{67B7B8DD-E457-174F-EF80-814C26053FC2}"/>
          </ac:spMkLst>
        </pc:spChg>
        <pc:spChg chg="add mod">
          <ac:chgData name="佐藤　寛也" userId="27837c8b-abaf-4096-b544-58e4cbe7054e" providerId="ADAL" clId="{6E7B1A0C-B3D0-4623-80FE-D8C914F214AC}" dt="2024-09-06T02:44:37.174" v="790"/>
          <ac:spMkLst>
            <pc:docMk/>
            <pc:sldMk cId="53350562" sldId="1409"/>
            <ac:spMk id="12" creationId="{F718A7D2-E9E7-F2F2-4589-43B4DE95F90E}"/>
          </ac:spMkLst>
        </pc:spChg>
        <pc:spChg chg="add mod">
          <ac:chgData name="佐藤　寛也" userId="27837c8b-abaf-4096-b544-58e4cbe7054e" providerId="ADAL" clId="{6E7B1A0C-B3D0-4623-80FE-D8C914F214AC}" dt="2024-09-06T02:44:37.174" v="790"/>
          <ac:spMkLst>
            <pc:docMk/>
            <pc:sldMk cId="53350562" sldId="1409"/>
            <ac:spMk id="13" creationId="{7AF8FD33-2591-812A-9182-2ACBD777F15C}"/>
          </ac:spMkLst>
        </pc:spChg>
        <pc:picChg chg="add mod">
          <ac:chgData name="佐藤　寛也" userId="27837c8b-abaf-4096-b544-58e4cbe7054e" providerId="ADAL" clId="{6E7B1A0C-B3D0-4623-80FE-D8C914F214AC}" dt="2024-09-06T01:30:47.090" v="742" actId="167"/>
          <ac:picMkLst>
            <pc:docMk/>
            <pc:sldMk cId="53350562" sldId="1409"/>
            <ac:picMk id="7" creationId="{20E3E009-9141-579B-0F51-F4393BB0DF5E}"/>
          </ac:picMkLst>
        </pc:picChg>
        <pc:picChg chg="del">
          <ac:chgData name="佐藤　寛也" userId="27837c8b-abaf-4096-b544-58e4cbe7054e" providerId="ADAL" clId="{6E7B1A0C-B3D0-4623-80FE-D8C914F214AC}" dt="2024-09-06T01:30:45.261" v="740" actId="478"/>
          <ac:picMkLst>
            <pc:docMk/>
            <pc:sldMk cId="53350562" sldId="1409"/>
            <ac:picMk id="8" creationId="{5BF7058F-0F5C-22D8-66C0-49B3DF8800B2}"/>
          </ac:picMkLst>
        </pc:picChg>
        <pc:picChg chg="add mod">
          <ac:chgData name="佐藤　寛也" userId="27837c8b-abaf-4096-b544-58e4cbe7054e" providerId="ADAL" clId="{6E7B1A0C-B3D0-4623-80FE-D8C914F214AC}" dt="2024-09-06T01:30:47.090" v="742" actId="167"/>
          <ac:picMkLst>
            <pc:docMk/>
            <pc:sldMk cId="53350562" sldId="1409"/>
            <ac:picMk id="10" creationId="{C0016973-9097-6B18-6269-04EDC00EF9B0}"/>
          </ac:picMkLst>
        </pc:picChg>
      </pc:sldChg>
      <pc:sldChg chg="addSp delSp modSp add mod">
        <pc:chgData name="佐藤　寛也" userId="27837c8b-abaf-4096-b544-58e4cbe7054e" providerId="ADAL" clId="{6E7B1A0C-B3D0-4623-80FE-D8C914F214AC}" dt="2024-09-06T02:44:38.915" v="791"/>
        <pc:sldMkLst>
          <pc:docMk/>
          <pc:sldMk cId="85867772" sldId="1410"/>
        </pc:sldMkLst>
        <pc:spChg chg="mod">
          <ac:chgData name="佐藤　寛也" userId="27837c8b-abaf-4096-b544-58e4cbe7054e" providerId="ADAL" clId="{6E7B1A0C-B3D0-4623-80FE-D8C914F214AC}" dt="2024-09-05T07:44:24.026" v="725" actId="20577"/>
          <ac:spMkLst>
            <pc:docMk/>
            <pc:sldMk cId="85867772" sldId="1410"/>
            <ac:spMk id="9" creationId="{306F89E8-B3DF-C15B-AAAD-AB56338B24E7}"/>
          </ac:spMkLst>
        </pc:spChg>
        <pc:spChg chg="add mod">
          <ac:chgData name="佐藤　寛也" userId="27837c8b-abaf-4096-b544-58e4cbe7054e" providerId="ADAL" clId="{6E7B1A0C-B3D0-4623-80FE-D8C914F214AC}" dt="2024-09-06T02:44:38.915" v="791"/>
          <ac:spMkLst>
            <pc:docMk/>
            <pc:sldMk cId="85867772" sldId="1410"/>
            <ac:spMk id="10" creationId="{0DC03647-B8E4-B5DC-7B2B-AA10F4671223}"/>
          </ac:spMkLst>
        </pc:spChg>
        <pc:spChg chg="add mod">
          <ac:chgData name="佐藤　寛也" userId="27837c8b-abaf-4096-b544-58e4cbe7054e" providerId="ADAL" clId="{6E7B1A0C-B3D0-4623-80FE-D8C914F214AC}" dt="2024-09-06T02:44:38.915" v="791"/>
          <ac:spMkLst>
            <pc:docMk/>
            <pc:sldMk cId="85867772" sldId="1410"/>
            <ac:spMk id="11" creationId="{E2ABD36C-FC8F-7963-20EE-A9EE9349DEC3}"/>
          </ac:spMkLst>
        </pc:spChg>
        <pc:spChg chg="add mod">
          <ac:chgData name="佐藤　寛也" userId="27837c8b-abaf-4096-b544-58e4cbe7054e" providerId="ADAL" clId="{6E7B1A0C-B3D0-4623-80FE-D8C914F214AC}" dt="2024-09-06T02:44:38.915" v="791"/>
          <ac:spMkLst>
            <pc:docMk/>
            <pc:sldMk cId="85867772" sldId="1410"/>
            <ac:spMk id="12" creationId="{FD28C562-E2D9-2078-C641-A0060BD15E1B}"/>
          </ac:spMkLst>
        </pc:spChg>
        <pc:picChg chg="add mod">
          <ac:chgData name="佐藤　寛也" userId="27837c8b-abaf-4096-b544-58e4cbe7054e" providerId="ADAL" clId="{6E7B1A0C-B3D0-4623-80FE-D8C914F214AC}" dt="2024-09-06T01:30:52.382" v="745" actId="167"/>
          <ac:picMkLst>
            <pc:docMk/>
            <pc:sldMk cId="85867772" sldId="1410"/>
            <ac:picMk id="2" creationId="{5FCEBE10-719E-EFE0-D6AF-1066A3B9CCDA}"/>
          </ac:picMkLst>
        </pc:picChg>
        <pc:picChg chg="add mod">
          <ac:chgData name="佐藤　寛也" userId="27837c8b-abaf-4096-b544-58e4cbe7054e" providerId="ADAL" clId="{6E7B1A0C-B3D0-4623-80FE-D8C914F214AC}" dt="2024-09-06T01:30:52.382" v="745" actId="167"/>
          <ac:picMkLst>
            <pc:docMk/>
            <pc:sldMk cId="85867772" sldId="1410"/>
            <ac:picMk id="7" creationId="{B5B69927-7008-0420-EED2-23A30AD199A9}"/>
          </ac:picMkLst>
        </pc:picChg>
        <pc:picChg chg="del">
          <ac:chgData name="佐藤　寛也" userId="27837c8b-abaf-4096-b544-58e4cbe7054e" providerId="ADAL" clId="{6E7B1A0C-B3D0-4623-80FE-D8C914F214AC}" dt="2024-09-06T01:30:50.271" v="743" actId="478"/>
          <ac:picMkLst>
            <pc:docMk/>
            <pc:sldMk cId="85867772" sldId="1410"/>
            <ac:picMk id="8" creationId="{5BF7058F-0F5C-22D8-66C0-49B3DF8800B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7</a:t>
            </a:fld>
            <a:endParaRPr kumimoji="1" lang="ja-JP" altLang="en-US"/>
          </a:p>
        </p:txBody>
      </p:sp>
    </p:spTree>
    <p:extLst>
      <p:ext uri="{BB962C8B-B14F-4D97-AF65-F5344CB8AC3E}">
        <p14:creationId xmlns:p14="http://schemas.microsoft.com/office/powerpoint/2010/main" val="1969490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9</a:t>
            </a:fld>
            <a:endParaRPr kumimoji="1" lang="ja-JP" altLang="en-US"/>
          </a:p>
        </p:txBody>
      </p:sp>
    </p:spTree>
    <p:extLst>
      <p:ext uri="{BB962C8B-B14F-4D97-AF65-F5344CB8AC3E}">
        <p14:creationId xmlns:p14="http://schemas.microsoft.com/office/powerpoint/2010/main" val="324010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10</a:t>
            </a:fld>
            <a:endParaRPr kumimoji="1" lang="ja-JP" altLang="en-US"/>
          </a:p>
        </p:txBody>
      </p:sp>
    </p:spTree>
    <p:extLst>
      <p:ext uri="{BB962C8B-B14F-4D97-AF65-F5344CB8AC3E}">
        <p14:creationId xmlns:p14="http://schemas.microsoft.com/office/powerpoint/2010/main" val="440913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11</a:t>
            </a:fld>
            <a:endParaRPr kumimoji="1" lang="ja-JP" altLang="en-US"/>
          </a:p>
        </p:txBody>
      </p:sp>
    </p:spTree>
    <p:extLst>
      <p:ext uri="{BB962C8B-B14F-4D97-AF65-F5344CB8AC3E}">
        <p14:creationId xmlns:p14="http://schemas.microsoft.com/office/powerpoint/2010/main" val="3177743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29</a:t>
            </a:fld>
            <a:endParaRPr kumimoji="1" lang="ja-JP" altLang="en-US"/>
          </a:p>
        </p:txBody>
      </p:sp>
    </p:spTree>
    <p:extLst>
      <p:ext uri="{BB962C8B-B14F-4D97-AF65-F5344CB8AC3E}">
        <p14:creationId xmlns:p14="http://schemas.microsoft.com/office/powerpoint/2010/main" val="2344740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B872FE4-D4FB-41CC-911D-1A8538F305AC}" type="slidenum">
              <a:rPr kumimoji="1" lang="ja-JP" altLang="en-US" smtClean="0"/>
              <a:t>36</a:t>
            </a:fld>
            <a:endParaRPr kumimoji="1" lang="ja-JP" altLang="en-US"/>
          </a:p>
        </p:txBody>
      </p:sp>
    </p:spTree>
    <p:extLst>
      <p:ext uri="{BB962C8B-B14F-4D97-AF65-F5344CB8AC3E}">
        <p14:creationId xmlns:p14="http://schemas.microsoft.com/office/powerpoint/2010/main" val="20016578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4038600" y="6552000"/>
            <a:ext cx="4114800"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en-US" altLang="ja-JP"/>
              <a:t>2024 A Semester utelcon Information Session Part I</a:t>
            </a:r>
            <a:endParaRPr lang="ja-JP" altLang="en-US"/>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telecon.adm.u-tokyo.ac.jp/utokyo_account/mfa/" TargetMode="External"/><Relationship Id="rId2" Type="http://schemas.openxmlformats.org/officeDocument/2006/relationships/hyperlink" Target="https://utacm.adm.u-tokyo.ac.jp/webmtn/LoginServlet"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youtu.be/IWKAHZCFsI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apps.apple.com/jp/app/microsoft-authenticator/id983156458" TargetMode="External"/><Relationship Id="rId2" Type="http://schemas.openxmlformats.org/officeDocument/2006/relationships/hyperlink" Target="https://play.google.com/store/apps/details?id=com.azure.authenticator&amp;hl=ja&amp;gl=U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youtu.be/5QCnoXLSCrM" TargetMode="External"/><Relationship Id="rId2" Type="http://schemas.openxmlformats.org/officeDocument/2006/relationships/hyperlink" Target="https://youtu.be/q8Uh7o9qq_s" TargetMode="External"/><Relationship Id="rId1" Type="http://schemas.openxmlformats.org/officeDocument/2006/relationships/slideLayout" Target="../slideLayouts/slideLayout2.xml"/><Relationship Id="rId6" Type="http://schemas.openxmlformats.org/officeDocument/2006/relationships/hyperlink" Target="https://youtu.be/Dwcfbs6R6Ac" TargetMode="External"/><Relationship Id="rId5" Type="http://schemas.openxmlformats.org/officeDocument/2006/relationships/hyperlink" Target="https://youtu.be/QpeJezbmf5g" TargetMode="External"/><Relationship Id="rId4" Type="http://schemas.openxmlformats.org/officeDocument/2006/relationships/hyperlink" Target="https://youtu.be/GUKKp_2yNhU"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youtu.be/205_cKXClp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youtu.be/qR5TKZG650I"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youtu.be/W82tOKou7t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youtu.be/wody2hu1tC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utelecon.adm.u-tokyo.ac.jp/utokyo_account/mfa/initia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hyperlink" Target="https://utelecon.adm.u-tokyo.ac.jp/utokyo_account/mfa/"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hyperlink" Target="https://univtokyo.sharepoint.com/sites/utokyoaccount/SitePages/UTokyo-Account-MFA-100.aspx" TargetMode="External"/><Relationship Id="rId2" Type="http://schemas.openxmlformats.org/officeDocument/2006/relationships/hyperlink" Target="https://univtokyo.sharepoint.com/sites/utokyoportal/SitePages/Home.aspx" TargetMode="External"/><Relationship Id="rId1" Type="http://schemas.openxmlformats.org/officeDocument/2006/relationships/slideLayout" Target="../slideLayouts/slideLayout2.xml"/><Relationship Id="rId4" Type="http://schemas.openxmlformats.org/officeDocument/2006/relationships/hyperlink" Target="https://univtokyo.sharepoint.com/:p:/s/utokyoaccount/EQzRN-ZXh7NIrqab0M9pq6sBWuIoLbOMEsJwityqX0R-eA?e=4lZtaI"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univtokyo.sharepoint.com/sites/Security/SitePages/Information_Security_Education.aspx"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utelecon.adm.u-tokyo.ac.jp/utas" TargetMode="External"/><Relationship Id="rId18" Type="http://schemas.openxmlformats.org/officeDocument/2006/relationships/hyperlink" Target="https://utelecon.adm.u-tokyo.ac.jp/google/" TargetMode="External"/><Relationship Id="rId3" Type="http://schemas.openxmlformats.org/officeDocument/2006/relationships/hyperlink" Target="https://www.microsoft365.com/" TargetMode="External"/><Relationship Id="rId7" Type="http://schemas.openxmlformats.org/officeDocument/2006/relationships/hyperlink" Target="https://utol.ecc.u-tokyo.ac.jp/" TargetMode="External"/><Relationship Id="rId12" Type="http://schemas.openxmlformats.org/officeDocument/2006/relationships/hyperlink" Target="https://acm.wifi.adm.u-tokyo.ac.jp/secure/user_applies/index/1/" TargetMode="External"/><Relationship Id="rId17" Type="http://schemas.openxmlformats.org/officeDocument/2006/relationships/hyperlink" Target="https://utelecon.adm.u-tokyo.ac.jp/slack/" TargetMode="External"/><Relationship Id="rId2" Type="http://schemas.openxmlformats.org/officeDocument/2006/relationships/hyperlink" Target="https://utacm.adm.u-tokyo.ac.jp/webmtn/LoginServlet" TargetMode="External"/><Relationship Id="rId16" Type="http://schemas.openxmlformats.org/officeDocument/2006/relationships/hyperlink" Target="https://utelecon.adm.u-tokyo.ac.jp/zoom/signin/" TargetMode="External"/><Relationship Id="rId20" Type="http://schemas.openxmlformats.org/officeDocument/2006/relationships/hyperlink" Target="https://utelecon.adm.u-tokyo.ac.jp/utokyo_account/" TargetMode="External"/><Relationship Id="rId1" Type="http://schemas.openxmlformats.org/officeDocument/2006/relationships/slideLayout" Target="../slideLayouts/slideLayout3.xml"/><Relationship Id="rId6" Type="http://schemas.openxmlformats.org/officeDocument/2006/relationships/hyperlink" Target="https://u-tokyo-ac-jp.zoom.us/profile" TargetMode="External"/><Relationship Id="rId11" Type="http://schemas.openxmlformats.org/officeDocument/2006/relationships/hyperlink" Target="https://utelecon.adm.u-tokyo.ac.jp/utokyo_wifi/" TargetMode="External"/><Relationship Id="rId5" Type="http://schemas.openxmlformats.org/officeDocument/2006/relationships/hyperlink" Target="https://utokyo.enterprise.slack.com/" TargetMode="External"/><Relationship Id="rId15" Type="http://schemas.openxmlformats.org/officeDocument/2006/relationships/hyperlink" Target="https://utelecon.adm.u-tokyo.ac.jp/utol/" TargetMode="External"/><Relationship Id="rId10" Type="http://schemas.openxmlformats.org/officeDocument/2006/relationships/image" Target="../media/image4.png"/><Relationship Id="rId19" Type="http://schemas.openxmlformats.org/officeDocument/2006/relationships/hyperlink" Target="https://utelecon.adm.u-tokyo.ac.jp/microsoft/" TargetMode="External"/><Relationship Id="rId4" Type="http://schemas.openxmlformats.org/officeDocument/2006/relationships/hyperlink" Target="https://mail.google.com/a/g.ecc.u-tokyo.ac.jp" TargetMode="External"/><Relationship Id="rId9" Type="http://schemas.openxmlformats.org/officeDocument/2006/relationships/hyperlink" Target="https://utas.adm.u-tokyo.ac.jp/" TargetMode="External"/><Relationship Id="rId1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mail.google.com/a/g.ecc.u-tokyo.ac.jp" TargetMode="External"/><Relationship Id="rId2" Type="http://schemas.openxmlformats.org/officeDocument/2006/relationships/hyperlink" Target="https://acm.wifi.adm.u-tokyo.ac.jp/secure/user_applies/index/1/"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utelecon.adm.u-tokyo.ac.jp/utokyo_wifi/"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utelecon.adm.u-tokyo.ac.jp/about/" TargetMode="External"/><Relationship Id="rId2" Type="http://schemas.openxmlformats.org/officeDocument/2006/relationships/hyperlink" Target="https://utelecon.adm.u-tokyo.ac.jp/" TargetMode="External"/><Relationship Id="rId1" Type="http://schemas.openxmlformats.org/officeDocument/2006/relationships/slideLayout" Target="../slideLayouts/slideLayout3.xml"/><Relationship Id="rId4" Type="http://schemas.openxmlformats.org/officeDocument/2006/relationships/hyperlink" Target="&#27963;&#21205;&#29702;&#24565;&#12392;&#30446;&#2716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elecon.adm.u-tokyo.ac.jp/suppor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a:t>
            </a:r>
            <a:br>
              <a:rPr kumimoji="1" lang="en-US" altLang="ja-JP" dirty="0"/>
            </a:br>
            <a:r>
              <a:rPr kumimoji="1" lang="ja-JP" altLang="en-US" dirty="0"/>
              <a:t>東京大学における情報システムの基礎</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田浦 健次朗</a:t>
            </a:r>
            <a:endParaRPr kumimoji="1" lang="en-US" altLang="ja-JP" dirty="0"/>
          </a:p>
          <a:p>
            <a:r>
              <a:rPr kumimoji="1" lang="en-US" altLang="ja-JP" dirty="0"/>
              <a:t>		</a:t>
            </a:r>
            <a:r>
              <a:rPr kumimoji="1" lang="ja-JP" altLang="en-US" dirty="0"/>
              <a:t>執行役・副学長</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185796BE-649F-07FB-1563-C3925D286318}"/>
              </a:ext>
            </a:extLst>
          </p:cNvPr>
          <p:cNvSpPr txBox="1"/>
          <p:nvPr/>
        </p:nvSpPr>
        <p:spPr>
          <a:xfrm>
            <a:off x="8528817" y="6550223"/>
            <a:ext cx="3663183" cy="307777"/>
          </a:xfrm>
          <a:prstGeom prst="rect">
            <a:avLst/>
          </a:prstGeom>
          <a:noFill/>
        </p:spPr>
        <p:txBody>
          <a:bodyPr wrap="none" rtlCol="0">
            <a:spAutoFit/>
          </a:bodyPr>
          <a:lstStyle/>
          <a:p>
            <a:pPr algn="r"/>
            <a:r>
              <a:rPr kumimoji="1" lang="en-US" altLang="ja-JP" sz="1400" dirty="0">
                <a:solidFill>
                  <a:schemeClr val="bg1"/>
                </a:solidFill>
                <a:latin typeface="Consolas" panose="020B0609020204030204" pitchFamily="49" charset="0"/>
              </a:rPr>
              <a:t>Ver 2.</a:t>
            </a:r>
            <a:r>
              <a:rPr lang="en-US" altLang="ja-JP" sz="1400" dirty="0">
                <a:solidFill>
                  <a:schemeClr val="bg1"/>
                </a:solidFill>
                <a:latin typeface="Consolas" panose="020B0609020204030204" pitchFamily="49" charset="0"/>
              </a:rPr>
              <a:t>22</a:t>
            </a:r>
            <a:r>
              <a:rPr kumimoji="1" lang="en-US" altLang="ja-JP" sz="1400" dirty="0">
                <a:solidFill>
                  <a:schemeClr val="bg1"/>
                </a:solidFill>
                <a:latin typeface="Consolas" panose="020B0609020204030204" pitchFamily="49" charset="0"/>
              </a:rPr>
              <a:t> Last updated on 2024/09/10</a:t>
            </a:r>
            <a:endParaRPr kumimoji="1" lang="ja-JP" altLang="en-US" sz="1400" dirty="0">
              <a:solidFill>
                <a:schemeClr val="bg1"/>
              </a:solidFill>
              <a:latin typeface="Consolas" panose="020B0609020204030204" pitchFamily="49" charset="0"/>
            </a:endParaRPr>
          </a:p>
        </p:txBody>
      </p:sp>
      <p:sp>
        <p:nvSpPr>
          <p:cNvPr id="12" name="四角形: 角を丸くする 11">
            <a:extLst>
              <a:ext uri="{FF2B5EF4-FFF2-40B4-BE49-F238E27FC236}">
                <a16:creationId xmlns:a16="http://schemas.microsoft.com/office/drawing/2014/main" id="{FDC32D80-B285-7436-6F65-B6817A71F49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DC0DBA6-B416-39AD-7FF4-83735FFBE467}"/>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4" name="テキスト ボックス 13">
            <a:extLst>
              <a:ext uri="{FF2B5EF4-FFF2-40B4-BE49-F238E27FC236}">
                <a16:creationId xmlns:a16="http://schemas.microsoft.com/office/drawing/2014/main" id="{7E5ACE3A-75A3-23DE-BBF4-1240B2255A1F}"/>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正方形/長方形 18">
            <a:extLst>
              <a:ext uri="{FF2B5EF4-FFF2-40B4-BE49-F238E27FC236}">
                <a16:creationId xmlns:a16="http://schemas.microsoft.com/office/drawing/2014/main" id="{18795151-5A46-6734-EAF4-E36EC1E1DB06}"/>
              </a:ext>
            </a:extLst>
          </p:cNvPr>
          <p:cNvSpPr/>
          <p:nvPr/>
        </p:nvSpPr>
        <p:spPr>
          <a:xfrm>
            <a:off x="1371600" y="3584504"/>
            <a:ext cx="3581400" cy="459813"/>
          </a:xfrm>
          <a:prstGeom prst="rect">
            <a:avLst/>
          </a:prstGeom>
          <a:solidFill>
            <a:srgbClr val="D5D7D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B45BD12-BA0C-4883-189F-488F36FE2F08}"/>
              </a:ext>
            </a:extLst>
          </p:cNvPr>
          <p:cNvSpPr/>
          <p:nvPr/>
        </p:nvSpPr>
        <p:spPr>
          <a:xfrm>
            <a:off x="1273800" y="1201484"/>
            <a:ext cx="7550886" cy="1096790"/>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b="0" dirty="0"/>
              <a:t>あなたの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457200" lvl="1" indent="0">
              <a:lnSpc>
                <a:spcPct val="100000"/>
              </a:lnSpc>
              <a:buNone/>
            </a:pPr>
            <a:r>
              <a:rPr lang="en-US" altLang="ja-JP" sz="3600" b="1" dirty="0">
                <a:solidFill>
                  <a:srgbClr val="155F90"/>
                </a:solidFill>
                <a:latin typeface="Consolas" panose="020B0609020204030204" pitchFamily="49" charset="0"/>
                <a:cs typeface="Courier New" panose="02070309020205020404" pitchFamily="49" charset="0"/>
              </a:rPr>
              <a:t>xxxxxxxxxx@utac.u-tokyo.ac.jp</a:t>
            </a:r>
          </a:p>
          <a:p>
            <a:pPr marL="457200" lvl="1" indent="0">
              <a:lnSpc>
                <a:spcPct val="100000"/>
              </a:lnSpc>
              <a:buNone/>
            </a:pPr>
            <a:endParaRPr lang="en-US" altLang="ja-JP" dirty="0"/>
          </a:p>
          <a:p>
            <a:pPr>
              <a:lnSpc>
                <a:spcPct val="100000"/>
              </a:lnSpc>
            </a:pPr>
            <a:endParaRPr lang="en-US" altLang="ja-JP" sz="400" dirty="0"/>
          </a:p>
          <a:p>
            <a:pPr>
              <a:lnSpc>
                <a:spcPct val="100000"/>
              </a:lnSpc>
            </a:pPr>
            <a:r>
              <a:rPr lang="ja-JP" altLang="en-US" b="1" dirty="0">
                <a:solidFill>
                  <a:srgbClr val="155F90"/>
                </a:solidFill>
              </a:rPr>
              <a:t>職員証</a:t>
            </a:r>
            <a:r>
              <a:rPr lang="ja-JP" altLang="en-US" sz="2400" dirty="0"/>
              <a:t>（学生証）</a:t>
            </a:r>
            <a:r>
              <a:rPr lang="ja-JP" altLang="en-US" b="1" dirty="0">
                <a:solidFill>
                  <a:srgbClr val="155F90"/>
                </a:solidFill>
              </a:rPr>
              <a:t>記載</a:t>
            </a:r>
            <a:r>
              <a:rPr lang="ja-JP" altLang="en-US" dirty="0"/>
              <a:t>の</a:t>
            </a:r>
            <a:r>
              <a:rPr lang="en-US" altLang="ja-JP" dirty="0"/>
              <a:t>10</a:t>
            </a:r>
            <a:r>
              <a:rPr lang="ja-JP" altLang="en-US" dirty="0"/>
              <a:t>桁の数字</a:t>
            </a:r>
            <a:endParaRPr lang="en-US" altLang="ja-JP" b="1" dirty="0">
              <a:solidFill>
                <a:srgbClr val="155F90"/>
              </a:solidFill>
            </a:endParaRPr>
          </a:p>
          <a:p>
            <a:pPr lvl="1">
              <a:lnSpc>
                <a:spcPct val="100000"/>
              </a:lnSpc>
            </a:pPr>
            <a:r>
              <a:rPr lang="ja-JP" altLang="en-US" dirty="0"/>
              <a:t>右下に書かれた数字列の</a:t>
            </a:r>
            <a:r>
              <a:rPr lang="ja-JP" altLang="en-US" b="1" dirty="0">
                <a:solidFill>
                  <a:srgbClr val="155F90"/>
                </a:solidFill>
              </a:rPr>
              <a:t>右から</a:t>
            </a:r>
            <a:r>
              <a:rPr lang="en-US" altLang="ja-JP" b="1" dirty="0">
                <a:solidFill>
                  <a:srgbClr val="155F90"/>
                </a:solidFill>
              </a:rPr>
              <a:t>10</a:t>
            </a:r>
            <a:r>
              <a:rPr lang="ja-JP" altLang="en-US" b="1" dirty="0">
                <a:solidFill>
                  <a:srgbClr val="155F90"/>
                </a:solidFill>
              </a:rPr>
              <a:t>桁</a:t>
            </a:r>
            <a:endParaRPr lang="en-US" altLang="ja-JP" b="1" dirty="0">
              <a:solidFill>
                <a:srgbClr val="155F90"/>
              </a:solidFill>
            </a:endParaRPr>
          </a:p>
          <a:p>
            <a:pPr>
              <a:lnSpc>
                <a:spcPct val="100000"/>
              </a:lnSpc>
            </a:pPr>
            <a:endParaRPr lang="en-US" altLang="ja-JP" dirty="0"/>
          </a:p>
          <a:p>
            <a:pPr>
              <a:lnSpc>
                <a:spcPct val="100000"/>
              </a:lnSpc>
            </a:pPr>
            <a:endParaRPr lang="en-US" altLang="ja-JP" dirty="0"/>
          </a:p>
          <a:p>
            <a:pPr>
              <a:lnSpc>
                <a:spcPct val="100000"/>
              </a:lnSpc>
            </a:pPr>
            <a:endParaRPr lang="en-US" altLang="ja-JP" dirty="0"/>
          </a:p>
          <a:p>
            <a:pPr>
              <a:lnSpc>
                <a:spcPct val="100000"/>
              </a:lnSpc>
            </a:pPr>
            <a:endParaRPr lang="en-US" altLang="ja-JP" sz="1400" dirty="0"/>
          </a:p>
          <a:p>
            <a:pPr>
              <a:lnSpc>
                <a:spcPct val="100000"/>
              </a:lnSpc>
            </a:pPr>
            <a:r>
              <a:rPr lang="ja-JP" altLang="en-US" dirty="0"/>
              <a:t>「</a:t>
            </a:r>
            <a:r>
              <a:rPr lang="en-US" altLang="ja-JP" dirty="0" err="1"/>
              <a:t>UTokyo</a:t>
            </a:r>
            <a:r>
              <a:rPr lang="en-US" altLang="ja-JP" dirty="0"/>
              <a:t> Account </a:t>
            </a:r>
            <a:r>
              <a:rPr lang="ja-JP" altLang="en-US" dirty="0"/>
              <a:t>パスワード通知書」でも確認が可能</a:t>
            </a:r>
            <a:r>
              <a:rPr lang="ja-JP" altLang="en-US" sz="2000" dirty="0"/>
              <a:t>（</a:t>
            </a:r>
            <a:r>
              <a:rPr lang="en-US" altLang="ja-JP" sz="2000" dirty="0"/>
              <a:t>p. 14</a:t>
            </a:r>
            <a:r>
              <a:rPr lang="ja-JP" altLang="en-US" sz="2000" dirty="0"/>
              <a:t>）</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cxnSp>
        <p:nvCxnSpPr>
          <p:cNvPr id="9" name="直線コネクタ 8">
            <a:extLst>
              <a:ext uri="{FF2B5EF4-FFF2-40B4-BE49-F238E27FC236}">
                <a16:creationId xmlns:a16="http://schemas.microsoft.com/office/drawing/2014/main" id="{B45D5379-789E-5449-9316-AC3FF7BB6213}"/>
              </a:ext>
            </a:extLst>
          </p:cNvPr>
          <p:cNvCxnSpPr>
            <a:cxnSpLocks/>
          </p:cNvCxnSpPr>
          <p:nvPr/>
        </p:nvCxnSpPr>
        <p:spPr>
          <a:xfrm>
            <a:off x="1359725" y="1817434"/>
            <a:ext cx="2524125"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3" name="テキスト ボックス 12">
            <a:extLst>
              <a:ext uri="{FF2B5EF4-FFF2-40B4-BE49-F238E27FC236}">
                <a16:creationId xmlns:a16="http://schemas.microsoft.com/office/drawing/2014/main" id="{0C328C6F-E3D4-29AA-935C-205650B1E3D3}"/>
              </a:ext>
            </a:extLst>
          </p:cNvPr>
          <p:cNvSpPr txBox="1"/>
          <p:nvPr/>
        </p:nvSpPr>
        <p:spPr>
          <a:xfrm>
            <a:off x="1184755" y="1846304"/>
            <a:ext cx="2897813" cy="461665"/>
          </a:xfrm>
          <a:prstGeom prst="rect">
            <a:avLst/>
          </a:prstGeom>
          <a:noFill/>
        </p:spPr>
        <p:txBody>
          <a:bodyPr wrap="square">
            <a:spAutoFit/>
          </a:bodyPr>
          <a:lstStyle/>
          <a:p>
            <a:pPr algn="ctr"/>
            <a:r>
              <a:rPr lang="ja-JP" altLang="en-US" sz="2400" dirty="0">
                <a:solidFill>
                  <a:srgbClr val="FF9900"/>
                </a:solidFill>
                <a:latin typeface="+mj-ea"/>
                <a:ea typeface="+mj-ea"/>
              </a:rPr>
              <a:t>10桁の数字</a:t>
            </a:r>
            <a:endParaRPr lang="en-US" altLang="ja-JP" sz="2400" dirty="0">
              <a:solidFill>
                <a:srgbClr val="FF9900"/>
              </a:solidFill>
              <a:latin typeface="+mj-ea"/>
              <a:ea typeface="+mj-ea"/>
              <a:cs typeface="Courier New" panose="02070309020205020404" pitchFamily="49" charset="0"/>
            </a:endParaRPr>
          </a:p>
        </p:txBody>
      </p:sp>
      <p:sp>
        <p:nvSpPr>
          <p:cNvPr id="17" name="テキスト ボックス 16">
            <a:extLst>
              <a:ext uri="{FF2B5EF4-FFF2-40B4-BE49-F238E27FC236}">
                <a16:creationId xmlns:a16="http://schemas.microsoft.com/office/drawing/2014/main" id="{CE8FC3C3-1B4E-7E55-E0CB-70D71405D4C1}"/>
              </a:ext>
            </a:extLst>
          </p:cNvPr>
          <p:cNvSpPr txBox="1"/>
          <p:nvPr/>
        </p:nvSpPr>
        <p:spPr>
          <a:xfrm>
            <a:off x="1371600" y="3584504"/>
            <a:ext cx="5942907" cy="1631216"/>
          </a:xfrm>
          <a:prstGeom prst="rect">
            <a:avLst/>
          </a:prstGeom>
          <a:noFill/>
        </p:spPr>
        <p:txBody>
          <a:bodyPr wrap="square">
            <a:spAutoFit/>
          </a:bodyPr>
          <a:lstStyle/>
          <a:p>
            <a:pPr marL="0" indent="0">
              <a:lnSpc>
                <a:spcPct val="100000"/>
              </a:lnSpc>
              <a:buNone/>
            </a:pPr>
            <a:r>
              <a:rPr lang="en-US" altLang="ja-JP" sz="2400" dirty="0">
                <a:latin typeface="Consolas" panose="020B0609020204030204" pitchFamily="49" charset="0"/>
              </a:rPr>
              <a:t>000000 003456 789012</a:t>
            </a:r>
          </a:p>
          <a:p>
            <a:pPr marL="0" indent="0">
              <a:lnSpc>
                <a:spcPct val="100000"/>
              </a:lnSpc>
              <a:buNone/>
            </a:pPr>
            <a:endParaRPr lang="en-US" altLang="ja-JP" sz="2400" dirty="0">
              <a:latin typeface="Consolas" panose="020B0609020204030204" pitchFamily="49" charset="0"/>
            </a:endParaRPr>
          </a:p>
          <a:p>
            <a:pPr marL="0" indent="0">
              <a:lnSpc>
                <a:spcPct val="100000"/>
              </a:lnSpc>
              <a:buNone/>
            </a:pPr>
            <a:r>
              <a:rPr lang="en-US" altLang="ja-JP" sz="2400" dirty="0" err="1"/>
              <a:t>UTokyo</a:t>
            </a:r>
            <a:r>
              <a:rPr lang="en-US" altLang="ja-JP" sz="2400" dirty="0"/>
              <a:t> Account </a:t>
            </a:r>
            <a:r>
              <a:rPr lang="ja-JP" altLang="en-US" sz="2400" dirty="0"/>
              <a:t>は</a:t>
            </a:r>
            <a:endParaRPr lang="en-US" altLang="ja-JP" sz="2400" dirty="0"/>
          </a:p>
          <a:p>
            <a:pPr marL="0" indent="0">
              <a:lnSpc>
                <a:spcPct val="100000"/>
              </a:lnSpc>
              <a:buNone/>
            </a:pPr>
            <a:r>
              <a:rPr lang="en-US" altLang="ja-JP" sz="2400" dirty="0">
                <a:latin typeface="Consolas" panose="020B0609020204030204" pitchFamily="49" charset="0"/>
              </a:rPr>
              <a:t>3456789012@utac.u-tokyo.ac.jp</a:t>
            </a:r>
          </a:p>
        </p:txBody>
      </p:sp>
      <p:sp>
        <p:nvSpPr>
          <p:cNvPr id="18" name="矢印: 下 17">
            <a:extLst>
              <a:ext uri="{FF2B5EF4-FFF2-40B4-BE49-F238E27FC236}">
                <a16:creationId xmlns:a16="http://schemas.microsoft.com/office/drawing/2014/main" id="{7449C4F6-55D5-5BE1-5A2D-C2E2CD24D267}"/>
              </a:ext>
            </a:extLst>
          </p:cNvPr>
          <p:cNvSpPr/>
          <p:nvPr/>
        </p:nvSpPr>
        <p:spPr>
          <a:xfrm>
            <a:off x="2961029" y="4076795"/>
            <a:ext cx="402542" cy="328537"/>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8486F15D-24CE-F8CE-F28C-553D88AD8480}"/>
              </a:ext>
            </a:extLst>
          </p:cNvPr>
          <p:cNvPicPr>
            <a:picLocks noChangeAspect="1"/>
          </p:cNvPicPr>
          <p:nvPr/>
        </p:nvPicPr>
        <p:blipFill>
          <a:blip r:embed="rId3"/>
          <a:stretch>
            <a:fillRect/>
          </a:stretch>
        </p:blipFill>
        <p:spPr>
          <a:xfrm>
            <a:off x="7479761" y="2682954"/>
            <a:ext cx="4383463" cy="2757091"/>
          </a:xfrm>
          <a:prstGeom prst="rect">
            <a:avLst/>
          </a:prstGeom>
        </p:spPr>
      </p:pic>
      <p:cxnSp>
        <p:nvCxnSpPr>
          <p:cNvPr id="14" name="直線コネクタ 13">
            <a:extLst>
              <a:ext uri="{FF2B5EF4-FFF2-40B4-BE49-F238E27FC236}">
                <a16:creationId xmlns:a16="http://schemas.microsoft.com/office/drawing/2014/main" id="{42FF74DC-00B1-55BF-524E-787CD08445B3}"/>
              </a:ext>
            </a:extLst>
          </p:cNvPr>
          <p:cNvCxnSpPr>
            <a:cxnSpLocks/>
            <a:stCxn id="15" idx="1"/>
          </p:cNvCxnSpPr>
          <p:nvPr/>
        </p:nvCxnSpPr>
        <p:spPr>
          <a:xfrm flipH="1" flipV="1">
            <a:off x="4953000" y="3799840"/>
            <a:ext cx="5326380" cy="1411106"/>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55375627-6BA0-C8F4-4473-2CBD3A927929}"/>
              </a:ext>
            </a:extLst>
          </p:cNvPr>
          <p:cNvSpPr/>
          <p:nvPr/>
        </p:nvSpPr>
        <p:spPr>
          <a:xfrm>
            <a:off x="10279380" y="5063320"/>
            <a:ext cx="1539240" cy="295252"/>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802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色々</a:t>
            </a:r>
            <a:r>
              <a:rPr lang="ja-JP" altLang="en-US" b="0" dirty="0"/>
              <a:t>な呼ばれ方をする </a:t>
            </a:r>
            <a:r>
              <a:rPr lang="en-US" altLang="ja-JP" b="0" dirty="0" err="1"/>
              <a:t>UTokyo</a:t>
            </a:r>
            <a:r>
              <a:rPr lang="en-US" altLang="ja-JP" b="0" dirty="0"/>
              <a:t> Account</a:t>
            </a:r>
            <a:endParaRPr kumimoji="1" lang="ja-JP" altLang="en-US" b="0"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en-US" altLang="ja-JP" dirty="0" err="1"/>
              <a:t>UTokyo</a:t>
            </a:r>
            <a:r>
              <a:rPr lang="en-US" altLang="ja-JP" dirty="0"/>
              <a:t> Account </a:t>
            </a:r>
            <a:r>
              <a:rPr lang="ja-JP" altLang="en-US" dirty="0"/>
              <a:t>は学内で色々な呼ばれ方をしています</a:t>
            </a:r>
            <a:endParaRPr lang="en-US" altLang="ja-JP" dirty="0"/>
          </a:p>
          <a:p>
            <a:pPr marL="0" indent="0">
              <a:lnSpc>
                <a:spcPct val="100000"/>
              </a:lnSpc>
              <a:buNone/>
            </a:pPr>
            <a:endParaRPr lang="en-US" altLang="ja-JP" dirty="0">
              <a:latin typeface="+mj-ea"/>
              <a:ea typeface="+mj-ea"/>
            </a:endParaRPr>
          </a:p>
          <a:p>
            <a:pPr>
              <a:lnSpc>
                <a:spcPct val="100000"/>
              </a:lnSpc>
            </a:pPr>
            <a:r>
              <a:rPr lang="ja-JP" altLang="en-US" dirty="0">
                <a:latin typeface="+mj-ea"/>
                <a:ea typeface="+mj-ea"/>
              </a:rPr>
              <a:t>「</a:t>
            </a:r>
            <a:r>
              <a:rPr lang="en-US" altLang="ja-JP" dirty="0">
                <a:latin typeface="+mj-ea"/>
                <a:ea typeface="+mj-ea"/>
              </a:rPr>
              <a:t>10</a:t>
            </a:r>
            <a:r>
              <a:rPr lang="ja-JP" altLang="en-US" dirty="0">
                <a:latin typeface="+mj-ea"/>
                <a:ea typeface="+mj-ea"/>
              </a:rPr>
              <a:t>桁」「</a:t>
            </a:r>
            <a:r>
              <a:rPr lang="en-US" altLang="ja-JP" dirty="0">
                <a:latin typeface="+mj-ea"/>
                <a:ea typeface="+mj-ea"/>
              </a:rPr>
              <a:t>10</a:t>
            </a:r>
            <a:r>
              <a:rPr lang="ja-JP" altLang="en-US" dirty="0">
                <a:latin typeface="+mj-ea"/>
                <a:ea typeface="+mj-ea"/>
              </a:rPr>
              <a:t>桁の</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a:t>
            </a:r>
            <a:r>
              <a:rPr lang="en-US" altLang="ja-JP" dirty="0">
                <a:solidFill>
                  <a:schemeClr val="accent6"/>
                </a:solidFill>
              </a:rPr>
              <a:t>10</a:t>
            </a:r>
            <a:r>
              <a:rPr lang="ja-JP" altLang="en-US" dirty="0">
                <a:solidFill>
                  <a:schemeClr val="accent6"/>
                </a:solidFill>
              </a:rPr>
              <a:t>桁の</a:t>
            </a:r>
            <a:r>
              <a:rPr lang="en-US" altLang="ja-JP" dirty="0">
                <a:solidFill>
                  <a:schemeClr val="accent6"/>
                </a:solidFill>
              </a:rPr>
              <a:t>ID</a:t>
            </a:r>
            <a:r>
              <a:rPr lang="ja-JP" altLang="en-US" dirty="0">
                <a:solidFill>
                  <a:schemeClr val="accent6"/>
                </a:solidFill>
              </a:rPr>
              <a:t>，何番？</a:t>
            </a:r>
            <a:r>
              <a:rPr lang="en-US" altLang="ja-JP" dirty="0">
                <a:solidFill>
                  <a:schemeClr val="accent6"/>
                </a:solidFill>
              </a:rPr>
              <a:t>〟</a:t>
            </a:r>
            <a:endParaRPr lang="en-US" altLang="ja-JP" i="1" dirty="0"/>
          </a:p>
          <a:p>
            <a:pPr>
              <a:lnSpc>
                <a:spcPct val="100000"/>
              </a:lnSpc>
            </a:pPr>
            <a:r>
              <a:rPr lang="ja-JP" altLang="en-US" dirty="0">
                <a:latin typeface="+mj-ea"/>
                <a:ea typeface="+mj-ea"/>
              </a:rPr>
              <a:t>「共通</a:t>
            </a:r>
            <a:r>
              <a:rPr lang="en-US" altLang="ja-JP" dirty="0">
                <a:latin typeface="+mj-ea"/>
                <a:ea typeface="+mj-ea"/>
              </a:rPr>
              <a:t>ID</a:t>
            </a:r>
            <a:r>
              <a:rPr lang="ja-JP" altLang="en-US" dirty="0">
                <a:latin typeface="+mj-ea"/>
                <a:ea typeface="+mj-ea"/>
              </a:rPr>
              <a:t>」</a:t>
            </a:r>
            <a:endParaRPr lang="en-US" altLang="ja-JP" dirty="0"/>
          </a:p>
          <a:p>
            <a:pPr marL="457200" lvl="1" indent="0">
              <a:lnSpc>
                <a:spcPct val="100000"/>
              </a:lnSpc>
              <a:buNone/>
            </a:pPr>
            <a:r>
              <a:rPr lang="en-US" altLang="ja-JP" dirty="0">
                <a:solidFill>
                  <a:schemeClr val="accent6"/>
                </a:solidFill>
              </a:rPr>
              <a:t>〝</a:t>
            </a:r>
            <a:r>
              <a:rPr lang="ja-JP" altLang="en-US" dirty="0">
                <a:solidFill>
                  <a:schemeClr val="accent6"/>
                </a:solidFill>
              </a:rPr>
              <a:t>あなたの共通</a:t>
            </a:r>
            <a:r>
              <a:rPr lang="en-US" altLang="ja-JP" dirty="0">
                <a:solidFill>
                  <a:schemeClr val="accent6"/>
                </a:solidFill>
              </a:rPr>
              <a:t>ID</a:t>
            </a:r>
            <a:r>
              <a:rPr lang="ja-JP" altLang="en-US" dirty="0">
                <a:solidFill>
                  <a:schemeClr val="accent6"/>
                </a:solidFill>
              </a:rPr>
              <a:t>を教えてください</a:t>
            </a:r>
            <a:r>
              <a:rPr lang="en-US" altLang="ja-JP" dirty="0">
                <a:solidFill>
                  <a:schemeClr val="accent6"/>
                </a:solidFill>
              </a:rPr>
              <a:t>〟</a:t>
            </a:r>
            <a:endParaRPr lang="en-US" altLang="ja-JP" i="1" dirty="0">
              <a:solidFill>
                <a:schemeClr val="accent6"/>
              </a:solidFill>
            </a:endParaRPr>
          </a:p>
          <a:p>
            <a:pPr>
              <a:lnSpc>
                <a:spcPct val="100000"/>
              </a:lnSpc>
            </a:pPr>
            <a:r>
              <a:rPr lang="ja-JP" altLang="en-US" dirty="0"/>
              <a:t>「</a:t>
            </a:r>
            <a:r>
              <a:rPr lang="en-US" altLang="ja-JP" dirty="0" err="1"/>
              <a:t>utac</a:t>
            </a:r>
            <a:r>
              <a:rPr lang="ja-JP" altLang="en-US" dirty="0"/>
              <a:t>」</a:t>
            </a:r>
            <a:r>
              <a:rPr lang="en-US" altLang="ja-JP" dirty="0"/>
              <a:t> </a:t>
            </a:r>
            <a:r>
              <a:rPr lang="ja-JP" altLang="en-US" sz="2000" dirty="0">
                <a:latin typeface="+mj-lt"/>
              </a:rPr>
              <a:t>ユータック または ユーティーエーシー</a:t>
            </a:r>
            <a:endParaRPr lang="en-US" altLang="ja-JP" sz="2000" dirty="0">
              <a:latin typeface="+mj-lt"/>
            </a:endParaRPr>
          </a:p>
          <a:p>
            <a:pPr marL="457200" lvl="1" indent="0">
              <a:lnSpc>
                <a:spcPct val="100000"/>
              </a:lnSpc>
              <a:buNone/>
            </a:pPr>
            <a:r>
              <a:rPr lang="ja-JP" altLang="en-US" dirty="0"/>
              <a:t>　公式な略称だが，あまり広くは使われていない</a:t>
            </a:r>
            <a:r>
              <a:rPr lang="en-US" altLang="ja-JP" dirty="0"/>
              <a:t>……</a:t>
            </a:r>
          </a:p>
          <a:p>
            <a:pPr>
              <a:lnSpc>
                <a:spcPct val="100000"/>
              </a:lnSpc>
            </a:pP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Tree>
    <p:extLst>
      <p:ext uri="{BB962C8B-B14F-4D97-AF65-F5344CB8AC3E}">
        <p14:creationId xmlns:p14="http://schemas.microsoft.com/office/powerpoint/2010/main" val="180261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E2EC139B-65E4-FF06-9491-F7FF41D0AD8A}"/>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277D0654-04CD-26D6-E281-04F6B631E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初期設定と多要素認証</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4488537"/>
            <a:ext cx="4768517"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3B667A88-059C-B5A1-E5D5-B3FEBC29AEB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5CF6448-64AF-D2D4-F1C2-112BF168D5AF}"/>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0EF0C87-9C55-E8CA-D8A1-19F97E1FD2EE}"/>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1494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383D0CB7-EBD6-69E1-0A47-AF433127C29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D073936-B38D-636E-B64F-A46231BC0286}"/>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469A2657-4497-A499-F116-280E7AF4EDE9}"/>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2" name="タイトル 1">
            <a:extLst>
              <a:ext uri="{FF2B5EF4-FFF2-40B4-BE49-F238E27FC236}">
                <a16:creationId xmlns:a16="http://schemas.microsoft.com/office/drawing/2014/main" id="{E1C71264-E0DB-6E85-24B8-1A10969DC1F1}"/>
              </a:ext>
            </a:extLst>
          </p:cNvPr>
          <p:cNvSpPr>
            <a:spLocks noGrp="1"/>
          </p:cNvSpPr>
          <p:nvPr>
            <p:ph type="title"/>
          </p:nvPr>
        </p:nvSpPr>
        <p:spPr/>
        <p:txBody>
          <a:bodyPr/>
          <a:lstStyle/>
          <a:p>
            <a:r>
              <a:rPr kumimoji="1" lang="ja-JP" altLang="en-US" dirty="0"/>
              <a:t>初期設定</a:t>
            </a:r>
          </a:p>
        </p:txBody>
      </p:sp>
      <p:sp>
        <p:nvSpPr>
          <p:cNvPr id="3" name="コンテンツ プレースホルダー 2">
            <a:extLst>
              <a:ext uri="{FF2B5EF4-FFF2-40B4-BE49-F238E27FC236}">
                <a16:creationId xmlns:a16="http://schemas.microsoft.com/office/drawing/2014/main" id="{CFEC4721-783A-F6F0-F53F-381DB77A865E}"/>
              </a:ext>
            </a:extLst>
          </p:cNvPr>
          <p:cNvSpPr>
            <a:spLocks noGrp="1"/>
          </p:cNvSpPr>
          <p:nvPr>
            <p:ph idx="1"/>
          </p:nvPr>
        </p:nvSpPr>
        <p:spPr/>
        <p:txBody>
          <a:bodyPr/>
          <a:lstStyle/>
          <a:p>
            <a:pPr marL="0" indent="0">
              <a:lnSpc>
                <a:spcPct val="100000"/>
              </a:lnSpc>
              <a:buNone/>
            </a:pPr>
            <a:r>
              <a:rPr kumimoji="1" lang="en-US" altLang="ja-JP" sz="3600" b="1" dirty="0" err="1">
                <a:solidFill>
                  <a:srgbClr val="155F90"/>
                </a:solidFill>
              </a:rPr>
              <a:t>UTokyo</a:t>
            </a:r>
            <a:r>
              <a:rPr kumimoji="1" lang="en-US" altLang="ja-JP" sz="3600" b="1" dirty="0">
                <a:solidFill>
                  <a:srgbClr val="155F90"/>
                </a:solidFill>
              </a:rPr>
              <a:t> Account </a:t>
            </a:r>
            <a:r>
              <a:rPr kumimoji="1" lang="ja-JP" altLang="en-US" sz="3600" b="1" dirty="0">
                <a:solidFill>
                  <a:srgbClr val="155F90"/>
                </a:solidFill>
              </a:rPr>
              <a:t>を使う準備</a:t>
            </a:r>
            <a:endParaRPr kumimoji="1" lang="en-US" altLang="ja-JP" sz="3600" b="1" dirty="0">
              <a:solidFill>
                <a:srgbClr val="155F90"/>
              </a:solidFill>
            </a:endParaRPr>
          </a:p>
          <a:p>
            <a:pPr marL="514350" indent="-514350">
              <a:lnSpc>
                <a:spcPct val="100000"/>
              </a:lnSpc>
              <a:buFont typeface="+mj-lt"/>
              <a:buAutoNum type="arabicPeriod"/>
            </a:pPr>
            <a:r>
              <a:rPr kumimoji="1" lang="en-US" altLang="ja-JP" dirty="0" err="1"/>
              <a:t>UTokyo</a:t>
            </a:r>
            <a:r>
              <a:rPr kumimoji="1" lang="en-US" altLang="ja-JP" dirty="0"/>
              <a:t> Account</a:t>
            </a:r>
            <a:r>
              <a:rPr kumimoji="1" lang="ja-JP" altLang="en-US" sz="2400" dirty="0"/>
              <a:t>（</a:t>
            </a:r>
            <a:r>
              <a:rPr kumimoji="1" lang="en-US" altLang="ja-JP" sz="2400" dirty="0"/>
              <a:t>10</a:t>
            </a:r>
            <a:r>
              <a:rPr kumimoji="1" lang="ja-JP" altLang="en-US" sz="2400" dirty="0"/>
              <a:t>桁の数字</a:t>
            </a:r>
            <a:r>
              <a:rPr lang="ja-JP" altLang="en-US" sz="2400" dirty="0"/>
              <a:t>）</a:t>
            </a:r>
            <a:r>
              <a:rPr kumimoji="1" lang="ja-JP" altLang="en-US" dirty="0"/>
              <a:t>と初期パスワードを入手</a:t>
            </a:r>
            <a:r>
              <a:rPr lang="ja-JP" altLang="en-US" dirty="0"/>
              <a:t>する</a:t>
            </a:r>
            <a:endParaRPr kumimoji="1" lang="en-US" altLang="ja-JP" dirty="0"/>
          </a:p>
          <a:p>
            <a:pPr lvl="1">
              <a:lnSpc>
                <a:spcPct val="100000"/>
              </a:lnSpc>
            </a:pPr>
            <a:r>
              <a:rPr kumimoji="1" lang="ja-JP" altLang="en-US" dirty="0"/>
              <a:t>本学構成員となったときに</a:t>
            </a:r>
            <a:r>
              <a:rPr lang="ja-JP" altLang="en-US" dirty="0"/>
              <a:t>配付される</a:t>
            </a:r>
            <a:endParaRPr lang="en-US" altLang="ja-JP" dirty="0"/>
          </a:p>
          <a:p>
            <a:pPr marL="514350" indent="-514350">
              <a:lnSpc>
                <a:spcPct val="100000"/>
              </a:lnSpc>
              <a:buFont typeface="+mj-lt"/>
              <a:buAutoNum type="arabicPeriod"/>
            </a:pPr>
            <a:r>
              <a:rPr kumimoji="1" lang="ja-JP" altLang="en-US" dirty="0"/>
              <a:t>パスワードを変更する</a:t>
            </a:r>
            <a:endParaRPr kumimoji="1" lang="en-US" altLang="ja-JP" dirty="0"/>
          </a:p>
          <a:p>
            <a:pPr lvl="1">
              <a:lnSpc>
                <a:spcPct val="100000"/>
              </a:lnSpc>
            </a:pPr>
            <a:r>
              <a:rPr lang="ja-JP" altLang="en-US" dirty="0"/>
              <a:t>初期パスワードのままでは各システムを利用することができない</a:t>
            </a:r>
            <a:endParaRPr lang="en-US" altLang="ja-JP" dirty="0"/>
          </a:p>
          <a:p>
            <a:pPr lvl="1">
              <a:lnSpc>
                <a:spcPct val="100000"/>
              </a:lnSpc>
            </a:pPr>
            <a:r>
              <a:rPr lang="en-US" altLang="ja-JP" dirty="0" err="1">
                <a:hlinkClick r:id="rId2"/>
              </a:rPr>
              <a:t>UTokyo</a:t>
            </a:r>
            <a:r>
              <a:rPr lang="en-US" altLang="ja-JP" dirty="0">
                <a:hlinkClick r:id="rId2"/>
              </a:rPr>
              <a:t> Account </a:t>
            </a:r>
            <a:r>
              <a:rPr lang="ja-JP" altLang="en-US" dirty="0">
                <a:hlinkClick r:id="rId2"/>
              </a:rPr>
              <a:t>利用者メニュー</a:t>
            </a:r>
            <a:r>
              <a:rPr lang="ja-JP" altLang="en-US" dirty="0"/>
              <a:t>にアクセスしパスワードを変更</a:t>
            </a:r>
            <a:endParaRPr lang="en-US" altLang="ja-JP" dirty="0"/>
          </a:p>
          <a:p>
            <a:pPr marL="514350" indent="-514350">
              <a:lnSpc>
                <a:spcPct val="100000"/>
              </a:lnSpc>
              <a:buFont typeface="+mj-lt"/>
              <a:buAutoNum type="arabicPeriod"/>
            </a:pPr>
            <a:r>
              <a:rPr lang="ja-JP" altLang="en-US" dirty="0">
                <a:hlinkClick r:id="rId3"/>
              </a:rPr>
              <a:t>多要素認証</a:t>
            </a:r>
            <a:r>
              <a:rPr lang="ja-JP" altLang="en-US" dirty="0"/>
              <a:t>を設定</a:t>
            </a:r>
            <a:endParaRPr lang="en-US" altLang="ja-JP" dirty="0"/>
          </a:p>
          <a:p>
            <a:pPr lvl="1">
              <a:lnSpc>
                <a:spcPct val="100000"/>
              </a:lnSpc>
            </a:pPr>
            <a:r>
              <a:rPr lang="ja-JP" altLang="en-US" dirty="0"/>
              <a:t>これですべての情報システムが利用できるようになる</a:t>
            </a:r>
            <a:endParaRPr lang="en-US" altLang="ja-JP" dirty="0"/>
          </a:p>
        </p:txBody>
      </p:sp>
      <p:sp>
        <p:nvSpPr>
          <p:cNvPr id="7" name="正方形/長方形 6">
            <a:extLst>
              <a:ext uri="{FF2B5EF4-FFF2-40B4-BE49-F238E27FC236}">
                <a16:creationId xmlns:a16="http://schemas.microsoft.com/office/drawing/2014/main" id="{A97E8574-FC6B-F1EB-F309-CE366F5D730E}"/>
              </a:ext>
            </a:extLst>
          </p:cNvPr>
          <p:cNvSpPr/>
          <p:nvPr/>
        </p:nvSpPr>
        <p:spPr>
          <a:xfrm>
            <a:off x="8487417" y="1309724"/>
            <a:ext cx="28543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utokyo</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account</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5831BF23-EEE0-A910-B399-0B94CCC1AB0D}"/>
              </a:ext>
            </a:extLst>
          </p:cNvPr>
          <p:cNvPicPr>
            <a:picLocks noChangeAspect="1"/>
          </p:cNvPicPr>
          <p:nvPr/>
        </p:nvPicPr>
        <p:blipFill>
          <a:blip r:embed="rId4"/>
          <a:stretch>
            <a:fillRect/>
          </a:stretch>
        </p:blipFill>
        <p:spPr>
          <a:xfrm>
            <a:off x="11029536" y="1251284"/>
            <a:ext cx="648528" cy="747937"/>
          </a:xfrm>
          <a:prstGeom prst="rect">
            <a:avLst/>
          </a:prstGeom>
        </p:spPr>
      </p:pic>
    </p:spTree>
    <p:extLst>
      <p:ext uri="{BB962C8B-B14F-4D97-AF65-F5344CB8AC3E}">
        <p14:creationId xmlns:p14="http://schemas.microsoft.com/office/powerpoint/2010/main" val="167248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0F7CE7-F0E3-0D65-25E7-4031B21690B6}"/>
              </a:ext>
            </a:extLst>
          </p:cNvPr>
          <p:cNvSpPr>
            <a:spLocks noGrp="1"/>
          </p:cNvSpPr>
          <p:nvPr>
            <p:ph type="title"/>
          </p:nvPr>
        </p:nvSpPr>
        <p:spPr/>
        <p:txBody>
          <a:bodyPr/>
          <a:lstStyle/>
          <a:p>
            <a:r>
              <a:rPr kumimoji="1" lang="en-US" altLang="ja-JP" dirty="0" err="1"/>
              <a:t>UTokyo</a:t>
            </a:r>
            <a:r>
              <a:rPr kumimoji="1" lang="en-US" altLang="ja-JP" dirty="0"/>
              <a:t> Account </a:t>
            </a:r>
            <a:r>
              <a:rPr kumimoji="1" lang="ja-JP" altLang="en-US" dirty="0"/>
              <a:t>パスワード通知書</a:t>
            </a:r>
          </a:p>
        </p:txBody>
      </p:sp>
      <p:sp>
        <p:nvSpPr>
          <p:cNvPr id="4" name="日付プレースホルダー 3">
            <a:extLst>
              <a:ext uri="{FF2B5EF4-FFF2-40B4-BE49-F238E27FC236}">
                <a16:creationId xmlns:a16="http://schemas.microsoft.com/office/drawing/2014/main" id="{1658866C-9A78-0AC1-FFDB-B15F0CB95B2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42446BC-E396-514C-700B-FB18E651E13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04ABAAFE-3F8C-A88D-7F3F-3A41595D5924}"/>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pic>
        <p:nvPicPr>
          <p:cNvPr id="7" name="図 6">
            <a:extLst>
              <a:ext uri="{FF2B5EF4-FFF2-40B4-BE49-F238E27FC236}">
                <a16:creationId xmlns:a16="http://schemas.microsoft.com/office/drawing/2014/main" id="{CC625D0A-A877-3455-9D69-0F71440E57CD}"/>
              </a:ext>
            </a:extLst>
          </p:cNvPr>
          <p:cNvPicPr>
            <a:picLocks noChangeAspect="1"/>
          </p:cNvPicPr>
          <p:nvPr/>
        </p:nvPicPr>
        <p:blipFill>
          <a:blip r:embed="rId2"/>
          <a:stretch>
            <a:fillRect/>
          </a:stretch>
        </p:blipFill>
        <p:spPr>
          <a:xfrm>
            <a:off x="838200" y="1360184"/>
            <a:ext cx="6324600" cy="48381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テキスト ボックス 7">
            <a:extLst>
              <a:ext uri="{FF2B5EF4-FFF2-40B4-BE49-F238E27FC236}">
                <a16:creationId xmlns:a16="http://schemas.microsoft.com/office/drawing/2014/main" id="{6530B042-51A3-A2CA-9C71-D551BCD86DCE}"/>
              </a:ext>
            </a:extLst>
          </p:cNvPr>
          <p:cNvSpPr txBox="1"/>
          <p:nvPr/>
        </p:nvSpPr>
        <p:spPr>
          <a:xfrm>
            <a:off x="7258050" y="4628645"/>
            <a:ext cx="4876800" cy="1569660"/>
          </a:xfrm>
          <a:prstGeom prst="rect">
            <a:avLst/>
          </a:prstGeom>
          <a:noFill/>
        </p:spPr>
        <p:txBody>
          <a:bodyPr wrap="square">
            <a:spAutoFit/>
          </a:bodyPr>
          <a:lstStyle/>
          <a:p>
            <a:pPr marL="342900" indent="-342900">
              <a:buFont typeface="Arial" panose="020B0604020202020204" pitchFamily="34" charset="0"/>
              <a:buChar char="•"/>
            </a:pPr>
            <a:r>
              <a:rPr kumimoji="1" lang="ja-JP" altLang="en-US" sz="2400" dirty="0"/>
              <a:t>教職員には所属する部局の</a:t>
            </a:r>
            <a:br>
              <a:rPr kumimoji="1" lang="en-US" altLang="ja-JP" sz="2400" dirty="0"/>
            </a:br>
            <a:r>
              <a:rPr kumimoji="1" lang="ja-JP" altLang="en-US" sz="2400" dirty="0"/>
              <a:t>人事担当から</a:t>
            </a:r>
            <a:endParaRPr kumimoji="1" lang="en-US" altLang="ja-JP" sz="2400" dirty="0"/>
          </a:p>
          <a:p>
            <a:pPr marL="342900" indent="-342900">
              <a:buFont typeface="Arial" panose="020B0604020202020204" pitchFamily="34" charset="0"/>
              <a:buChar char="•"/>
            </a:pPr>
            <a:r>
              <a:rPr lang="ja-JP" altLang="en-US" sz="2400" dirty="0"/>
              <a:t>学生には所属する学部・研究科の学務担当から</a:t>
            </a:r>
            <a:endParaRPr lang="en-US" altLang="ja-JP" sz="2400" dirty="0"/>
          </a:p>
        </p:txBody>
      </p:sp>
      <p:sp>
        <p:nvSpPr>
          <p:cNvPr id="9" name="正方形/長方形 8">
            <a:extLst>
              <a:ext uri="{FF2B5EF4-FFF2-40B4-BE49-F238E27FC236}">
                <a16:creationId xmlns:a16="http://schemas.microsoft.com/office/drawing/2014/main" id="{CA2E7E2D-1DA5-02B8-0834-27A711B2C1DD}"/>
              </a:ext>
            </a:extLst>
          </p:cNvPr>
          <p:cNvSpPr/>
          <p:nvPr/>
        </p:nvSpPr>
        <p:spPr>
          <a:xfrm>
            <a:off x="3857624" y="4004281"/>
            <a:ext cx="1038225" cy="516091"/>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BEF138A2-246A-82EB-32C8-9E5E269B277D}"/>
              </a:ext>
            </a:extLst>
          </p:cNvPr>
          <p:cNvCxnSpPr>
            <a:cxnSpLocks/>
          </p:cNvCxnSpPr>
          <p:nvPr/>
        </p:nvCxnSpPr>
        <p:spPr>
          <a:xfrm flipH="1">
            <a:off x="4895849" y="2743200"/>
            <a:ext cx="2952750" cy="137160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C095611-4140-C6E5-8C2F-FE3B2A27FC7B}"/>
              </a:ext>
            </a:extLst>
          </p:cNvPr>
          <p:cNvSpPr txBox="1"/>
          <p:nvPr/>
        </p:nvSpPr>
        <p:spPr>
          <a:xfrm>
            <a:off x="7848599" y="2248204"/>
            <a:ext cx="3448050" cy="954107"/>
          </a:xfrm>
          <a:prstGeom prst="rect">
            <a:avLst/>
          </a:prstGeom>
          <a:noFill/>
        </p:spPr>
        <p:txBody>
          <a:bodyPr wrap="square">
            <a:spAutoFit/>
          </a:bodyPr>
          <a:lstStyle/>
          <a:p>
            <a:r>
              <a:rPr lang="en-US" altLang="ja-JP" sz="2800" dirty="0">
                <a:solidFill>
                  <a:schemeClr val="accent6"/>
                </a:solidFill>
              </a:rPr>
              <a:t>10</a:t>
            </a:r>
            <a:r>
              <a:rPr lang="ja-JP" altLang="en-US" sz="2800" dirty="0">
                <a:solidFill>
                  <a:schemeClr val="accent6"/>
                </a:solidFill>
              </a:rPr>
              <a:t>桁の数字と</a:t>
            </a:r>
            <a:endParaRPr lang="en-US" altLang="ja-JP" sz="2800" dirty="0">
              <a:solidFill>
                <a:schemeClr val="accent6"/>
              </a:solidFill>
            </a:endParaRPr>
          </a:p>
          <a:p>
            <a:r>
              <a:rPr lang="ja-JP" altLang="en-US" sz="2800" dirty="0">
                <a:solidFill>
                  <a:schemeClr val="accent6"/>
                </a:solidFill>
              </a:rPr>
              <a:t>初期パスワード</a:t>
            </a:r>
          </a:p>
        </p:txBody>
      </p:sp>
    </p:spTree>
    <p:extLst>
      <p:ext uri="{BB962C8B-B14F-4D97-AF65-F5344CB8AC3E}">
        <p14:creationId xmlns:p14="http://schemas.microsoft.com/office/powerpoint/2010/main" val="2756289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F2236-45FC-0626-26D1-18403F16A75B}"/>
              </a:ext>
            </a:extLst>
          </p:cNvPr>
          <p:cNvSpPr>
            <a:spLocks noGrp="1"/>
          </p:cNvSpPr>
          <p:nvPr>
            <p:ph type="title"/>
          </p:nvPr>
        </p:nvSpPr>
        <p:spPr/>
        <p:txBody>
          <a:bodyPr/>
          <a:lstStyle/>
          <a:p>
            <a:r>
              <a:rPr lang="en-US" altLang="ja-JP" dirty="0" err="1"/>
              <a:t>UTokyo</a:t>
            </a:r>
            <a:r>
              <a:rPr lang="en-US" altLang="ja-JP" dirty="0"/>
              <a:t> Account </a:t>
            </a:r>
            <a:r>
              <a:rPr lang="ja-JP" altLang="en-US" dirty="0"/>
              <a:t>のパスワードを変更する</a:t>
            </a:r>
            <a:endParaRPr kumimoji="1" lang="ja-JP" altLang="en-US" dirty="0"/>
          </a:p>
        </p:txBody>
      </p:sp>
      <p:sp>
        <p:nvSpPr>
          <p:cNvPr id="4" name="日付プレースホルダー 3">
            <a:extLst>
              <a:ext uri="{FF2B5EF4-FFF2-40B4-BE49-F238E27FC236}">
                <a16:creationId xmlns:a16="http://schemas.microsoft.com/office/drawing/2014/main" id="{35ABDAFE-A79D-5943-9C56-ED6A7C1F1DD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27B6966-2711-E1F8-FBF1-A5331A100F4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86D01E28-18CB-744E-873A-7C1203FA8D1C}"/>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7" name="図 6">
            <a:extLst>
              <a:ext uri="{FF2B5EF4-FFF2-40B4-BE49-F238E27FC236}">
                <a16:creationId xmlns:a16="http://schemas.microsoft.com/office/drawing/2014/main" id="{129212B7-8726-075E-9AA9-3A5456E5C7CC}"/>
              </a:ext>
            </a:extLst>
          </p:cNvPr>
          <p:cNvPicPr>
            <a:picLocks noChangeAspect="1"/>
          </p:cNvPicPr>
          <p:nvPr/>
        </p:nvPicPr>
        <p:blipFill>
          <a:blip r:embed="rId2"/>
          <a:stretch>
            <a:fillRect/>
          </a:stretch>
        </p:blipFill>
        <p:spPr>
          <a:xfrm>
            <a:off x="4614368" y="1433865"/>
            <a:ext cx="7078063" cy="4620270"/>
          </a:xfrm>
          <a:prstGeom prst="rect">
            <a:avLst/>
          </a:prstGeom>
        </p:spPr>
      </p:pic>
      <p:cxnSp>
        <p:nvCxnSpPr>
          <p:cNvPr id="8" name="直線コネクタ 7">
            <a:extLst>
              <a:ext uri="{FF2B5EF4-FFF2-40B4-BE49-F238E27FC236}">
                <a16:creationId xmlns:a16="http://schemas.microsoft.com/office/drawing/2014/main" id="{781357CC-18A3-8B9E-B749-D11B3C0D8769}"/>
              </a:ext>
            </a:extLst>
          </p:cNvPr>
          <p:cNvCxnSpPr>
            <a:cxnSpLocks/>
            <a:stCxn id="9" idx="0"/>
          </p:cNvCxnSpPr>
          <p:nvPr/>
        </p:nvCxnSpPr>
        <p:spPr>
          <a:xfrm flipH="1" flipV="1">
            <a:off x="3262745" y="3024203"/>
            <a:ext cx="3765949" cy="8580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C9A49D7D-348C-3B19-107A-0E0BE203CCC3}"/>
              </a:ext>
            </a:extLst>
          </p:cNvPr>
          <p:cNvSpPr/>
          <p:nvPr/>
        </p:nvSpPr>
        <p:spPr>
          <a:xfrm>
            <a:off x="6482416" y="3882219"/>
            <a:ext cx="1092556" cy="378053"/>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64A23C1-1E9F-4804-53DC-3FC37051BCC4}"/>
              </a:ext>
            </a:extLst>
          </p:cNvPr>
          <p:cNvSpPr txBox="1"/>
          <p:nvPr/>
        </p:nvSpPr>
        <p:spPr>
          <a:xfrm>
            <a:off x="495299" y="2170372"/>
            <a:ext cx="3986989" cy="918200"/>
          </a:xfrm>
          <a:prstGeom prst="rect">
            <a:avLst/>
          </a:prstGeom>
          <a:noFill/>
        </p:spPr>
        <p:txBody>
          <a:bodyPr wrap="none" rtlCol="0">
            <a:spAutoFit/>
          </a:bodyPr>
          <a:lstStyle/>
          <a:p>
            <a:pPr>
              <a:spcAft>
                <a:spcPts val="200"/>
              </a:spcAft>
            </a:pPr>
            <a:r>
              <a:rPr lang="en-US" altLang="ja-JP" sz="2800" dirty="0">
                <a:solidFill>
                  <a:srgbClr val="FF0000"/>
                </a:solidFill>
              </a:rPr>
              <a:t>“</a:t>
            </a:r>
            <a:r>
              <a:rPr lang="en-US" altLang="ja-JP" sz="2400" dirty="0">
                <a:solidFill>
                  <a:srgbClr val="FF0000"/>
                </a:solidFill>
                <a:latin typeface="Consolas" panose="020B0609020204030204" pitchFamily="49" charset="0"/>
              </a:rPr>
              <a:t>@utac.u-tokyo.ac.jp</a:t>
            </a:r>
            <a:r>
              <a:rPr lang="en-US" altLang="ja-JP" sz="2400" dirty="0">
                <a:solidFill>
                  <a:srgbClr val="FF0000"/>
                </a:solidFill>
              </a:rPr>
              <a:t>”</a:t>
            </a:r>
          </a:p>
          <a:p>
            <a:r>
              <a:rPr lang="ja-JP" altLang="en-US" sz="2400" b="1" dirty="0">
                <a:solidFill>
                  <a:srgbClr val="FF0000"/>
                </a:solidFill>
              </a:rPr>
              <a:t>をつけない</a:t>
            </a:r>
            <a:r>
              <a:rPr lang="en-US" altLang="ja-JP" sz="2400" b="1" dirty="0">
                <a:solidFill>
                  <a:srgbClr val="FF0000"/>
                </a:solidFill>
              </a:rPr>
              <a:t>10</a:t>
            </a:r>
            <a:r>
              <a:rPr lang="ja-JP" altLang="en-US" sz="2400" b="1" dirty="0">
                <a:solidFill>
                  <a:srgbClr val="FF0000"/>
                </a:solidFill>
              </a:rPr>
              <a:t>桁の数字のみ</a:t>
            </a:r>
            <a:endParaRPr kumimoji="1" lang="ja-JP" altLang="en-US" sz="2400" dirty="0">
              <a:solidFill>
                <a:srgbClr val="FF0000"/>
              </a:solidFill>
            </a:endParaRPr>
          </a:p>
        </p:txBody>
      </p:sp>
      <p:cxnSp>
        <p:nvCxnSpPr>
          <p:cNvPr id="11" name="直線コネクタ 10">
            <a:extLst>
              <a:ext uri="{FF2B5EF4-FFF2-40B4-BE49-F238E27FC236}">
                <a16:creationId xmlns:a16="http://schemas.microsoft.com/office/drawing/2014/main" id="{8ADBE214-A653-4D9E-E8EC-CE85A3F6F2BA}"/>
              </a:ext>
            </a:extLst>
          </p:cNvPr>
          <p:cNvCxnSpPr>
            <a:cxnSpLocks/>
            <a:stCxn id="12" idx="0"/>
          </p:cNvCxnSpPr>
          <p:nvPr/>
        </p:nvCxnSpPr>
        <p:spPr>
          <a:xfrm flipH="1" flipV="1">
            <a:off x="3262745" y="3689221"/>
            <a:ext cx="3765949" cy="858016"/>
          </a:xfrm>
          <a:prstGeom prst="line">
            <a:avLst/>
          </a:prstGeom>
          <a:ln w="190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1EF40911-5DEE-BAA4-54E8-5F048CDB9260}"/>
              </a:ext>
            </a:extLst>
          </p:cNvPr>
          <p:cNvSpPr/>
          <p:nvPr/>
        </p:nvSpPr>
        <p:spPr>
          <a:xfrm>
            <a:off x="6482416" y="4547237"/>
            <a:ext cx="1092556" cy="378053"/>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E3682A1-5641-B2F6-E8BB-966B0C1FCFF0}"/>
              </a:ext>
            </a:extLst>
          </p:cNvPr>
          <p:cNvSpPr txBox="1"/>
          <p:nvPr/>
        </p:nvSpPr>
        <p:spPr>
          <a:xfrm>
            <a:off x="495299" y="3294935"/>
            <a:ext cx="3877985" cy="461665"/>
          </a:xfrm>
          <a:prstGeom prst="rect">
            <a:avLst/>
          </a:prstGeom>
          <a:noFill/>
        </p:spPr>
        <p:txBody>
          <a:bodyPr wrap="none" rtlCol="0">
            <a:spAutoFit/>
          </a:bodyPr>
          <a:lstStyle/>
          <a:p>
            <a:r>
              <a:rPr lang="ja-JP" altLang="en-US" sz="2400" dirty="0"/>
              <a:t>初期パスワードでログイン</a:t>
            </a:r>
            <a:endParaRPr kumimoji="1" lang="ja-JP" altLang="en-US" sz="2400" dirty="0"/>
          </a:p>
        </p:txBody>
      </p:sp>
    </p:spTree>
    <p:extLst>
      <p:ext uri="{BB962C8B-B14F-4D97-AF65-F5344CB8AC3E}">
        <p14:creationId xmlns:p14="http://schemas.microsoft.com/office/powerpoint/2010/main" val="248784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モニター画面に映るウェブサイトのスクリーンショット&#10;&#10;自動的に生成された説明">
            <a:hlinkClick r:id="rId2"/>
            <a:extLst>
              <a:ext uri="{FF2B5EF4-FFF2-40B4-BE49-F238E27FC236}">
                <a16:creationId xmlns:a16="http://schemas.microsoft.com/office/drawing/2014/main" id="{4928D004-D5E2-151E-4464-D58AFE9B7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390" y="1038363"/>
            <a:ext cx="6341217" cy="4510446"/>
          </a:xfrm>
          <a:prstGeom prst="rect">
            <a:avLst/>
          </a:prstGeom>
        </p:spPr>
      </p:pic>
      <p:sp>
        <p:nvSpPr>
          <p:cNvPr id="2" name="タイトル 1">
            <a:extLst>
              <a:ext uri="{FF2B5EF4-FFF2-40B4-BE49-F238E27FC236}">
                <a16:creationId xmlns:a16="http://schemas.microsoft.com/office/drawing/2014/main" id="{27102A18-C6C1-0E4E-24EC-C585721F1D7E}"/>
              </a:ext>
            </a:extLst>
          </p:cNvPr>
          <p:cNvSpPr>
            <a:spLocks noGrp="1"/>
          </p:cNvSpPr>
          <p:nvPr>
            <p:ph type="title"/>
          </p:nvPr>
        </p:nvSpPr>
        <p:spPr/>
        <p:txBody>
          <a:bodyPr/>
          <a:lstStyle/>
          <a:p>
            <a:r>
              <a:rPr kumimoji="1" lang="en-US" altLang="ja-JP" dirty="0"/>
              <a:t>UTOL</a:t>
            </a:r>
            <a:r>
              <a:rPr kumimoji="1" lang="ja-JP" altLang="en-US" dirty="0"/>
              <a:t>へのログインを試してみましょう</a:t>
            </a:r>
          </a:p>
        </p:txBody>
      </p:sp>
      <p:sp>
        <p:nvSpPr>
          <p:cNvPr id="4" name="日付プレースホルダー 3">
            <a:extLst>
              <a:ext uri="{FF2B5EF4-FFF2-40B4-BE49-F238E27FC236}">
                <a16:creationId xmlns:a16="http://schemas.microsoft.com/office/drawing/2014/main" id="{D4ABA152-045B-D0FD-1821-20C5EFEEF57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0AA2823-B70C-A84B-8D52-2775D6F157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BEFCCBA2-3FD7-E093-FBF0-E9EAD6C07B38}"/>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8" name="テキスト ボックス 7">
            <a:extLst>
              <a:ext uri="{FF2B5EF4-FFF2-40B4-BE49-F238E27FC236}">
                <a16:creationId xmlns:a16="http://schemas.microsoft.com/office/drawing/2014/main" id="{0474A427-594E-800B-1A87-0228780E7FB2}"/>
              </a:ext>
            </a:extLst>
          </p:cNvPr>
          <p:cNvSpPr txBox="1"/>
          <p:nvPr/>
        </p:nvSpPr>
        <p:spPr>
          <a:xfrm>
            <a:off x="2123390" y="5585161"/>
            <a:ext cx="8380820" cy="400110"/>
          </a:xfrm>
          <a:prstGeom prst="rect">
            <a:avLst/>
          </a:prstGeom>
          <a:noFill/>
        </p:spPr>
        <p:txBody>
          <a:bodyPr wrap="none" rtlCol="0">
            <a:spAutoFit/>
          </a:bodyPr>
          <a:lstStyle/>
          <a:p>
            <a:r>
              <a:rPr kumimoji="1" lang="en-US" altLang="ja-JP" sz="2000" b="1" dirty="0"/>
              <a:t>* </a:t>
            </a:r>
            <a:r>
              <a:rPr kumimoji="1" lang="ja-JP" altLang="en-US" sz="2000" b="1" dirty="0"/>
              <a:t>このログインは多要素認証の設定を済ませた状態でおこなっています</a:t>
            </a:r>
          </a:p>
        </p:txBody>
      </p:sp>
      <p:sp>
        <p:nvSpPr>
          <p:cNvPr id="10" name="正方形/長方形 9">
            <a:extLst>
              <a:ext uri="{FF2B5EF4-FFF2-40B4-BE49-F238E27FC236}">
                <a16:creationId xmlns:a16="http://schemas.microsoft.com/office/drawing/2014/main" id="{972F31FD-5172-5399-B562-FCE6E4BABC3D}"/>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02B6AF9-7C13-C40D-203C-AB3A3822E4DE}"/>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https://youtu.be/IWKAHZCFsIs</a:t>
            </a:r>
            <a:endParaRPr kumimoji="1" lang="ja-JP" altLang="en-US" sz="1400" dirty="0"/>
          </a:p>
        </p:txBody>
      </p:sp>
    </p:spTree>
    <p:extLst>
      <p:ext uri="{BB962C8B-B14F-4D97-AF65-F5344CB8AC3E}">
        <p14:creationId xmlns:p14="http://schemas.microsoft.com/office/powerpoint/2010/main" val="1147572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四角形: 角を丸くする 8">
            <a:extLst>
              <a:ext uri="{FF2B5EF4-FFF2-40B4-BE49-F238E27FC236}">
                <a16:creationId xmlns:a16="http://schemas.microsoft.com/office/drawing/2014/main" id="{33F592E0-2586-2C70-851C-15003E9893E9}"/>
              </a:ext>
            </a:extLst>
          </p:cNvPr>
          <p:cNvSpPr/>
          <p:nvPr/>
        </p:nvSpPr>
        <p:spPr>
          <a:xfrm>
            <a:off x="712519" y="3895109"/>
            <a:ext cx="10515600" cy="2327564"/>
          </a:xfrm>
          <a:prstGeom prst="roundRect">
            <a:avLst>
              <a:gd name="adj" fmla="val 8504"/>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多要素認証（</a:t>
            </a:r>
            <a:r>
              <a:rPr kumimoji="1" lang="en-US" altLang="ja-JP" sz="3600" b="1" dirty="0">
                <a:solidFill>
                  <a:srgbClr val="155F90"/>
                </a:solidFill>
              </a:rPr>
              <a:t>MFA</a:t>
            </a:r>
            <a:r>
              <a:rPr kumimoji="1" lang="ja-JP" altLang="en-US" sz="3600" b="1" dirty="0">
                <a:solidFill>
                  <a:srgbClr val="155F90"/>
                </a:solidFill>
              </a:rPr>
              <a:t>）とは？</a:t>
            </a:r>
            <a:endParaRPr kumimoji="1" lang="en-US" altLang="ja-JP" sz="1000" dirty="0"/>
          </a:p>
          <a:p>
            <a:pPr>
              <a:lnSpc>
                <a:spcPct val="100000"/>
              </a:lnSpc>
            </a:pPr>
            <a:endParaRPr kumimoji="1" lang="en-US" altLang="ja-JP" sz="1400" dirty="0"/>
          </a:p>
          <a:p>
            <a:pPr>
              <a:lnSpc>
                <a:spcPct val="100000"/>
              </a:lnSpc>
            </a:pPr>
            <a:r>
              <a:rPr kumimoji="1" lang="ja-JP" altLang="en-US" dirty="0"/>
              <a:t>一般に，正当なユーザーだけが知っている（持っている）はずの</a:t>
            </a:r>
            <a:r>
              <a:rPr lang="ja-JP" altLang="en-US" dirty="0"/>
              <a:t>複数</a:t>
            </a:r>
            <a:r>
              <a:rPr kumimoji="1" lang="ja-JP" altLang="en-US" dirty="0"/>
              <a:t>の情報を確認することでサインインを許可すること</a:t>
            </a:r>
            <a:endParaRPr kumimoji="1" lang="en-US" altLang="ja-JP" dirty="0"/>
          </a:p>
          <a:p>
            <a:pPr lvl="1">
              <a:lnSpc>
                <a:spcPct val="100000"/>
              </a:lnSpc>
            </a:pPr>
            <a:r>
              <a:rPr kumimoji="1" lang="ja-JP" altLang="en-US" dirty="0"/>
              <a:t>パスワード，電話，スマートフォン，専用デバイス，生体認証など</a:t>
            </a:r>
            <a:endParaRPr kumimoji="1" lang="en-US" altLang="ja-JP" dirty="0"/>
          </a:p>
          <a:p>
            <a:pPr lvl="1">
              <a:lnSpc>
                <a:spcPct val="100000"/>
              </a:lnSpc>
            </a:pPr>
            <a:endParaRPr lang="en-US" altLang="ja-JP" dirty="0"/>
          </a:p>
          <a:p>
            <a:pPr>
              <a:lnSpc>
                <a:spcPct val="100000"/>
              </a:lnSpc>
            </a:pPr>
            <a:r>
              <a:rPr lang="ja-JP" altLang="en-US" dirty="0"/>
              <a:t>パターン１：パスワードとその他の何か</a:t>
            </a:r>
            <a:endParaRPr lang="en-US" altLang="ja-JP" dirty="0"/>
          </a:p>
          <a:p>
            <a:pPr lvl="1">
              <a:lnSpc>
                <a:spcPct val="100000"/>
              </a:lnSpc>
            </a:pPr>
            <a:r>
              <a:rPr lang="ja-JP" altLang="en-US" b="1" dirty="0">
                <a:solidFill>
                  <a:schemeClr val="accent6"/>
                </a:solidFill>
              </a:rPr>
              <a:t>パスワード</a:t>
            </a:r>
            <a:r>
              <a:rPr lang="ja-JP" altLang="en-US" dirty="0"/>
              <a:t>と</a:t>
            </a:r>
            <a:r>
              <a:rPr lang="ja-JP" altLang="en-US" b="1" dirty="0">
                <a:solidFill>
                  <a:schemeClr val="accent6"/>
                </a:solidFill>
              </a:rPr>
              <a:t>スマートフォンアプリ</a:t>
            </a:r>
            <a:r>
              <a:rPr lang="ja-JP" altLang="en-US" dirty="0"/>
              <a:t>　など</a:t>
            </a:r>
            <a:endParaRPr lang="en-US" altLang="ja-JP" dirty="0"/>
          </a:p>
          <a:p>
            <a:pPr>
              <a:lnSpc>
                <a:spcPct val="100000"/>
              </a:lnSpc>
            </a:pPr>
            <a:r>
              <a:rPr lang="ja-JP" altLang="en-US" dirty="0"/>
              <a:t>パターン２：パスワードレス認証</a:t>
            </a:r>
            <a:endParaRPr lang="en-US" altLang="ja-JP" dirty="0"/>
          </a:p>
          <a:p>
            <a:pPr lvl="1">
              <a:lnSpc>
                <a:spcPct val="100000"/>
              </a:lnSpc>
            </a:pPr>
            <a:r>
              <a:rPr lang="ja-JP" altLang="en-US" b="1" dirty="0">
                <a:solidFill>
                  <a:schemeClr val="accent6"/>
                </a:solidFill>
              </a:rPr>
              <a:t>スマートフォンアプリ</a:t>
            </a:r>
            <a:r>
              <a:rPr lang="ja-JP" altLang="en-US" dirty="0"/>
              <a:t>と</a:t>
            </a:r>
            <a:r>
              <a:rPr lang="ja-JP" altLang="en-US" b="1" dirty="0">
                <a:solidFill>
                  <a:schemeClr val="accent6"/>
                </a:solidFill>
              </a:rPr>
              <a:t>生体認証</a:t>
            </a:r>
            <a:r>
              <a:rPr lang="ja-JP" altLang="en-US" dirty="0"/>
              <a:t>，</a:t>
            </a:r>
            <a:r>
              <a:rPr lang="ja-JP" altLang="en-US" b="1" dirty="0">
                <a:solidFill>
                  <a:schemeClr val="accent6"/>
                </a:solidFill>
              </a:rPr>
              <a:t>専用デバイス</a:t>
            </a:r>
            <a:r>
              <a:rPr lang="ja-JP" altLang="en-US" dirty="0"/>
              <a:t>と</a:t>
            </a:r>
            <a:r>
              <a:rPr lang="ja-JP" altLang="en-US" b="1" dirty="0">
                <a:solidFill>
                  <a:schemeClr val="accent6"/>
                </a:solidFill>
              </a:rPr>
              <a:t>生体認証</a:t>
            </a:r>
            <a:r>
              <a:rPr lang="ja-JP" altLang="en-US" dirty="0"/>
              <a:t>　など</a:t>
            </a:r>
            <a:endParaRPr lang="en-US" altLang="ja-JP" dirty="0"/>
          </a:p>
        </p:txBody>
      </p:sp>
      <p:sp>
        <p:nvSpPr>
          <p:cNvPr id="7" name="正方形/長方形 6">
            <a:extLst>
              <a:ext uri="{FF2B5EF4-FFF2-40B4-BE49-F238E27FC236}">
                <a16:creationId xmlns:a16="http://schemas.microsoft.com/office/drawing/2014/main" id="{5E4DFA59-9CDF-45B2-2FD8-1B6FA3A0953B}"/>
              </a:ext>
            </a:extLst>
          </p:cNvPr>
          <p:cNvSpPr/>
          <p:nvPr/>
        </p:nvSpPr>
        <p:spPr>
          <a:xfrm>
            <a:off x="6774873" y="1309724"/>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FC4533E4-BF2F-484A-09C3-2287D94B417D}"/>
              </a:ext>
            </a:extLst>
          </p:cNvPr>
          <p:cNvPicPr>
            <a:picLocks noChangeAspect="1"/>
          </p:cNvPicPr>
          <p:nvPr/>
        </p:nvPicPr>
        <p:blipFill>
          <a:blip r:embed="rId2"/>
          <a:stretch>
            <a:fillRect/>
          </a:stretch>
        </p:blipFill>
        <p:spPr>
          <a:xfrm>
            <a:off x="8286336" y="1251284"/>
            <a:ext cx="648528" cy="747937"/>
          </a:xfrm>
          <a:prstGeom prst="rect">
            <a:avLst/>
          </a:prstGeom>
        </p:spPr>
      </p:pic>
    </p:spTree>
    <p:extLst>
      <p:ext uri="{BB962C8B-B14F-4D97-AF65-F5344CB8AC3E}">
        <p14:creationId xmlns:p14="http://schemas.microsoft.com/office/powerpoint/2010/main" val="3504225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8DD7B-2B28-B37F-BCA7-6D7D25D30AF9}"/>
              </a:ext>
            </a:extLst>
          </p:cNvPr>
          <p:cNvSpPr>
            <a:spLocks noGrp="1"/>
          </p:cNvSpPr>
          <p:nvPr>
            <p:ph type="title"/>
          </p:nvPr>
        </p:nvSpPr>
        <p:spPr/>
        <p:txBody>
          <a:bodyPr/>
          <a:lstStyle/>
          <a:p>
            <a:r>
              <a:rPr kumimoji="1" lang="ja-JP" altLang="en-US" dirty="0"/>
              <a:t>なぜ多要素認証（</a:t>
            </a:r>
            <a:r>
              <a:rPr kumimoji="1" lang="en-US" altLang="ja-JP" dirty="0"/>
              <a:t>MFA</a:t>
            </a:r>
            <a:r>
              <a:rPr kumimoji="1" lang="ja-JP" altLang="en-US" dirty="0"/>
              <a:t>）が必要？</a:t>
            </a:r>
          </a:p>
        </p:txBody>
      </p:sp>
      <p:sp>
        <p:nvSpPr>
          <p:cNvPr id="3" name="コンテンツ プレースホルダー 2">
            <a:extLst>
              <a:ext uri="{FF2B5EF4-FFF2-40B4-BE49-F238E27FC236}">
                <a16:creationId xmlns:a16="http://schemas.microsoft.com/office/drawing/2014/main" id="{D2E2062B-ECF1-B369-A063-0A4014BB12CF}"/>
              </a:ext>
            </a:extLst>
          </p:cNvPr>
          <p:cNvSpPr>
            <a:spLocks noGrp="1"/>
          </p:cNvSpPr>
          <p:nvPr>
            <p:ph idx="1"/>
          </p:nvPr>
        </p:nvSpPr>
        <p:spPr/>
        <p:txBody>
          <a:bodyPr/>
          <a:lstStyle/>
          <a:p>
            <a:pPr>
              <a:lnSpc>
                <a:spcPct val="120000"/>
              </a:lnSpc>
            </a:pPr>
            <a:r>
              <a:rPr kumimoji="1" lang="ja-JP" altLang="en-US" dirty="0"/>
              <a:t>多要素認証を設定することで，パスワードのみの場合と比べて</a:t>
            </a:r>
            <a:r>
              <a:rPr kumimoji="1" lang="ja-JP" altLang="en-US" b="1" dirty="0">
                <a:solidFill>
                  <a:srgbClr val="155F90"/>
                </a:solidFill>
              </a:rPr>
              <a:t>格段に安全に</a:t>
            </a:r>
            <a:r>
              <a:rPr kumimoji="1" lang="ja-JP" altLang="en-US" dirty="0"/>
              <a:t>アカウントを守ることができる</a:t>
            </a:r>
            <a:endParaRPr kumimoji="1" lang="en-US" altLang="ja-JP" dirty="0"/>
          </a:p>
          <a:p>
            <a:pPr lvl="1">
              <a:lnSpc>
                <a:spcPct val="120000"/>
              </a:lnSpc>
            </a:pPr>
            <a:r>
              <a:rPr kumimoji="1" lang="ja-JP" altLang="en-US" dirty="0"/>
              <a:t>特に標的型攻撃メールやフィッシング</a:t>
            </a:r>
            <a:r>
              <a:rPr kumimoji="1" lang="en-US" altLang="ja-JP" dirty="0"/>
              <a:t>(*)</a:t>
            </a:r>
            <a:r>
              <a:rPr kumimoji="1" lang="ja-JP" altLang="en-US" dirty="0"/>
              <a:t>に対して強固になる</a:t>
            </a:r>
            <a:endParaRPr kumimoji="1" lang="en-US" altLang="ja-JP" dirty="0"/>
          </a:p>
          <a:p>
            <a:pPr marL="457200" lvl="1" indent="0">
              <a:lnSpc>
                <a:spcPct val="120000"/>
              </a:lnSpc>
              <a:buNone/>
            </a:pPr>
            <a:r>
              <a:rPr lang="en-US" altLang="ja-JP" sz="1800" dirty="0"/>
              <a:t>	(*) </a:t>
            </a:r>
            <a:r>
              <a:rPr lang="ja-JP" altLang="en-US" sz="1800" dirty="0"/>
              <a:t>メールに埋め込んだリンクを受信者にクリックさせ，攻撃者のウェブサイトに誘導して</a:t>
            </a:r>
            <a:r>
              <a:rPr lang="en-US" altLang="ja-JP" sz="1800" dirty="0"/>
              <a:t>	</a:t>
            </a:r>
            <a:r>
              <a:rPr lang="ja-JP" altLang="en-US" sz="1800" dirty="0"/>
              <a:t>個人情報を入力させる攻撃手法</a:t>
            </a:r>
            <a:r>
              <a:rPr kumimoji="1" lang="en-US" altLang="ja-JP" sz="1800" dirty="0"/>
              <a:t>.</a:t>
            </a:r>
          </a:p>
          <a:p>
            <a:pPr>
              <a:lnSpc>
                <a:spcPct val="120000"/>
              </a:lnSpc>
            </a:pPr>
            <a:r>
              <a:rPr kumimoji="1" lang="ja-JP" altLang="en-US" dirty="0"/>
              <a:t>シングルサインオンで複数のアカウントがひとつに統合され，</a:t>
            </a:r>
            <a:br>
              <a:rPr kumimoji="1" lang="en-US" altLang="ja-JP" dirty="0"/>
            </a:br>
            <a:r>
              <a:rPr kumimoji="1" lang="ja-JP" altLang="en-US" dirty="0"/>
              <a:t>そのアカウントを</a:t>
            </a:r>
            <a:r>
              <a:rPr kumimoji="1" lang="ja-JP" altLang="en-US" b="1" dirty="0">
                <a:solidFill>
                  <a:srgbClr val="155F90"/>
                </a:solidFill>
              </a:rPr>
              <a:t>強固に守る</a:t>
            </a:r>
            <a:r>
              <a:rPr kumimoji="1" lang="ja-JP" altLang="en-US" dirty="0"/>
              <a:t>必要性が高まっている</a:t>
            </a:r>
            <a:endParaRPr kumimoji="1" lang="en-US" altLang="ja-JP" dirty="0"/>
          </a:p>
          <a:p>
            <a:pPr lvl="1">
              <a:lnSpc>
                <a:spcPct val="120000"/>
              </a:lnSpc>
            </a:pPr>
            <a:r>
              <a:rPr kumimoji="1" lang="ja-JP" altLang="en-US" dirty="0"/>
              <a:t>多要素認証は</a:t>
            </a:r>
            <a:r>
              <a:rPr kumimoji="1" lang="ja-JP" altLang="en-US" b="1" dirty="0">
                <a:solidFill>
                  <a:srgbClr val="155F90"/>
                </a:solidFill>
              </a:rPr>
              <a:t>安全性</a:t>
            </a:r>
            <a:r>
              <a:rPr kumimoji="1" lang="ja-JP" altLang="en-US" dirty="0"/>
              <a:t>と</a:t>
            </a:r>
            <a:r>
              <a:rPr kumimoji="1" lang="ja-JP" altLang="en-US" b="1" dirty="0">
                <a:solidFill>
                  <a:srgbClr val="155F90"/>
                </a:solidFill>
              </a:rPr>
              <a:t>利便性</a:t>
            </a:r>
            <a:r>
              <a:rPr kumimoji="1" lang="ja-JP" altLang="en-US" dirty="0"/>
              <a:t>を両立させるための手段</a:t>
            </a:r>
            <a:endParaRPr kumimoji="1" lang="en-US" altLang="ja-JP" dirty="0"/>
          </a:p>
        </p:txBody>
      </p:sp>
      <p:sp>
        <p:nvSpPr>
          <p:cNvPr id="4" name="日付プレースホルダー 3">
            <a:extLst>
              <a:ext uri="{FF2B5EF4-FFF2-40B4-BE49-F238E27FC236}">
                <a16:creationId xmlns:a16="http://schemas.microsoft.com/office/drawing/2014/main" id="{CB0DEE06-B915-ECDD-8FA6-AD94FD3FC7F1}"/>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6F6C9F4-D1AA-548E-1158-410C91BF6EBA}"/>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6FAEE50E-55E3-B9CA-CC16-EBD9C1424BB9}"/>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Tree>
    <p:extLst>
      <p:ext uri="{BB962C8B-B14F-4D97-AF65-F5344CB8AC3E}">
        <p14:creationId xmlns:p14="http://schemas.microsoft.com/office/powerpoint/2010/main" val="175505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614267-343E-0463-21C8-7735A20A423F}"/>
              </a:ext>
            </a:extLst>
          </p:cNvPr>
          <p:cNvSpPr>
            <a:spLocks noGrp="1"/>
          </p:cNvSpPr>
          <p:nvPr>
            <p:ph type="title"/>
          </p:nvPr>
        </p:nvSpPr>
        <p:spPr/>
        <p:txBody>
          <a:bodyPr/>
          <a:lstStyle/>
          <a:p>
            <a:r>
              <a:rPr kumimoji="1" lang="ja-JP" altLang="en-US" dirty="0"/>
              <a:t>それって面倒では？</a:t>
            </a:r>
          </a:p>
        </p:txBody>
      </p:sp>
      <p:sp>
        <p:nvSpPr>
          <p:cNvPr id="3" name="コンテンツ プレースホルダー 2">
            <a:extLst>
              <a:ext uri="{FF2B5EF4-FFF2-40B4-BE49-F238E27FC236}">
                <a16:creationId xmlns:a16="http://schemas.microsoft.com/office/drawing/2014/main" id="{CF5F99B9-FB5A-A65D-65CE-92C844F7491C}"/>
              </a:ext>
            </a:extLst>
          </p:cNvPr>
          <p:cNvSpPr>
            <a:spLocks noGrp="1"/>
          </p:cNvSpPr>
          <p:nvPr>
            <p:ph idx="1"/>
          </p:nvPr>
        </p:nvSpPr>
        <p:spPr/>
        <p:txBody>
          <a:bodyPr/>
          <a:lstStyle/>
          <a:p>
            <a:pPr>
              <a:lnSpc>
                <a:spcPct val="120000"/>
              </a:lnSpc>
            </a:pPr>
            <a:r>
              <a:rPr kumimoji="1" lang="ja-JP" altLang="en-US" dirty="0"/>
              <a:t>方法によりますが，スマートフォンの認証アプリ（</a:t>
            </a:r>
            <a:r>
              <a:rPr kumimoji="1" lang="en-US" altLang="ja-JP" sz="2400" dirty="0"/>
              <a:t>Microsoft Authenticator</a:t>
            </a:r>
            <a:r>
              <a:rPr kumimoji="1" lang="ja-JP" altLang="en-US" dirty="0"/>
              <a:t>）を使う方法はそれほど面倒ではありません</a:t>
            </a:r>
            <a:endParaRPr lang="en-US" altLang="ja-JP" dirty="0"/>
          </a:p>
          <a:p>
            <a:pPr lvl="1">
              <a:lnSpc>
                <a:spcPct val="120000"/>
              </a:lnSpc>
            </a:pPr>
            <a:r>
              <a:rPr lang="ja-JP" altLang="en-US" dirty="0">
                <a:hlinkClick r:id="rId2"/>
              </a:rPr>
              <a:t>Android</a:t>
            </a:r>
            <a:r>
              <a:rPr lang="en-US" altLang="ja-JP" dirty="0"/>
              <a:t> (Google Play </a:t>
            </a:r>
            <a:r>
              <a:rPr lang="ja-JP" altLang="en-US" dirty="0"/>
              <a:t>Store</a:t>
            </a:r>
            <a:r>
              <a:rPr lang="en-US" altLang="ja-JP" dirty="0"/>
              <a:t>)</a:t>
            </a:r>
          </a:p>
          <a:p>
            <a:pPr lvl="1">
              <a:lnSpc>
                <a:spcPct val="120000"/>
              </a:lnSpc>
            </a:pPr>
            <a:r>
              <a:rPr lang="en-US" altLang="ja-JP" dirty="0">
                <a:hlinkClick r:id="rId3"/>
              </a:rPr>
              <a:t>iOS</a:t>
            </a:r>
            <a:r>
              <a:rPr lang="en-US" altLang="ja-JP" dirty="0"/>
              <a:t> (</a:t>
            </a:r>
            <a:r>
              <a:rPr lang="ja-JP" altLang="en-US" dirty="0"/>
              <a:t>App Store</a:t>
            </a:r>
            <a:r>
              <a:rPr lang="en-US" altLang="ja-JP" dirty="0"/>
              <a:t>)</a:t>
            </a:r>
            <a:endParaRPr kumimoji="1" lang="en-US" altLang="ja-JP" dirty="0"/>
          </a:p>
          <a:p>
            <a:pPr>
              <a:lnSpc>
                <a:spcPct val="120000"/>
              </a:lnSpc>
            </a:pPr>
            <a:r>
              <a:rPr lang="ja-JP" altLang="en-US" dirty="0"/>
              <a:t>スマートフォンを常に持ち歩く人であれば，</a:t>
            </a:r>
            <a:r>
              <a:rPr lang="ja-JP" altLang="en-US" b="1" dirty="0">
                <a:solidFill>
                  <a:srgbClr val="155F90"/>
                </a:solidFill>
              </a:rPr>
              <a:t>スマートフォンを開く＋</a:t>
            </a:r>
            <a:r>
              <a:rPr lang="en-US" altLang="ja-JP" b="1" dirty="0">
                <a:solidFill>
                  <a:srgbClr val="155F90"/>
                </a:solidFill>
                <a:latin typeface="Cochocib Script Latin Pro" panose="020F0502020204030204" pitchFamily="2" charset="0"/>
              </a:rPr>
              <a:t>α </a:t>
            </a:r>
            <a:r>
              <a:rPr lang="ja-JP" altLang="en-US" b="1" dirty="0">
                <a:solidFill>
                  <a:srgbClr val="155F90"/>
                </a:solidFill>
              </a:rPr>
              <a:t>だけの手間</a:t>
            </a:r>
            <a:r>
              <a:rPr lang="ja-JP" altLang="en-US" dirty="0"/>
              <a:t>で済みます</a:t>
            </a:r>
            <a:endParaRPr lang="en-US" altLang="ja-JP" dirty="0"/>
          </a:p>
        </p:txBody>
      </p:sp>
      <p:sp>
        <p:nvSpPr>
          <p:cNvPr id="4" name="日付プレースホルダー 3">
            <a:extLst>
              <a:ext uri="{FF2B5EF4-FFF2-40B4-BE49-F238E27FC236}">
                <a16:creationId xmlns:a16="http://schemas.microsoft.com/office/drawing/2014/main" id="{CFAA8DEB-D680-3C18-35C6-522E545214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C267386-74CC-51EE-7980-887063381F4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906BECA-4B3F-D744-01BB-4DEDBCB4EFB5}"/>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pic>
        <p:nvPicPr>
          <p:cNvPr id="7" name="図 6" descr="携帯電話の画面のスクリーンショット&#10;&#10;自動的に生成された説明">
            <a:extLst>
              <a:ext uri="{FF2B5EF4-FFF2-40B4-BE49-F238E27FC236}">
                <a16:creationId xmlns:a16="http://schemas.microsoft.com/office/drawing/2014/main" id="{908F46B0-0807-DBCA-973D-68E5FBAD27FC}"/>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8063344" y="4044918"/>
            <a:ext cx="3290455" cy="2292093"/>
          </a:xfrm>
          <a:prstGeom prst="rect">
            <a:avLst/>
          </a:prstGeom>
        </p:spPr>
      </p:pic>
    </p:spTree>
    <p:extLst>
      <p:ext uri="{BB962C8B-B14F-4D97-AF65-F5344CB8AC3E}">
        <p14:creationId xmlns:p14="http://schemas.microsoft.com/office/powerpoint/2010/main" val="1892362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r>
              <a:rPr kumimoji="1" lang="ja-JP" altLang="en-US" dirty="0"/>
              <a:t>各ロゴからそれぞれのサインイン画面にアクセスできます</a:t>
            </a:r>
            <a:endParaRPr kumimoji="1" lang="en-US" altLang="ja-JP" dirty="0"/>
          </a:p>
          <a:p>
            <a:r>
              <a:rPr kumimoji="1" lang="ja-JP" altLang="en-US" dirty="0"/>
              <a:t>　アイコンから各システムについての </a:t>
            </a:r>
            <a:r>
              <a:rPr kumimoji="1" lang="en-US" altLang="ja-JP" dirty="0" err="1"/>
              <a:t>utelecon</a:t>
            </a:r>
            <a:r>
              <a:rPr kumimoji="1" lang="en-US" altLang="ja-JP" dirty="0"/>
              <a:t> </a:t>
            </a:r>
            <a:r>
              <a:rPr kumimoji="1" lang="ja-JP" altLang="en-US" dirty="0"/>
              <a:t>の説明ページにアクセスできます</a:t>
            </a:r>
            <a:endParaRPr lang="en-US" altLang="ja-JP" dirty="0">
              <a:solidFill>
                <a:schemeClr val="bg1"/>
              </a:solidFill>
            </a:endParaRPr>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dirty="0"/>
              <a:t>2024 A Semester </a:t>
            </a:r>
            <a:r>
              <a:rPr kumimoji="1" lang="en-US" altLang="ja-JP" dirty="0" err="1"/>
              <a:t>utelcon</a:t>
            </a:r>
            <a:r>
              <a:rPr kumimoji="1" lang="en-US" altLang="ja-JP" dirty="0"/>
              <a:t> Information Session Part I</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pic>
        <p:nvPicPr>
          <p:cNvPr id="43" name="図 42" descr="ロゴ&#10;&#10;自動的に生成された説明">
            <a:extLst>
              <a:ext uri="{FF2B5EF4-FFF2-40B4-BE49-F238E27FC236}">
                <a16:creationId xmlns:a16="http://schemas.microsoft.com/office/drawing/2014/main" id="{8CA4658A-A87E-2677-CE4B-5A74EF59DD14}"/>
              </a:ext>
            </a:extLst>
          </p:cNvPr>
          <p:cNvPicPr>
            <a:picLocks noChangeAspect="1"/>
          </p:cNvPicPr>
          <p:nvPr/>
        </p:nvPicPr>
        <p:blipFill>
          <a:blip r:embed="rId14"/>
          <a:stretch>
            <a:fillRect/>
          </a:stretch>
        </p:blipFill>
        <p:spPr>
          <a:xfrm>
            <a:off x="1156972" y="1793408"/>
            <a:ext cx="338554" cy="338554"/>
          </a:xfrm>
          <a:prstGeom prst="rect">
            <a:avLst/>
          </a:prstGeom>
        </p:spPr>
      </p:pic>
    </p:spTree>
    <p:extLst>
      <p:ext uri="{BB962C8B-B14F-4D97-AF65-F5344CB8AC3E}">
        <p14:creationId xmlns:p14="http://schemas.microsoft.com/office/powerpoint/2010/main" val="2433034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2702F-2AB5-B3F6-3757-89BDBB436482}"/>
              </a:ext>
            </a:extLst>
          </p:cNvPr>
          <p:cNvSpPr>
            <a:spLocks noGrp="1"/>
          </p:cNvSpPr>
          <p:nvPr>
            <p:ph type="title"/>
          </p:nvPr>
        </p:nvSpPr>
        <p:spPr/>
        <p:txBody>
          <a:bodyPr>
            <a:normAutofit/>
          </a:bodyPr>
          <a:lstStyle/>
          <a:p>
            <a:r>
              <a:rPr kumimoji="1" lang="ja-JP" altLang="en-US" dirty="0"/>
              <a:t>様々な認証手段（パスワードと</a:t>
            </a:r>
            <a:r>
              <a:rPr kumimoji="1" lang="ja-JP" altLang="en-US" b="1" dirty="0"/>
              <a:t>その他の何か</a:t>
            </a:r>
            <a:r>
              <a:rPr kumimoji="1" lang="ja-JP" altLang="en-US" dirty="0"/>
              <a:t>）</a:t>
            </a:r>
          </a:p>
        </p:txBody>
      </p:sp>
      <p:sp>
        <p:nvSpPr>
          <p:cNvPr id="3" name="コンテンツ プレースホルダー 2">
            <a:extLst>
              <a:ext uri="{FF2B5EF4-FFF2-40B4-BE49-F238E27FC236}">
                <a16:creationId xmlns:a16="http://schemas.microsoft.com/office/drawing/2014/main" id="{98586894-F2A8-6A11-929F-763C06856E88}"/>
              </a:ext>
            </a:extLst>
          </p:cNvPr>
          <p:cNvSpPr>
            <a:spLocks noGrp="1"/>
          </p:cNvSpPr>
          <p:nvPr>
            <p:ph idx="1"/>
          </p:nvPr>
        </p:nvSpPr>
        <p:spPr/>
        <p:txBody>
          <a:bodyPr/>
          <a:lstStyle/>
          <a:p>
            <a:pPr>
              <a:lnSpc>
                <a:spcPct val="100000"/>
              </a:lnSpc>
            </a:pPr>
            <a:r>
              <a:rPr lang="en-US" altLang="ja-JP" dirty="0">
                <a:hlinkClick r:id="rId2"/>
              </a:rPr>
              <a:t>Microsoft Authenticator</a:t>
            </a:r>
            <a:r>
              <a:rPr lang="en-US" altLang="ja-JP" dirty="0"/>
              <a:t> </a:t>
            </a:r>
            <a:r>
              <a:rPr lang="ja-JP" altLang="en-US" dirty="0"/>
              <a:t>(</a:t>
            </a:r>
            <a:r>
              <a:rPr lang="ja-JP" altLang="en-US" b="1" dirty="0">
                <a:solidFill>
                  <a:schemeClr val="accent6"/>
                </a:solidFill>
              </a:rPr>
              <a:t>推奨</a:t>
            </a:r>
            <a:r>
              <a:rPr lang="ja-JP" altLang="en-US" dirty="0"/>
              <a:t>)</a:t>
            </a:r>
            <a:endParaRPr lang="en-US" altLang="ja-JP" dirty="0"/>
          </a:p>
          <a:p>
            <a:pPr lvl="1">
              <a:lnSpc>
                <a:spcPct val="100000"/>
              </a:lnSpc>
            </a:pPr>
            <a:r>
              <a:rPr lang="ja-JP" altLang="en-US" dirty="0"/>
              <a:t>スマートフォンアプリを起動して２桁の数字を入力</a:t>
            </a:r>
            <a:endParaRPr kumimoji="1" lang="en-US" altLang="ja-JP" dirty="0">
              <a:hlinkClick r:id="rId3"/>
            </a:endParaRPr>
          </a:p>
          <a:p>
            <a:pPr>
              <a:lnSpc>
                <a:spcPct val="100000"/>
              </a:lnSpc>
            </a:pPr>
            <a:r>
              <a:rPr kumimoji="1" lang="ja-JP" altLang="en-US" dirty="0">
                <a:hlinkClick r:id="rId4"/>
              </a:rPr>
              <a:t>ショートメッセージ（</a:t>
            </a:r>
            <a:r>
              <a:rPr kumimoji="1" lang="en-US" altLang="ja-JP" dirty="0">
                <a:hlinkClick r:id="rId4"/>
              </a:rPr>
              <a:t>SMS</a:t>
            </a:r>
            <a:r>
              <a:rPr kumimoji="1" lang="ja-JP" altLang="en-US" dirty="0">
                <a:hlinkClick r:id="rId4"/>
              </a:rPr>
              <a:t>）</a:t>
            </a:r>
            <a:endParaRPr kumimoji="1" lang="en-US" altLang="ja-JP" dirty="0"/>
          </a:p>
          <a:p>
            <a:pPr lvl="1">
              <a:lnSpc>
                <a:spcPct val="100000"/>
              </a:lnSpc>
            </a:pPr>
            <a:r>
              <a:rPr kumimoji="1" lang="en-US" altLang="ja-JP" dirty="0"/>
              <a:t>SMS </a:t>
            </a:r>
            <a:r>
              <a:rPr kumimoji="1" lang="ja-JP" altLang="en-US" dirty="0"/>
              <a:t>で送られてくる６桁の数字を入力</a:t>
            </a:r>
            <a:endParaRPr kumimoji="1" lang="en-US" altLang="ja-JP" dirty="0"/>
          </a:p>
          <a:p>
            <a:pPr>
              <a:lnSpc>
                <a:spcPct val="100000"/>
              </a:lnSpc>
            </a:pPr>
            <a:r>
              <a:rPr lang="ja-JP" altLang="en-US" dirty="0"/>
              <a:t>音声通話（</a:t>
            </a:r>
            <a:r>
              <a:rPr kumimoji="1" lang="ja-JP" altLang="en-US" dirty="0">
                <a:hlinkClick r:id="rId3"/>
              </a:rPr>
              <a:t>携帯電話</a:t>
            </a:r>
            <a:r>
              <a:rPr kumimoji="1" lang="ja-JP" altLang="en-US" dirty="0"/>
              <a:t>, </a:t>
            </a:r>
            <a:r>
              <a:rPr lang="ja-JP" altLang="en-US" dirty="0">
                <a:hlinkClick r:id="rId5"/>
              </a:rPr>
              <a:t>固定電話</a:t>
            </a:r>
            <a:r>
              <a:rPr lang="ja-JP" altLang="en-US" dirty="0"/>
              <a:t>)</a:t>
            </a:r>
            <a:endParaRPr lang="en-US" altLang="ja-JP" dirty="0"/>
          </a:p>
          <a:p>
            <a:pPr lvl="1">
              <a:lnSpc>
                <a:spcPct val="100000"/>
              </a:lnSpc>
            </a:pPr>
            <a:r>
              <a:rPr lang="ja-JP" altLang="en-US" dirty="0"/>
              <a:t>電話を受けて「</a:t>
            </a:r>
            <a:r>
              <a:rPr lang="en-US" altLang="ja-JP" dirty="0"/>
              <a:t>#</a:t>
            </a:r>
            <a:r>
              <a:rPr lang="ja-JP" altLang="en-US" dirty="0"/>
              <a:t>」キーを押すだけ</a:t>
            </a:r>
            <a:endParaRPr lang="en-US" altLang="ja-JP" dirty="0"/>
          </a:p>
          <a:p>
            <a:pPr lvl="1">
              <a:lnSpc>
                <a:spcPct val="100000"/>
              </a:lnSpc>
            </a:pPr>
            <a:r>
              <a:rPr lang="ja-JP" altLang="en-US" dirty="0"/>
              <a:t>スマートフォンを持っていない場合，意外と</a:t>
            </a:r>
            <a:r>
              <a:rPr lang="ja-JP" altLang="en-US" b="1" dirty="0">
                <a:solidFill>
                  <a:schemeClr val="accent6"/>
                </a:solidFill>
              </a:rPr>
              <a:t>おすすめ</a:t>
            </a:r>
            <a:endParaRPr lang="en-US" altLang="ja-JP" dirty="0"/>
          </a:p>
          <a:p>
            <a:pPr>
              <a:lnSpc>
                <a:spcPct val="100000"/>
              </a:lnSpc>
            </a:pPr>
            <a:r>
              <a:rPr lang="en-US" altLang="ja-JP" dirty="0">
                <a:hlinkClick r:id="rId6"/>
              </a:rPr>
              <a:t>Google </a:t>
            </a:r>
            <a:r>
              <a:rPr lang="ja-JP" altLang="en-US" dirty="0">
                <a:hlinkClick r:id="rId6"/>
              </a:rPr>
              <a:t>Authentication System</a:t>
            </a:r>
            <a:endParaRPr lang="en-US" altLang="ja-JP" dirty="0"/>
          </a:p>
          <a:p>
            <a:pPr lvl="1">
              <a:lnSpc>
                <a:spcPct val="100000"/>
              </a:lnSpc>
            </a:pPr>
            <a:r>
              <a:rPr lang="ja-JP" altLang="en-US" dirty="0"/>
              <a:t>スマートフォンアプリを開いて６桁の数字を入力</a:t>
            </a:r>
            <a:endParaRPr lang="en-US" altLang="ja-JP" dirty="0"/>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FC02A01D-0D90-1D77-65D1-BF15A7A78A4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C9CF797-1EEC-3786-329B-F94CD0FAD198}"/>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D9CA408C-966C-80FF-2970-AFD83DC2B9BD}"/>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spTree>
    <p:extLst>
      <p:ext uri="{BB962C8B-B14F-4D97-AF65-F5344CB8AC3E}">
        <p14:creationId xmlns:p14="http://schemas.microsoft.com/office/powerpoint/2010/main" val="1528293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10;&#10;自動的に生成された説明">
            <a:hlinkClick r:id="rId2"/>
            <a:extLst>
              <a:ext uri="{FF2B5EF4-FFF2-40B4-BE49-F238E27FC236}">
                <a16:creationId xmlns:a16="http://schemas.microsoft.com/office/drawing/2014/main" id="{E8B82799-3042-8BF5-E568-EE2CA7DE1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917" y="1058221"/>
            <a:ext cx="8606165" cy="4846536"/>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Microsoft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
        <p:nvSpPr>
          <p:cNvPr id="10" name="正方形/長方形 9">
            <a:extLst>
              <a:ext uri="{FF2B5EF4-FFF2-40B4-BE49-F238E27FC236}">
                <a16:creationId xmlns:a16="http://schemas.microsoft.com/office/drawing/2014/main" id="{70C3CAE2-2444-B184-67F0-6B26A9A386E9}"/>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523DB57-DB8B-D21A-DB0C-A6705DA453B0}"/>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https://youtu.be/205_cKXClps</a:t>
            </a:r>
            <a:endParaRPr lang="en-US" altLang="ja-JP" sz="1400" b="0" i="0" u="sng" dirty="0">
              <a:effectLst/>
              <a:latin typeface="NotoSansJP"/>
            </a:endParaRPr>
          </a:p>
        </p:txBody>
      </p:sp>
    </p:spTree>
    <p:extLst>
      <p:ext uri="{BB962C8B-B14F-4D97-AF65-F5344CB8AC3E}">
        <p14:creationId xmlns:p14="http://schemas.microsoft.com/office/powerpoint/2010/main" val="4288675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テキスト, アプリケーション&#10;&#10;自動的に生成された説明">
            <a:hlinkClick r:id="rId2"/>
            <a:extLst>
              <a:ext uri="{FF2B5EF4-FFF2-40B4-BE49-F238E27FC236}">
                <a16:creationId xmlns:a16="http://schemas.microsoft.com/office/drawing/2014/main" id="{7784312D-1CA6-4608-712E-0B89D7CD9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6710" y="1049313"/>
            <a:ext cx="6458582" cy="4852857"/>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a:xfrm>
            <a:off x="1273800" y="216000"/>
            <a:ext cx="10918200" cy="720000"/>
          </a:xfrm>
        </p:spPr>
        <p:txBody>
          <a:bodyPr>
            <a:normAutofit/>
          </a:bodyPr>
          <a:lstStyle/>
          <a:p>
            <a:r>
              <a:rPr kumimoji="1" lang="ja-JP" altLang="en-US" dirty="0"/>
              <a:t>ショートメッセージ（</a:t>
            </a:r>
            <a:r>
              <a:rPr kumimoji="1" lang="en-US" altLang="ja-JP" dirty="0"/>
              <a:t>SMS</a:t>
            </a:r>
            <a:r>
              <a:rPr lang="ja-JP" altLang="en-US" dirty="0"/>
              <a:t>）を用いた多要素認証</a:t>
            </a:r>
            <a:endParaRPr kumimoji="1" lang="ja-JP" altLang="en-US" dirty="0"/>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10" name="正方形/長方形 9">
            <a:extLst>
              <a:ext uri="{FF2B5EF4-FFF2-40B4-BE49-F238E27FC236}">
                <a16:creationId xmlns:a16="http://schemas.microsoft.com/office/drawing/2014/main" id="{D5FBF2A9-583E-C556-1354-C9BB69FD208B}"/>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325C736-6CD0-6616-3F43-1327D33DEC6C}"/>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https://youtu.be/qR5TKZG650I</a:t>
            </a:r>
            <a:endParaRPr lang="en-US" altLang="ja-JP" sz="1400" b="0" i="0" u="sng" dirty="0">
              <a:effectLst/>
              <a:latin typeface="NotoSansJP"/>
            </a:endParaRPr>
          </a:p>
        </p:txBody>
      </p:sp>
    </p:spTree>
    <p:extLst>
      <p:ext uri="{BB962C8B-B14F-4D97-AF65-F5344CB8AC3E}">
        <p14:creationId xmlns:p14="http://schemas.microsoft.com/office/powerpoint/2010/main" val="570038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descr="グラフィカル ユーザー インターフェイス, テキスト, アプリケーション&#10;&#10;自動的に生成された説明">
            <a:hlinkClick r:id="rId2"/>
            <a:extLst>
              <a:ext uri="{FF2B5EF4-FFF2-40B4-BE49-F238E27FC236}">
                <a16:creationId xmlns:a16="http://schemas.microsoft.com/office/drawing/2014/main" id="{1C8D9EFA-2BC7-93F7-0EBB-B9A9B3CCD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49313"/>
            <a:ext cx="6482333" cy="4870703"/>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lstStyle/>
          <a:p>
            <a:r>
              <a:rPr kumimoji="1" lang="ja-JP" altLang="en-US" dirty="0"/>
              <a:t>音声通話を用いた多要素認証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
        <p:nvSpPr>
          <p:cNvPr id="10" name="正方形/長方形 9">
            <a:extLst>
              <a:ext uri="{FF2B5EF4-FFF2-40B4-BE49-F238E27FC236}">
                <a16:creationId xmlns:a16="http://schemas.microsoft.com/office/drawing/2014/main" id="{4086B7C0-311F-05A5-2A38-999C131E0887}"/>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2A43FFA-6676-100F-0E8C-D2849517076A}"/>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https://youtu.be/W82tOKou7tE</a:t>
            </a:r>
            <a:endParaRPr lang="en-US" altLang="ja-JP" sz="1400" b="0" i="0" u="sng" dirty="0">
              <a:effectLst/>
              <a:latin typeface="NotoSansJP"/>
            </a:endParaRPr>
          </a:p>
        </p:txBody>
      </p:sp>
    </p:spTree>
    <p:extLst>
      <p:ext uri="{BB962C8B-B14F-4D97-AF65-F5344CB8AC3E}">
        <p14:creationId xmlns:p14="http://schemas.microsoft.com/office/powerpoint/2010/main" val="3999279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ィカル ユーザー インターフェイス, アプリケーション&#10;&#10;自動的に生成された説明">
            <a:hlinkClick r:id="rId2"/>
            <a:extLst>
              <a:ext uri="{FF2B5EF4-FFF2-40B4-BE49-F238E27FC236}">
                <a16:creationId xmlns:a16="http://schemas.microsoft.com/office/drawing/2014/main" id="{E414A641-E1EB-20B2-7B6C-F3103486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5268" y="1053517"/>
            <a:ext cx="6450127" cy="4846504"/>
          </a:xfrm>
          <a:prstGeom prst="rect">
            <a:avLst/>
          </a:prstGeom>
        </p:spPr>
      </p:pic>
      <p:sp>
        <p:nvSpPr>
          <p:cNvPr id="2" name="タイトル 1">
            <a:extLst>
              <a:ext uri="{FF2B5EF4-FFF2-40B4-BE49-F238E27FC236}">
                <a16:creationId xmlns:a16="http://schemas.microsoft.com/office/drawing/2014/main" id="{AFB76D7B-BCB4-30E4-BE90-B421231EE30F}"/>
              </a:ext>
            </a:extLst>
          </p:cNvPr>
          <p:cNvSpPr>
            <a:spLocks noGrp="1"/>
          </p:cNvSpPr>
          <p:nvPr>
            <p:ph type="title"/>
          </p:nvPr>
        </p:nvSpPr>
        <p:spPr/>
        <p:txBody>
          <a:bodyPr>
            <a:normAutofit/>
          </a:bodyPr>
          <a:lstStyle/>
          <a:p>
            <a:r>
              <a:rPr kumimoji="1" lang="en-US" altLang="ja-JP" dirty="0"/>
              <a:t>Google Authenticator </a:t>
            </a:r>
            <a:r>
              <a:rPr kumimoji="1" lang="ja-JP" altLang="en-US" dirty="0"/>
              <a:t>を用いた多要素認証</a:t>
            </a:r>
          </a:p>
        </p:txBody>
      </p:sp>
      <p:sp>
        <p:nvSpPr>
          <p:cNvPr id="4" name="日付プレースホルダー 3">
            <a:extLst>
              <a:ext uri="{FF2B5EF4-FFF2-40B4-BE49-F238E27FC236}">
                <a16:creationId xmlns:a16="http://schemas.microsoft.com/office/drawing/2014/main" id="{A534B263-12D0-E7C7-CA2C-A9539A5BB48A}"/>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3A226770-202C-F00D-4296-741525E89993}"/>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BC646-AACB-20E4-B140-5FB8BD2ACF47}"/>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10" name="正方形/長方形 9">
            <a:extLst>
              <a:ext uri="{FF2B5EF4-FFF2-40B4-BE49-F238E27FC236}">
                <a16:creationId xmlns:a16="http://schemas.microsoft.com/office/drawing/2014/main" id="{33945377-C86D-8D8F-322A-AAE1190FBC3E}"/>
              </a:ext>
            </a:extLst>
          </p:cNvPr>
          <p:cNvSpPr/>
          <p:nvPr/>
        </p:nvSpPr>
        <p:spPr>
          <a:xfrm>
            <a:off x="0" y="5952625"/>
            <a:ext cx="12192000" cy="540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3A07062-15EB-501A-B3B4-C386B574200D}"/>
              </a:ext>
            </a:extLst>
          </p:cNvPr>
          <p:cNvSpPr txBox="1"/>
          <p:nvPr/>
        </p:nvSpPr>
        <p:spPr>
          <a:xfrm>
            <a:off x="187811" y="5952625"/>
            <a:ext cx="8767272" cy="523220"/>
          </a:xfrm>
          <a:prstGeom prst="rect">
            <a:avLst/>
          </a:prstGeom>
          <a:noFill/>
        </p:spPr>
        <p:txBody>
          <a:bodyPr wrap="none" rtlCol="0">
            <a:spAutoFit/>
          </a:bodyPr>
          <a:lstStyle/>
          <a:p>
            <a:r>
              <a:rPr kumimoji="1" lang="ja-JP" altLang="en-US" sz="1400" dirty="0"/>
              <a:t>サムネイル画像をクリックすると，以下のリンク先にアップロードされた </a:t>
            </a:r>
            <a:r>
              <a:rPr lang="en-US" altLang="ja-JP" sz="1400" dirty="0"/>
              <a:t>YouTube </a:t>
            </a:r>
            <a:r>
              <a:rPr lang="ja-JP" altLang="en-US" sz="1400" dirty="0"/>
              <a:t>動画が再生されます．</a:t>
            </a:r>
            <a:endParaRPr kumimoji="1" lang="en-US" altLang="ja-JP" sz="1400" dirty="0"/>
          </a:p>
          <a:p>
            <a:r>
              <a:rPr lang="en-US" altLang="ja-JP" sz="1400" b="0" i="0" u="sng" dirty="0">
                <a:effectLst/>
                <a:latin typeface="NotoSansJP"/>
                <a:hlinkClick r:id="rId2"/>
              </a:rPr>
              <a:t>https://youtu.be/wody2hu1tC8</a:t>
            </a:r>
            <a:endParaRPr lang="en-US" altLang="ja-JP" sz="1400" b="0" i="0" u="sng" dirty="0">
              <a:effectLst/>
              <a:latin typeface="NotoSansJP"/>
            </a:endParaRPr>
          </a:p>
        </p:txBody>
      </p:sp>
    </p:spTree>
    <p:extLst>
      <p:ext uri="{BB962C8B-B14F-4D97-AF65-F5344CB8AC3E}">
        <p14:creationId xmlns:p14="http://schemas.microsoft.com/office/powerpoint/2010/main" val="34971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D93F61-DC70-4071-3C08-66A01EB29A69}"/>
              </a:ext>
            </a:extLst>
          </p:cNvPr>
          <p:cNvSpPr>
            <a:spLocks noGrp="1"/>
          </p:cNvSpPr>
          <p:nvPr>
            <p:ph type="title"/>
          </p:nvPr>
        </p:nvSpPr>
        <p:spPr/>
        <p:txBody>
          <a:bodyPr/>
          <a:lstStyle/>
          <a:p>
            <a:r>
              <a:rPr kumimoji="1" lang="ja-JP" altLang="en-US" dirty="0"/>
              <a:t>多要素認証（</a:t>
            </a:r>
            <a:r>
              <a:rPr kumimoji="1" lang="en-US" altLang="ja-JP" dirty="0"/>
              <a:t>MFA</a:t>
            </a:r>
            <a:r>
              <a:rPr kumimoji="1" lang="ja-JP" altLang="en-US" dirty="0"/>
              <a:t>）の設定手順</a:t>
            </a:r>
          </a:p>
        </p:txBody>
      </p:sp>
      <p:sp>
        <p:nvSpPr>
          <p:cNvPr id="3" name="コンテンツ プレースホルダー 2">
            <a:extLst>
              <a:ext uri="{FF2B5EF4-FFF2-40B4-BE49-F238E27FC236}">
                <a16:creationId xmlns:a16="http://schemas.microsoft.com/office/drawing/2014/main" id="{1FC35E09-226C-1756-390E-B8012FAFE378}"/>
              </a:ext>
            </a:extLst>
          </p:cNvPr>
          <p:cNvSpPr>
            <a:spLocks noGrp="1"/>
          </p:cNvSpPr>
          <p:nvPr>
            <p:ph idx="1"/>
          </p:nvPr>
        </p:nvSpPr>
        <p:spPr>
          <a:xfrm>
            <a:off x="838200" y="1251284"/>
            <a:ext cx="10680032" cy="5174716"/>
          </a:xfrm>
        </p:spPr>
        <p:txBody>
          <a:bodyPr>
            <a:normAutofit/>
          </a:bodyPr>
          <a:lstStyle/>
          <a:p>
            <a:pPr marL="0" indent="0">
              <a:lnSpc>
                <a:spcPct val="100000"/>
              </a:lnSpc>
              <a:buNone/>
            </a:pPr>
            <a:r>
              <a:rPr lang="en-US" altLang="ja-JP" b="1" dirty="0" err="1">
                <a:hlinkClick r:id="rId2"/>
              </a:rPr>
              <a:t>utelecon</a:t>
            </a:r>
            <a:r>
              <a:rPr lang="en-US" altLang="ja-JP" b="1" dirty="0">
                <a:hlinkClick r:id="rId2"/>
              </a:rPr>
              <a:t> </a:t>
            </a:r>
            <a:r>
              <a:rPr lang="ja-JP" altLang="en-US" b="1" dirty="0">
                <a:hlinkClick r:id="rId2"/>
              </a:rPr>
              <a:t>の初期設定手順案内ページ</a:t>
            </a:r>
            <a:endParaRPr lang="en-US" altLang="ja-JP" b="1" dirty="0"/>
          </a:p>
          <a:p>
            <a:pPr>
              <a:lnSpc>
                <a:spcPct val="100000"/>
              </a:lnSpc>
            </a:pPr>
            <a:r>
              <a:rPr lang="ja-JP" altLang="en-US" dirty="0"/>
              <a:t>以下の</a:t>
            </a:r>
            <a:r>
              <a:rPr lang="ja-JP" altLang="en-US" b="1" dirty="0">
                <a:solidFill>
                  <a:srgbClr val="155F90"/>
                </a:solidFill>
              </a:rPr>
              <a:t>すべて</a:t>
            </a:r>
            <a:r>
              <a:rPr lang="ja-JP" altLang="en-US" dirty="0"/>
              <a:t>を完了させてください</a:t>
            </a:r>
            <a:endParaRPr lang="en-US" altLang="ja-JP" dirty="0"/>
          </a:p>
          <a:p>
            <a:pPr lvl="1">
              <a:lnSpc>
                <a:spcPct val="100000"/>
              </a:lnSpc>
            </a:pPr>
            <a:r>
              <a:rPr lang="ja-JP" altLang="en-US" dirty="0"/>
              <a:t>手順</a:t>
            </a:r>
            <a:r>
              <a:rPr lang="en-US" altLang="ja-JP" dirty="0"/>
              <a:t>1-3</a:t>
            </a:r>
            <a:r>
              <a:rPr lang="ja-JP" altLang="en-US" dirty="0"/>
              <a:t>：本人確認方法を選び，設定する（アプリ？ </a:t>
            </a:r>
            <a:r>
              <a:rPr lang="en-US" altLang="ja-JP" dirty="0"/>
              <a:t>SMS</a:t>
            </a:r>
            <a:r>
              <a:rPr lang="ja-JP" altLang="en-US" dirty="0"/>
              <a:t>？ 電話？）</a:t>
            </a:r>
            <a:endParaRPr lang="en-US" altLang="ja-JP" dirty="0"/>
          </a:p>
          <a:p>
            <a:pPr lvl="1">
              <a:lnSpc>
                <a:spcPct val="100000"/>
              </a:lnSpc>
            </a:pPr>
            <a:r>
              <a:rPr lang="ja-JP" altLang="en-US" dirty="0"/>
              <a:t>手順</a:t>
            </a:r>
            <a:r>
              <a:rPr lang="en-US" altLang="ja-JP" dirty="0"/>
              <a:t>4</a:t>
            </a:r>
            <a:r>
              <a:rPr lang="ja-JP" altLang="en-US" dirty="0"/>
              <a:t>：</a:t>
            </a:r>
            <a:r>
              <a:rPr lang="ja-JP" altLang="en-US" b="1" dirty="0">
                <a:solidFill>
                  <a:srgbClr val="FF0000"/>
                </a:solidFill>
              </a:rPr>
              <a:t>多要素認証の利用を申請する</a:t>
            </a:r>
            <a:endParaRPr lang="en-US" altLang="ja-JP" b="1" dirty="0">
              <a:solidFill>
                <a:srgbClr val="FF0000"/>
              </a:solidFill>
            </a:endParaRPr>
          </a:p>
          <a:p>
            <a:pPr lvl="1">
              <a:lnSpc>
                <a:spcPct val="100000"/>
              </a:lnSpc>
            </a:pPr>
            <a:r>
              <a:rPr lang="ja-JP" altLang="en-US" dirty="0"/>
              <a:t>最大で</a:t>
            </a:r>
            <a:r>
              <a:rPr lang="en-US" altLang="ja-JP" b="1" dirty="0">
                <a:solidFill>
                  <a:srgbClr val="155F90"/>
                </a:solidFill>
              </a:rPr>
              <a:t>40</a:t>
            </a:r>
            <a:r>
              <a:rPr lang="ja-JP" altLang="en-US" b="1" dirty="0">
                <a:solidFill>
                  <a:srgbClr val="155F90"/>
                </a:solidFill>
              </a:rPr>
              <a:t>分</a:t>
            </a:r>
            <a:r>
              <a:rPr lang="ja-JP" altLang="en-US" dirty="0"/>
              <a:t>待つ</a:t>
            </a:r>
            <a:endParaRPr lang="en-US" altLang="ja-JP" dirty="0"/>
          </a:p>
          <a:p>
            <a:pPr lvl="2">
              <a:lnSpc>
                <a:spcPct val="100000"/>
              </a:lnSpc>
            </a:pPr>
            <a:r>
              <a:rPr lang="ja-JP" altLang="en-US" dirty="0"/>
              <a:t>システムを利用する直前ではなく，あらかじめ時間に余裕を持って設定しておきましょう</a:t>
            </a:r>
            <a:endParaRPr lang="en-US" altLang="ja-JP" dirty="0"/>
          </a:p>
          <a:p>
            <a:pPr>
              <a:lnSpc>
                <a:spcPct val="100000"/>
              </a:lnSpc>
            </a:pPr>
            <a:r>
              <a:rPr lang="ja-JP" altLang="en-US" dirty="0"/>
              <a:t>多くの方が手順</a:t>
            </a:r>
            <a:r>
              <a:rPr lang="en-US" altLang="ja-JP" dirty="0"/>
              <a:t>1-3</a:t>
            </a:r>
            <a:r>
              <a:rPr lang="ja-JP" altLang="en-US" dirty="0"/>
              <a:t>のあと</a:t>
            </a:r>
            <a:r>
              <a:rPr lang="ja-JP" altLang="en-US" b="1" dirty="0">
                <a:solidFill>
                  <a:srgbClr val="155F90"/>
                </a:solidFill>
              </a:rPr>
              <a:t>手順</a:t>
            </a:r>
            <a:r>
              <a:rPr lang="en-US" altLang="ja-JP" b="1" dirty="0">
                <a:solidFill>
                  <a:srgbClr val="155F90"/>
                </a:solidFill>
              </a:rPr>
              <a:t>4</a:t>
            </a:r>
            <a:r>
              <a:rPr lang="ja-JP" altLang="en-US" b="1" dirty="0">
                <a:solidFill>
                  <a:srgbClr val="155F90"/>
                </a:solidFill>
              </a:rPr>
              <a:t>を忘れてしまいます</a:t>
            </a:r>
            <a:endParaRPr lang="en-US" altLang="ja-JP" dirty="0"/>
          </a:p>
          <a:p>
            <a:pPr lvl="2">
              <a:lnSpc>
                <a:spcPct val="100000"/>
              </a:lnSpc>
            </a:pPr>
            <a:r>
              <a:rPr lang="ja-JP" altLang="en-US" dirty="0"/>
              <a:t>すべての手順が完了していないと，多要素認証の設定が必須のサービス（</a:t>
            </a:r>
            <a:r>
              <a:rPr lang="en-US" altLang="ja-JP" dirty="0" err="1"/>
              <a:t>UTokyo</a:t>
            </a:r>
            <a:r>
              <a:rPr lang="en-US" altLang="ja-JP" dirty="0"/>
              <a:t> Slack </a:t>
            </a:r>
            <a:r>
              <a:rPr lang="ja-JP" altLang="en-US" dirty="0"/>
              <a:t>など）を利用しようとした際にエラーメッセージが表示されてしまいます</a:t>
            </a:r>
            <a:endParaRPr lang="en-US" altLang="ja-JP" dirty="0"/>
          </a:p>
          <a:p>
            <a:pPr>
              <a:lnSpc>
                <a:spcPct val="100000"/>
              </a:lnSpc>
            </a:pPr>
            <a:r>
              <a:rPr lang="ja-JP" altLang="en-US" b="1" dirty="0">
                <a:solidFill>
                  <a:srgbClr val="155F90"/>
                </a:solidFill>
              </a:rPr>
              <a:t>案内ページに従い，すべての手順を完了してください</a:t>
            </a:r>
            <a:endParaRPr lang="en-US" altLang="ja-JP" dirty="0">
              <a:solidFill>
                <a:srgbClr val="155F90"/>
              </a:solidFill>
            </a:endParaRPr>
          </a:p>
        </p:txBody>
      </p:sp>
      <p:sp>
        <p:nvSpPr>
          <p:cNvPr id="4" name="日付プレースホルダー 3">
            <a:extLst>
              <a:ext uri="{FF2B5EF4-FFF2-40B4-BE49-F238E27FC236}">
                <a16:creationId xmlns:a16="http://schemas.microsoft.com/office/drawing/2014/main" id="{35708217-7414-A412-70B5-DBC47C84B066}"/>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9133892-3F1B-EA0C-2E94-86ECF2EA001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F36A4921-0C44-1F25-7423-333CE68C6292}"/>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Tree>
    <p:extLst>
      <p:ext uri="{BB962C8B-B14F-4D97-AF65-F5344CB8AC3E}">
        <p14:creationId xmlns:p14="http://schemas.microsoft.com/office/powerpoint/2010/main" val="3883703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0C14AF-46A4-2906-3B46-4CACB1FB0E2A}"/>
              </a:ext>
            </a:extLst>
          </p:cNvPr>
          <p:cNvSpPr>
            <a:spLocks noGrp="1"/>
          </p:cNvSpPr>
          <p:nvPr>
            <p:ph type="title"/>
          </p:nvPr>
        </p:nvSpPr>
        <p:spPr/>
        <p:txBody>
          <a:bodyPr/>
          <a:lstStyle/>
          <a:p>
            <a:r>
              <a:rPr lang="ja-JP" altLang="en-US" dirty="0"/>
              <a:t>多要素認証についてさらに詳しく</a:t>
            </a:r>
            <a:endParaRPr kumimoji="1" lang="ja-JP" altLang="en-US" dirty="0"/>
          </a:p>
        </p:txBody>
      </p:sp>
      <p:sp>
        <p:nvSpPr>
          <p:cNvPr id="3" name="コンテンツ プレースホルダー 2">
            <a:extLst>
              <a:ext uri="{FF2B5EF4-FFF2-40B4-BE49-F238E27FC236}">
                <a16:creationId xmlns:a16="http://schemas.microsoft.com/office/drawing/2014/main" id="{EE605791-7DB5-FE0C-F463-912CAB6593E3}"/>
              </a:ext>
            </a:extLst>
          </p:cNvPr>
          <p:cNvSpPr>
            <a:spLocks noGrp="1"/>
          </p:cNvSpPr>
          <p:nvPr>
            <p:ph idx="1"/>
          </p:nvPr>
        </p:nvSpPr>
        <p:spPr/>
        <p:txBody>
          <a:bodyPr>
            <a:normAutofit/>
          </a:bodyPr>
          <a:lstStyle/>
          <a:p>
            <a:pPr>
              <a:lnSpc>
                <a:spcPct val="100000"/>
              </a:lnSpc>
            </a:pPr>
            <a:r>
              <a:rPr kumimoji="1" lang="ja-JP" altLang="en-US" dirty="0"/>
              <a:t>多要素認証に関するそのほかの話題</a:t>
            </a:r>
            <a:endParaRPr kumimoji="1" lang="en-US" altLang="ja-JP" dirty="0"/>
          </a:p>
          <a:p>
            <a:pPr lvl="1">
              <a:lnSpc>
                <a:spcPct val="100000"/>
              </a:lnSpc>
            </a:pPr>
            <a:r>
              <a:rPr lang="ja-JP" altLang="en-US" b="1" dirty="0">
                <a:solidFill>
                  <a:srgbClr val="155F90"/>
                </a:solidFill>
              </a:rPr>
              <a:t>パスワードレス認証</a:t>
            </a:r>
            <a:r>
              <a:rPr lang="ja-JP" altLang="en-US" dirty="0"/>
              <a:t>（</a:t>
            </a:r>
            <a:r>
              <a:rPr lang="ja-JP" altLang="en-US" b="1" dirty="0">
                <a:solidFill>
                  <a:schemeClr val="accent6"/>
                </a:solidFill>
              </a:rPr>
              <a:t>強く推奨</a:t>
            </a:r>
            <a:r>
              <a:rPr lang="ja-JP" altLang="en-US" dirty="0"/>
              <a:t>）</a:t>
            </a:r>
            <a:endParaRPr lang="en-US" altLang="ja-JP" dirty="0"/>
          </a:p>
          <a:p>
            <a:pPr lvl="1">
              <a:lnSpc>
                <a:spcPct val="100000"/>
              </a:lnSpc>
            </a:pPr>
            <a:r>
              <a:rPr lang="ja-JP" altLang="en-US" dirty="0"/>
              <a:t>スマートフォンを買い替えたとき</a:t>
            </a:r>
            <a:endParaRPr lang="en-US" altLang="ja-JP" dirty="0"/>
          </a:p>
          <a:p>
            <a:pPr lvl="1">
              <a:lnSpc>
                <a:spcPct val="100000"/>
              </a:lnSpc>
            </a:pPr>
            <a:r>
              <a:rPr lang="ja-JP" altLang="en-US" dirty="0"/>
              <a:t>スマートフォンを持っていない場合</a:t>
            </a:r>
            <a:endParaRPr lang="en-US" altLang="ja-JP" dirty="0"/>
          </a:p>
          <a:p>
            <a:pPr lvl="1">
              <a:lnSpc>
                <a:spcPct val="100000"/>
              </a:lnSpc>
            </a:pPr>
            <a:r>
              <a:rPr lang="ja-JP" altLang="en-US" dirty="0"/>
              <a:t>海外出張に行くとき</a:t>
            </a:r>
            <a:endParaRPr lang="en-US" altLang="ja-JP" dirty="0"/>
          </a:p>
          <a:p>
            <a:pPr lvl="1">
              <a:lnSpc>
                <a:spcPct val="100000"/>
              </a:lnSpc>
            </a:pPr>
            <a:r>
              <a:rPr lang="ja-JP" altLang="en-US" dirty="0"/>
              <a:t>携帯電話会社の通信障害のとき</a:t>
            </a:r>
            <a:endParaRPr lang="en-US" altLang="ja-JP" dirty="0"/>
          </a:p>
          <a:p>
            <a:pPr>
              <a:lnSpc>
                <a:spcPct val="100000"/>
              </a:lnSpc>
            </a:pPr>
            <a:r>
              <a:rPr kumimoji="1" lang="ja-JP" altLang="en-US" dirty="0"/>
              <a:t>詳しい情報は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a:lnSpc>
                <a:spcPct val="100000"/>
              </a:lnSpc>
            </a:pPr>
            <a:r>
              <a:rPr kumimoji="1" lang="ja-JP" altLang="en-US" dirty="0"/>
              <a:t>上手くいかないときは</a:t>
            </a:r>
            <a:r>
              <a:rPr kumimoji="1" lang="ja-JP" altLang="en-US" dirty="0">
                <a:hlinkClick r:id="rId3"/>
              </a:rPr>
              <a:t>サポート窓口</a:t>
            </a:r>
            <a:r>
              <a:rPr kumimoji="1" lang="ja-JP" altLang="en-US" dirty="0"/>
              <a:t>が利用できます</a:t>
            </a: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0A403A84-63CB-1AE8-2952-C50C5208760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1E0566F-F1AA-1C7C-F0FD-26FAF0DD5CD6}"/>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23ECD9C1-7EB5-E6CB-DD57-39D2EF17CAB2}"/>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7" name="正方形/長方形 6">
            <a:extLst>
              <a:ext uri="{FF2B5EF4-FFF2-40B4-BE49-F238E27FC236}">
                <a16:creationId xmlns:a16="http://schemas.microsoft.com/office/drawing/2014/main" id="{B1FC4AE7-5DC3-E73A-2DE5-123C70D0FE53}"/>
              </a:ext>
            </a:extLst>
          </p:cNvPr>
          <p:cNvSpPr/>
          <p:nvPr/>
        </p:nvSpPr>
        <p:spPr>
          <a:xfrm>
            <a:off x="1558637" y="5198419"/>
            <a:ext cx="182371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rPr>
              <a:t>utelecon</a:t>
            </a:r>
            <a:r>
              <a:rPr kumimoji="1" lang="en-US" altLang="ja-JP" dirty="0">
                <a:solidFill>
                  <a:schemeClr val="tx1"/>
                </a:solidFill>
              </a:rPr>
              <a:t> MFA</a:t>
            </a:r>
            <a:endParaRPr kumimoji="1" lang="ja-JP" altLang="en-US" dirty="0">
              <a:solidFill>
                <a:schemeClr val="tx1"/>
              </a:solidFill>
            </a:endParaRPr>
          </a:p>
        </p:txBody>
      </p:sp>
      <p:pic>
        <p:nvPicPr>
          <p:cNvPr id="8" name="図 7" descr="アイコン&#10;&#10;自動的に生成された説明">
            <a:extLst>
              <a:ext uri="{FF2B5EF4-FFF2-40B4-BE49-F238E27FC236}">
                <a16:creationId xmlns:a16="http://schemas.microsoft.com/office/drawing/2014/main" id="{9AAE5FD4-6D9C-A38A-010C-A4305CDC7434}"/>
              </a:ext>
            </a:extLst>
          </p:cNvPr>
          <p:cNvPicPr>
            <a:picLocks noChangeAspect="1"/>
          </p:cNvPicPr>
          <p:nvPr/>
        </p:nvPicPr>
        <p:blipFill>
          <a:blip r:embed="rId4"/>
          <a:stretch>
            <a:fillRect/>
          </a:stretch>
        </p:blipFill>
        <p:spPr>
          <a:xfrm>
            <a:off x="3070100" y="5139979"/>
            <a:ext cx="648528" cy="747937"/>
          </a:xfrm>
          <a:prstGeom prst="rect">
            <a:avLst/>
          </a:prstGeom>
        </p:spPr>
      </p:pic>
    </p:spTree>
    <p:extLst>
      <p:ext uri="{BB962C8B-B14F-4D97-AF65-F5344CB8AC3E}">
        <p14:creationId xmlns:p14="http://schemas.microsoft.com/office/powerpoint/2010/main" val="143447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D7FF0E-39C6-C2F2-8A36-D35C3D1CCDCE}"/>
              </a:ext>
            </a:extLst>
          </p:cNvPr>
          <p:cNvSpPr>
            <a:spLocks noGrp="1"/>
          </p:cNvSpPr>
          <p:nvPr>
            <p:ph type="title"/>
          </p:nvPr>
        </p:nvSpPr>
        <p:spPr/>
        <p:txBody>
          <a:bodyPr/>
          <a:lstStyle/>
          <a:p>
            <a:r>
              <a:rPr kumimoji="1" lang="ja-JP" altLang="en-US" dirty="0"/>
              <a:t>多要素認証の設定は必須です</a:t>
            </a:r>
          </a:p>
        </p:txBody>
      </p:sp>
      <p:sp>
        <p:nvSpPr>
          <p:cNvPr id="3" name="コンテンツ プレースホルダー 2">
            <a:extLst>
              <a:ext uri="{FF2B5EF4-FFF2-40B4-BE49-F238E27FC236}">
                <a16:creationId xmlns:a16="http://schemas.microsoft.com/office/drawing/2014/main" id="{E7A02D11-5A24-2208-B6DE-834494DACF61}"/>
              </a:ext>
            </a:extLst>
          </p:cNvPr>
          <p:cNvSpPr>
            <a:spLocks noGrp="1"/>
          </p:cNvSpPr>
          <p:nvPr>
            <p:ph idx="1"/>
          </p:nvPr>
        </p:nvSpPr>
        <p:spPr/>
        <p:txBody>
          <a:bodyPr>
            <a:normAutofit/>
          </a:bodyPr>
          <a:lstStyle/>
          <a:p>
            <a:pPr>
              <a:lnSpc>
                <a:spcPct val="100000"/>
              </a:lnSpc>
            </a:pPr>
            <a:r>
              <a:rPr kumimoji="1" lang="en-US" altLang="ja-JP" dirty="0" err="1">
                <a:hlinkClick r:id="rId2"/>
              </a:rPr>
              <a:t>UTokyo</a:t>
            </a:r>
            <a:r>
              <a:rPr kumimoji="1" lang="en-US" altLang="ja-JP" dirty="0">
                <a:hlinkClick r:id="rId2"/>
              </a:rPr>
              <a:t> Portal</a:t>
            </a:r>
            <a:r>
              <a:rPr kumimoji="1" lang="en-US" altLang="ja-JP" dirty="0"/>
              <a:t> </a:t>
            </a:r>
            <a:r>
              <a:rPr kumimoji="1" lang="ja-JP" altLang="en-US" dirty="0"/>
              <a:t>で「</a:t>
            </a:r>
            <a:r>
              <a:rPr kumimoji="1" lang="ja-JP" altLang="en-US" dirty="0">
                <a:hlinkClick r:id="rId3"/>
              </a:rPr>
              <a:t>多要素認証</a:t>
            </a:r>
            <a:r>
              <a:rPr lang="en-US" altLang="ja-JP" dirty="0">
                <a:hlinkClick r:id="rId3"/>
              </a:rPr>
              <a:t>100</a:t>
            </a:r>
            <a:r>
              <a:rPr kumimoji="1" lang="en-US" altLang="ja-JP" dirty="0">
                <a:hlinkClick r:id="rId3"/>
              </a:rPr>
              <a:t>%</a:t>
            </a:r>
            <a:r>
              <a:rPr kumimoji="1" lang="ja-JP" altLang="en-US" dirty="0"/>
              <a:t>」を検索</a:t>
            </a:r>
            <a:endParaRPr kumimoji="1" lang="en-US" altLang="ja-JP" dirty="0"/>
          </a:p>
          <a:p>
            <a:pPr lvl="1">
              <a:lnSpc>
                <a:spcPct val="100000"/>
              </a:lnSpc>
            </a:pPr>
            <a:r>
              <a:rPr lang="ja-JP" altLang="en-US" dirty="0"/>
              <a:t>「</a:t>
            </a:r>
            <a:r>
              <a:rPr lang="ja-JP" altLang="en-US" dirty="0">
                <a:hlinkClick r:id="rId4"/>
              </a:rPr>
              <a:t>情報セキュリティ対策での多要素認証の必要性</a:t>
            </a:r>
            <a:r>
              <a:rPr lang="ja-JP" altLang="en-US" dirty="0"/>
              <a:t>」</a:t>
            </a:r>
            <a:br>
              <a:rPr lang="en-US" altLang="ja-JP" dirty="0"/>
            </a:br>
            <a:r>
              <a:rPr lang="ja-JP" altLang="en-US" dirty="0"/>
              <a:t>　(東京大学</a:t>
            </a:r>
            <a:r>
              <a:rPr lang="en-US" altLang="ja-JP" dirty="0"/>
              <a:t>CISO</a:t>
            </a:r>
            <a:r>
              <a:rPr lang="ja-JP" altLang="en-US" dirty="0"/>
              <a:t>補佐 情報基盤センター 中山雅哉先生)</a:t>
            </a:r>
            <a:endParaRPr lang="en-US" altLang="ja-JP" dirty="0"/>
          </a:p>
          <a:p>
            <a:pPr lvl="1">
              <a:lnSpc>
                <a:spcPct val="100000"/>
              </a:lnSpc>
            </a:pPr>
            <a:r>
              <a:rPr kumimoji="1" lang="ja-JP" altLang="en-US" dirty="0"/>
              <a:t>部局ごとの多要素認証の設定率を公表しています</a:t>
            </a:r>
            <a:endParaRPr kumimoji="1" lang="en-US" altLang="ja-JP" dirty="0"/>
          </a:p>
          <a:p>
            <a:pPr>
              <a:lnSpc>
                <a:spcPct val="100000"/>
              </a:lnSpc>
            </a:pPr>
            <a:r>
              <a:rPr lang="ja-JP" altLang="en-US" dirty="0"/>
              <a:t>次のサービスは多要素認証を設定していないと利用できません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多要素認証を設定するか上記サービスを使わないかの</a:t>
            </a:r>
            <a:br>
              <a:rPr kumimoji="1" lang="en-US" altLang="ja-JP" dirty="0"/>
            </a:br>
            <a:r>
              <a:rPr kumimoji="1" lang="ja-JP" altLang="en-US" b="1" dirty="0">
                <a:solidFill>
                  <a:srgbClr val="FF0000"/>
                </a:solidFill>
              </a:rPr>
              <a:t>どちらかを選ぶということではありません</a:t>
            </a:r>
            <a:endParaRPr kumimoji="1" lang="en-US" altLang="ja-JP" b="1" dirty="0">
              <a:solidFill>
                <a:srgbClr val="FF0000"/>
              </a:solidFill>
            </a:endParaRPr>
          </a:p>
          <a:p>
            <a:pPr>
              <a:lnSpc>
                <a:spcPct val="100000"/>
              </a:lnSpc>
            </a:pPr>
            <a:endParaRPr kumimoji="1" lang="ja-JP" altLang="en-US" dirty="0"/>
          </a:p>
        </p:txBody>
      </p:sp>
      <p:sp>
        <p:nvSpPr>
          <p:cNvPr id="4" name="日付プレースホルダー 3">
            <a:extLst>
              <a:ext uri="{FF2B5EF4-FFF2-40B4-BE49-F238E27FC236}">
                <a16:creationId xmlns:a16="http://schemas.microsoft.com/office/drawing/2014/main" id="{E8B8AA96-1184-5034-9F3B-BD84D01B4AD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F2C5074-894C-83D7-49E4-AAC4C375279C}"/>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47E627AB-EAD0-FC05-A5C0-B46E799B73F2}"/>
              </a:ext>
            </a:extLst>
          </p:cNvPr>
          <p:cNvSpPr>
            <a:spLocks noGrp="1"/>
          </p:cNvSpPr>
          <p:nvPr>
            <p:ph type="sldNum" sz="quarter" idx="12"/>
          </p:nvPr>
        </p:nvSpPr>
        <p:spPr/>
        <p:txBody>
          <a:bodyPr/>
          <a:lstStyle/>
          <a:p>
            <a:fld id="{238D974C-B194-4AA9-B594-062E052A82EF}" type="slidenum">
              <a:rPr kumimoji="1" lang="ja-JP" altLang="en-US" smtClean="0"/>
              <a:t>27</a:t>
            </a:fld>
            <a:endParaRPr kumimoji="1" lang="ja-JP" altLang="en-US"/>
          </a:p>
        </p:txBody>
      </p:sp>
    </p:spTree>
    <p:extLst>
      <p:ext uri="{BB962C8B-B14F-4D97-AF65-F5344CB8AC3E}">
        <p14:creationId xmlns:p14="http://schemas.microsoft.com/office/powerpoint/2010/main" val="1925078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BF0B372-2F8A-CF81-263B-29381D384EEC}"/>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F8C7E107-1BC8-1D75-ABB3-15B26C20D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ja-JP" altLang="en-US" sz="5400" dirty="0"/>
              <a:t>情報セキュリティ教育</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2" y="5037423"/>
            <a:ext cx="4572001"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7411A64A-0D6F-07A8-D051-A6E1E0D19694}"/>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6D9BB9C-ADAB-755D-2C24-D736E10C829D}"/>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EFFC4936-3616-635D-4C87-F9A93A1078B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61462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情報セキュリティ教育</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744200" cy="5174716"/>
          </a:xfrm>
        </p:spPr>
        <p:txBody>
          <a:bodyPr>
            <a:normAutofit/>
          </a:bodyPr>
          <a:lstStyle/>
          <a:p>
            <a:pPr>
              <a:lnSpc>
                <a:spcPct val="100000"/>
              </a:lnSpc>
            </a:pPr>
            <a:r>
              <a:rPr kumimoji="1" lang="ja-JP" altLang="en-US" dirty="0">
                <a:ea typeface="メイリオ"/>
              </a:rPr>
              <a:t>簡単なｅラーニングと確認テスト（</a:t>
            </a:r>
            <a:r>
              <a:rPr lang="ja-JP" altLang="en-US" dirty="0">
                <a:ea typeface="メイリオ"/>
              </a:rPr>
              <a:t>３</a:t>
            </a:r>
            <a:r>
              <a:rPr kumimoji="1" lang="ja-JP" altLang="en-US" dirty="0">
                <a:ea typeface="メイリオ"/>
              </a:rPr>
              <a:t>択の問題が</a:t>
            </a:r>
            <a:r>
              <a:rPr kumimoji="1" lang="en-US" altLang="ja-JP" dirty="0">
                <a:ea typeface="メイリオ"/>
              </a:rPr>
              <a:t>10</a:t>
            </a:r>
            <a:r>
              <a:rPr kumimoji="1" lang="ja-JP" altLang="en-US" dirty="0">
                <a:ea typeface="メイリオ"/>
              </a:rPr>
              <a:t>問）</a:t>
            </a:r>
            <a:endParaRPr kumimoji="1" lang="en-US" altLang="ja-JP" dirty="0">
              <a:ea typeface="メイリオ"/>
            </a:endParaRPr>
          </a:p>
          <a:p>
            <a:pPr>
              <a:lnSpc>
                <a:spcPct val="100000"/>
              </a:lnSpc>
            </a:pPr>
            <a:r>
              <a:rPr lang="ja-JP" altLang="en-US" dirty="0"/>
              <a:t>次のサービスはテストに合格していないと利用できません</a:t>
            </a:r>
            <a:endParaRPr lang="en-US" altLang="ja-JP" dirty="0">
              <a:solidFill>
                <a:srgbClr val="FF0000"/>
              </a:solidFill>
            </a:endParaRPr>
          </a:p>
          <a:p>
            <a:pPr lvl="1">
              <a:lnSpc>
                <a:spcPct val="100000"/>
              </a:lnSpc>
            </a:pPr>
            <a:r>
              <a:rPr kumimoji="1" lang="en-US" altLang="ja-JP" dirty="0" err="1">
                <a:ea typeface="メイリオ"/>
              </a:rPr>
              <a:t>UTokyo</a:t>
            </a:r>
            <a:r>
              <a:rPr kumimoji="1" lang="en-US" altLang="ja-JP" dirty="0">
                <a:ea typeface="メイリオ"/>
              </a:rPr>
              <a:t> </a:t>
            </a:r>
            <a:r>
              <a:rPr lang="en-US" altLang="ja-JP" dirty="0">
                <a:ea typeface="メイリオ"/>
              </a:rPr>
              <a:t>Wi-Fi</a:t>
            </a:r>
            <a:endParaRPr kumimoji="1" lang="en-US" altLang="ja-JP" dirty="0"/>
          </a:p>
          <a:p>
            <a:pPr lvl="1">
              <a:lnSpc>
                <a:spcPct val="100000"/>
              </a:lnSpc>
            </a:pPr>
            <a:r>
              <a:rPr lang="en-US" altLang="ja-JP" dirty="0" err="1"/>
              <a:t>UTokyo</a:t>
            </a:r>
            <a:r>
              <a:rPr lang="en-US" altLang="ja-JP" dirty="0"/>
              <a:t> Slack</a:t>
            </a:r>
          </a:p>
          <a:p>
            <a:pPr lvl="1">
              <a:lnSpc>
                <a:spcPct val="100000"/>
              </a:lnSpc>
            </a:pPr>
            <a:r>
              <a:rPr kumimoji="1" lang="en-US" altLang="ja-JP" dirty="0" err="1"/>
              <a:t>UTokyo</a:t>
            </a:r>
            <a:r>
              <a:rPr kumimoji="1" lang="en-US" altLang="ja-JP" dirty="0"/>
              <a:t> VPN</a:t>
            </a:r>
          </a:p>
          <a:p>
            <a:pPr>
              <a:lnSpc>
                <a:spcPct val="100000"/>
              </a:lnSpc>
            </a:pPr>
            <a:r>
              <a:rPr kumimoji="1" lang="ja-JP" altLang="en-US" dirty="0"/>
              <a:t>情報セキュリティ教育を受けないか上記サービスを使わないかの</a:t>
            </a:r>
            <a:r>
              <a:rPr kumimoji="1" lang="ja-JP" altLang="en-US" b="1" dirty="0">
                <a:solidFill>
                  <a:srgbClr val="FF0000"/>
                </a:solidFill>
              </a:rPr>
              <a:t>どちらかを選ぶということではありません</a:t>
            </a:r>
            <a:endParaRPr kumimoji="1" lang="en-US" altLang="ja-JP" b="1" dirty="0">
              <a:solidFill>
                <a:srgbClr val="FF00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29</a:t>
            </a:fld>
            <a:endParaRPr kumimoji="1" lang="ja-JP" altLang="en-US"/>
          </a:p>
        </p:txBody>
      </p:sp>
      <p:sp>
        <p:nvSpPr>
          <p:cNvPr id="9" name="正方形/長方形 8">
            <a:extLst>
              <a:ext uri="{FF2B5EF4-FFF2-40B4-BE49-F238E27FC236}">
                <a16:creationId xmlns:a16="http://schemas.microsoft.com/office/drawing/2014/main" id="{050601BA-3052-8C77-B805-794A2BDE6AC2}"/>
              </a:ext>
            </a:extLst>
          </p:cNvPr>
          <p:cNvSpPr/>
          <p:nvPr/>
        </p:nvSpPr>
        <p:spPr>
          <a:xfrm>
            <a:off x="1174173" y="4830007"/>
            <a:ext cx="3969327"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東京大学　情報セキュリティ教育</a:t>
            </a:r>
          </a:p>
        </p:txBody>
      </p:sp>
      <p:pic>
        <p:nvPicPr>
          <p:cNvPr id="10" name="図 9" descr="アイコン&#10;&#10;自動的に生成された説明">
            <a:extLst>
              <a:ext uri="{FF2B5EF4-FFF2-40B4-BE49-F238E27FC236}">
                <a16:creationId xmlns:a16="http://schemas.microsoft.com/office/drawing/2014/main" id="{7A4CF0F9-1366-33FC-B30A-24BB4E0F5ED4}"/>
              </a:ext>
            </a:extLst>
          </p:cNvPr>
          <p:cNvPicPr>
            <a:picLocks noChangeAspect="1"/>
          </p:cNvPicPr>
          <p:nvPr/>
        </p:nvPicPr>
        <p:blipFill>
          <a:blip r:embed="rId3"/>
          <a:stretch>
            <a:fillRect/>
          </a:stretch>
        </p:blipFill>
        <p:spPr>
          <a:xfrm>
            <a:off x="4831246" y="4771567"/>
            <a:ext cx="648528" cy="747937"/>
          </a:xfrm>
          <a:prstGeom prst="rect">
            <a:avLst/>
          </a:prstGeom>
        </p:spPr>
      </p:pic>
      <p:sp>
        <p:nvSpPr>
          <p:cNvPr id="11" name="テキスト ボックス 10">
            <a:extLst>
              <a:ext uri="{FF2B5EF4-FFF2-40B4-BE49-F238E27FC236}">
                <a16:creationId xmlns:a16="http://schemas.microsoft.com/office/drawing/2014/main" id="{9D1048A1-B018-3276-B061-3E8D043AE2E9}"/>
              </a:ext>
            </a:extLst>
          </p:cNvPr>
          <p:cNvSpPr txBox="1"/>
          <p:nvPr/>
        </p:nvSpPr>
        <p:spPr>
          <a:xfrm>
            <a:off x="1130260" y="5596277"/>
            <a:ext cx="8648521" cy="400110"/>
          </a:xfrm>
          <a:prstGeom prst="rect">
            <a:avLst/>
          </a:prstGeom>
          <a:noFill/>
        </p:spPr>
        <p:txBody>
          <a:bodyPr wrap="none" rtlCol="0">
            <a:spAutoFit/>
          </a:bodyPr>
          <a:lstStyle/>
          <a:p>
            <a:r>
              <a:rPr lang="ja-JP" altLang="en-US" sz="2000" dirty="0"/>
              <a:t>で検索するか，</a:t>
            </a:r>
            <a:r>
              <a:rPr lang="ja-JP" altLang="en-US" sz="2000" dirty="0">
                <a:hlinkClick r:id="rId4"/>
              </a:rPr>
              <a:t>情報セキュリティポータルサイトへのリンク</a:t>
            </a:r>
            <a:r>
              <a:rPr lang="ja-JP" altLang="en-US" sz="2000" dirty="0"/>
              <a:t>からアクセス</a:t>
            </a:r>
            <a:endParaRPr kumimoji="1" lang="ja-JP" altLang="en-US" sz="2000" dirty="0"/>
          </a:p>
        </p:txBody>
      </p:sp>
    </p:spTree>
    <p:extLst>
      <p:ext uri="{BB962C8B-B14F-4D97-AF65-F5344CB8AC3E}">
        <p14:creationId xmlns:p14="http://schemas.microsoft.com/office/powerpoint/2010/main" val="312441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東京大学の情報システム</a:t>
            </a:r>
            <a:endParaRPr kumimoji="1" lang="ja-JP" altLang="en-US" dirty="0"/>
          </a:p>
        </p:txBody>
      </p:sp>
      <p:sp>
        <p:nvSpPr>
          <p:cNvPr id="4" name="日付プレースホルダー 3">
            <a:extLst>
              <a:ext uri="{FF2B5EF4-FFF2-40B4-BE49-F238E27FC236}">
                <a16:creationId xmlns:a16="http://schemas.microsoft.com/office/drawing/2014/main" id="{1E84862C-201F-D5A5-C028-AC6FFBCD14F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B863201D-2D44-396B-6D2E-11A52F8B82CA}"/>
              </a:ext>
            </a:extLst>
          </p:cNvPr>
          <p:cNvSpPr>
            <a:spLocks noGrp="1"/>
          </p:cNvSpPr>
          <p:nvPr>
            <p:ph type="ftr" sz="quarter" idx="11"/>
          </p:nvPr>
        </p:nvSpPr>
        <p:spPr/>
        <p:txBody>
          <a:bodyPr/>
          <a:lstStyle/>
          <a:p>
            <a:r>
              <a:rPr kumimoji="1" lang="en-US" altLang="ja-JP" dirty="0"/>
              <a:t>2024 A Semester </a:t>
            </a:r>
            <a:r>
              <a:rPr kumimoji="1" lang="en-US" altLang="ja-JP" dirty="0" err="1"/>
              <a:t>utelcon</a:t>
            </a:r>
            <a:r>
              <a:rPr kumimoji="1" lang="en-US" altLang="ja-JP" dirty="0"/>
              <a:t> Information Session Part I</a:t>
            </a:r>
            <a:endParaRPr kumimoji="1" lang="ja-JP" altLang="en-US" dirty="0"/>
          </a:p>
        </p:txBody>
      </p:sp>
      <p:sp>
        <p:nvSpPr>
          <p:cNvPr id="6" name="スライド番号プレースホルダー 5">
            <a:extLst>
              <a:ext uri="{FF2B5EF4-FFF2-40B4-BE49-F238E27FC236}">
                <a16:creationId xmlns:a16="http://schemas.microsoft.com/office/drawing/2014/main" id="{7B2DBF40-1EE7-6A9A-97AA-790E0C56C8FE}"/>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grpSp>
        <p:nvGrpSpPr>
          <p:cNvPr id="7" name="グループ化 6">
            <a:extLst>
              <a:ext uri="{FF2B5EF4-FFF2-40B4-BE49-F238E27FC236}">
                <a16:creationId xmlns:a16="http://schemas.microsoft.com/office/drawing/2014/main" id="{8EDA3417-75E6-FC91-2B23-26EA3FB7C6F6}"/>
              </a:ext>
            </a:extLst>
          </p:cNvPr>
          <p:cNvGrpSpPr/>
          <p:nvPr/>
        </p:nvGrpSpPr>
        <p:grpSpPr>
          <a:xfrm>
            <a:off x="321539" y="3699820"/>
            <a:ext cx="11548920" cy="1847614"/>
            <a:chOff x="321539" y="3699820"/>
            <a:chExt cx="11548920" cy="1847614"/>
          </a:xfrm>
        </p:grpSpPr>
        <p:grpSp>
          <p:nvGrpSpPr>
            <p:cNvPr id="8" name="グループ化 7">
              <a:extLst>
                <a:ext uri="{FF2B5EF4-FFF2-40B4-BE49-F238E27FC236}">
                  <a16:creationId xmlns:a16="http://schemas.microsoft.com/office/drawing/2014/main" id="{E614D065-F3EF-D1D6-C410-30C8F57A6F0B}"/>
                </a:ext>
              </a:extLst>
            </p:cNvPr>
            <p:cNvGrpSpPr/>
            <p:nvPr/>
          </p:nvGrpSpPr>
          <p:grpSpPr>
            <a:xfrm>
              <a:off x="321539" y="3699820"/>
              <a:ext cx="11548920" cy="1837233"/>
              <a:chOff x="349609" y="3500238"/>
              <a:chExt cx="11548920" cy="1837233"/>
            </a:xfrm>
          </p:grpSpPr>
          <p:sp>
            <p:nvSpPr>
              <p:cNvPr id="17" name="テキスト ボックス 16">
                <a:hlinkClick r:id="rId2"/>
                <a:extLst>
                  <a:ext uri="{FF2B5EF4-FFF2-40B4-BE49-F238E27FC236}">
                    <a16:creationId xmlns:a16="http://schemas.microsoft.com/office/drawing/2014/main" id="{9E379AEA-50EF-1E53-106A-3A76D393A8F1}"/>
                  </a:ext>
                </a:extLst>
              </p:cNvPr>
              <p:cNvSpPr txBox="1"/>
              <p:nvPr/>
            </p:nvSpPr>
            <p:spPr>
              <a:xfrm>
                <a:off x="349610" y="4998917"/>
                <a:ext cx="11548919" cy="338554"/>
              </a:xfrm>
              <a:prstGeom prst="rect">
                <a:avLst/>
              </a:prstGeom>
              <a:noFill/>
              <a:ln>
                <a:solidFill>
                  <a:schemeClr val="tx1"/>
                </a:solidFill>
              </a:ln>
            </p:spPr>
            <p:txBody>
              <a:bodyPr wrap="square" rtlCol="0">
                <a:spAutoFit/>
              </a:bodyPr>
              <a:lstStyle/>
              <a:p>
                <a:pPr algn="ctr"/>
                <a:r>
                  <a:rPr kumimoji="1" lang="en-US" altLang="ja-JP" sz="1600" b="1" dirty="0">
                    <a:latin typeface="Calibri" panose="020F0502020204030204" pitchFamily="34" charset="0"/>
                    <a:ea typeface="Calibri" panose="020F0502020204030204" pitchFamily="34" charset="0"/>
                    <a:cs typeface="Calibri" panose="020F0502020204030204" pitchFamily="34" charset="0"/>
                  </a:rPr>
                  <a:t>UTokyo Account (</a:t>
                </a:r>
                <a:r>
                  <a:rPr kumimoji="1" lang="en-US" altLang="ja-JP" sz="1600" b="1" dirty="0" err="1">
                    <a:latin typeface="Calibri" panose="020F0502020204030204" pitchFamily="34" charset="0"/>
                    <a:ea typeface="Calibri" panose="020F0502020204030204" pitchFamily="34" charset="0"/>
                    <a:cs typeface="Calibri" panose="020F0502020204030204" pitchFamily="34" charset="0"/>
                  </a:rPr>
                  <a:t>utac</a:t>
                </a:r>
                <a:r>
                  <a:rPr kumimoji="1" lang="en-US" altLang="ja-JP" sz="1600" b="1" dirty="0">
                    <a:latin typeface="Calibri" panose="020F0502020204030204" pitchFamily="34" charset="0"/>
                    <a:ea typeface="Calibri" panose="020F0502020204030204" pitchFamily="34" charset="0"/>
                    <a:cs typeface="Calibri" panose="020F0502020204030204" pitchFamily="34" charset="0"/>
                  </a:rPr>
                  <a:t>)</a:t>
                </a:r>
                <a:endParaRPr kumimoji="1" lang="ja-JP" altLang="en-US" sz="1600" b="1" dirty="0">
                  <a:latin typeface="Calibri" panose="020F0502020204030204" pitchFamily="34" charset="0"/>
                  <a:cs typeface="Calibri" panose="020F0502020204030204" pitchFamily="34" charset="0"/>
                </a:endParaRPr>
              </a:p>
            </p:txBody>
          </p:sp>
          <p:grpSp>
            <p:nvGrpSpPr>
              <p:cNvPr id="18" name="グループ化 17">
                <a:extLst>
                  <a:ext uri="{FF2B5EF4-FFF2-40B4-BE49-F238E27FC236}">
                    <a16:creationId xmlns:a16="http://schemas.microsoft.com/office/drawing/2014/main" id="{C2C903F0-9102-0CB2-A779-4DF46E5C18E2}"/>
                  </a:ext>
                </a:extLst>
              </p:cNvPr>
              <p:cNvGrpSpPr/>
              <p:nvPr/>
            </p:nvGrpSpPr>
            <p:grpSpPr>
              <a:xfrm>
                <a:off x="9856816" y="4131527"/>
                <a:ext cx="2041713" cy="867390"/>
                <a:chOff x="9856816" y="4131527"/>
                <a:chExt cx="2041713" cy="867390"/>
              </a:xfrm>
            </p:grpSpPr>
            <p:sp>
              <p:nvSpPr>
                <p:cNvPr id="39" name="テキスト ボックス 38">
                  <a:hlinkClick r:id="rId3"/>
                  <a:extLst>
                    <a:ext uri="{FF2B5EF4-FFF2-40B4-BE49-F238E27FC236}">
                      <a16:creationId xmlns:a16="http://schemas.microsoft.com/office/drawing/2014/main" id="{4E083D3B-7BBD-6408-CC6E-8E6D075B6525}"/>
                    </a:ext>
                  </a:extLst>
                </p:cNvPr>
                <p:cNvSpPr txBox="1"/>
                <p:nvPr/>
              </p:nvSpPr>
              <p:spPr>
                <a:xfrm>
                  <a:off x="9856816" y="4131527"/>
                  <a:ext cx="2041713" cy="646331"/>
                </a:xfrm>
                <a:prstGeom prst="rect">
                  <a:avLst/>
                </a:prstGeom>
                <a:noFill/>
                <a:ln>
                  <a:solidFill>
                    <a:schemeClr val="tx1"/>
                  </a:solidFill>
                </a:ln>
              </p:spPr>
              <p:txBody>
                <a:bodyPr wrap="none" rtlCol="0">
                  <a:spAutoFit/>
                </a:bodyPr>
                <a:lstStyle/>
                <a:p>
                  <a:r>
                    <a:rPr kumimoji="1" lang="en-US" altLang="ja-JP" sz="36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Microsoft</a:t>
                  </a:r>
                  <a:endParaRPr kumimoji="1" lang="ja-JP" altLang="en-US" sz="3600" b="1" dirty="0">
                    <a:solidFill>
                      <a:schemeClr val="tx1">
                        <a:lumMod val="50000"/>
                        <a:lumOff val="50000"/>
                      </a:schemeClr>
                    </a:solidFill>
                    <a:latin typeface="Calibri" panose="020F0502020204030204" pitchFamily="34" charset="0"/>
                    <a:cs typeface="Calibri" panose="020F0502020204030204" pitchFamily="34" charset="0"/>
                  </a:endParaRPr>
                </a:p>
              </p:txBody>
            </p:sp>
            <p:cxnSp>
              <p:nvCxnSpPr>
                <p:cNvPr id="40" name="直線矢印コネクタ 39">
                  <a:extLst>
                    <a:ext uri="{FF2B5EF4-FFF2-40B4-BE49-F238E27FC236}">
                      <a16:creationId xmlns:a16="http://schemas.microsoft.com/office/drawing/2014/main" id="{FA0F2CEF-EF65-5202-6D3C-4A4BE28DFBDF}"/>
                    </a:ext>
                  </a:extLst>
                </p:cNvPr>
                <p:cNvCxnSpPr>
                  <a:cxnSpLocks/>
                  <a:endCxn id="39" idx="2"/>
                </p:cNvCxnSpPr>
                <p:nvPr/>
              </p:nvCxnSpPr>
              <p:spPr>
                <a:xfrm flipV="1">
                  <a:off x="10877672" y="4777858"/>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40A50479-7495-D55B-A715-8BBAF3E2795B}"/>
                  </a:ext>
                </a:extLst>
              </p:cNvPr>
              <p:cNvGrpSpPr/>
              <p:nvPr/>
            </p:nvGrpSpPr>
            <p:grpSpPr>
              <a:xfrm>
                <a:off x="8203668" y="4131527"/>
                <a:ext cx="1516762" cy="863899"/>
                <a:chOff x="8203668" y="4131527"/>
                <a:chExt cx="1516762" cy="863899"/>
              </a:xfrm>
            </p:grpSpPr>
            <p:sp>
              <p:nvSpPr>
                <p:cNvPr id="37" name="テキスト ボックス 36">
                  <a:hlinkClick r:id="rId4"/>
                  <a:extLst>
                    <a:ext uri="{FF2B5EF4-FFF2-40B4-BE49-F238E27FC236}">
                      <a16:creationId xmlns:a16="http://schemas.microsoft.com/office/drawing/2014/main" id="{8E63AEFE-5DEC-4EBA-CF46-6A4DE012A171}"/>
                    </a:ext>
                  </a:extLst>
                </p:cNvPr>
                <p:cNvSpPr txBox="1"/>
                <p:nvPr/>
              </p:nvSpPr>
              <p:spPr>
                <a:xfrm>
                  <a:off x="8203668" y="4131527"/>
                  <a:ext cx="1516762"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FFC000"/>
                      </a:solidFill>
                      <a:latin typeface="Calibri" panose="020F0502020204030204" pitchFamily="34" charset="0"/>
                      <a:ea typeface="Calibri" panose="020F0502020204030204" pitchFamily="34" charset="0"/>
                      <a:cs typeface="Calibri" panose="020F0502020204030204" pitchFamily="34" charset="0"/>
                    </a:rPr>
                    <a:t>o</a:t>
                  </a:r>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g</a:t>
                  </a:r>
                  <a:r>
                    <a:rPr kumimoji="1" lang="en-US" altLang="ja-JP" sz="3600" dirty="0">
                      <a:solidFill>
                        <a:srgbClr val="00B050"/>
                      </a:solidFill>
                      <a:latin typeface="Calibri" panose="020F0502020204030204" pitchFamily="34" charset="0"/>
                      <a:ea typeface="Calibri" panose="020F0502020204030204" pitchFamily="34" charset="0"/>
                      <a:cs typeface="Calibri" panose="020F0502020204030204" pitchFamily="34" charset="0"/>
                    </a:rPr>
                    <a:t>l</a:t>
                  </a:r>
                  <a:r>
                    <a:rPr kumimoji="1" lang="en-US" altLang="ja-JP" sz="3600" dirty="0">
                      <a:solidFill>
                        <a:srgbClr val="FF0000"/>
                      </a:solidFill>
                      <a:latin typeface="Calibri" panose="020F0502020204030204" pitchFamily="34" charset="0"/>
                      <a:ea typeface="Calibri" panose="020F0502020204030204" pitchFamily="34" charset="0"/>
                      <a:cs typeface="Calibri" panose="020F0502020204030204" pitchFamily="34" charset="0"/>
                    </a:rPr>
                    <a:t>e</a:t>
                  </a:r>
                  <a:endParaRPr kumimoji="1" lang="ja-JP" altLang="en-US" sz="3600" dirty="0">
                    <a:solidFill>
                      <a:srgbClr val="FF0000"/>
                    </a:solidFill>
                    <a:latin typeface="Calibri" panose="020F0502020204030204" pitchFamily="34" charset="0"/>
                    <a:cs typeface="Calibri" panose="020F0502020204030204" pitchFamily="34" charset="0"/>
                  </a:endParaRPr>
                </a:p>
              </p:txBody>
            </p:sp>
            <p:cxnSp>
              <p:nvCxnSpPr>
                <p:cNvPr id="38" name="直線矢印コネクタ 37">
                  <a:extLst>
                    <a:ext uri="{FF2B5EF4-FFF2-40B4-BE49-F238E27FC236}">
                      <a16:creationId xmlns:a16="http://schemas.microsoft.com/office/drawing/2014/main" id="{E1F31236-57A3-6FAD-D4D0-82CC0FF256E3}"/>
                    </a:ext>
                  </a:extLst>
                </p:cNvPr>
                <p:cNvCxnSpPr>
                  <a:cxnSpLocks/>
                </p:cNvCxnSpPr>
                <p:nvPr/>
              </p:nvCxnSpPr>
              <p:spPr>
                <a:xfrm flipV="1">
                  <a:off x="8962048" y="4774367"/>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C1910962-D08C-4A77-BA17-50561A0D7348}"/>
                  </a:ext>
                </a:extLst>
              </p:cNvPr>
              <p:cNvGrpSpPr/>
              <p:nvPr/>
            </p:nvGrpSpPr>
            <p:grpSpPr>
              <a:xfrm>
                <a:off x="6733262" y="4131527"/>
                <a:ext cx="1334020" cy="863898"/>
                <a:chOff x="6733262" y="4131527"/>
                <a:chExt cx="1334020" cy="863898"/>
              </a:xfrm>
            </p:grpSpPr>
            <p:sp>
              <p:nvSpPr>
                <p:cNvPr id="35" name="テキスト ボックス 34">
                  <a:hlinkClick r:id="rId5"/>
                  <a:extLst>
                    <a:ext uri="{FF2B5EF4-FFF2-40B4-BE49-F238E27FC236}">
                      <a16:creationId xmlns:a16="http://schemas.microsoft.com/office/drawing/2014/main" id="{644115F0-3F1F-D5D5-1304-EB8528E3CB80}"/>
                    </a:ext>
                  </a:extLst>
                </p:cNvPr>
                <p:cNvSpPr txBox="1"/>
                <p:nvPr/>
              </p:nvSpPr>
              <p:spPr>
                <a:xfrm>
                  <a:off x="6733262" y="4131527"/>
                  <a:ext cx="1334020" cy="646331"/>
                </a:xfrm>
                <a:prstGeom prst="rect">
                  <a:avLst/>
                </a:prstGeom>
                <a:solidFill>
                  <a:srgbClr val="8B217E"/>
                </a:solidFill>
                <a:ln>
                  <a:solidFill>
                    <a:schemeClr val="tx1"/>
                  </a:solidFill>
                </a:ln>
              </p:spPr>
              <p:txBody>
                <a:bodyPr wrap="none" rtlCol="0">
                  <a:spAutoFit/>
                </a:bodyPr>
                <a:lstStyle/>
                <a:p>
                  <a:r>
                    <a:rPr kumimoji="1" lang="en-US" altLang="ja-JP" sz="3600" b="1" dirty="0">
                      <a:solidFill>
                        <a:schemeClr val="bg1"/>
                      </a:solidFill>
                      <a:latin typeface="Calibri" panose="020F0502020204030204" pitchFamily="34" charset="0"/>
                      <a:ea typeface="Calibri" panose="020F0502020204030204" pitchFamily="34" charset="0"/>
                      <a:cs typeface="Calibri" panose="020F0502020204030204" pitchFamily="34" charset="0"/>
                    </a:rPr>
                    <a:t> slack </a:t>
                  </a:r>
                  <a:endParaRPr kumimoji="1" lang="ja-JP" altLang="en-US" sz="3600" b="1" dirty="0">
                    <a:solidFill>
                      <a:schemeClr val="bg1"/>
                    </a:solidFill>
                    <a:latin typeface="Calibri" panose="020F0502020204030204" pitchFamily="34" charset="0"/>
                    <a:cs typeface="Calibri" panose="020F0502020204030204" pitchFamily="34" charset="0"/>
                  </a:endParaRPr>
                </a:p>
              </p:txBody>
            </p:sp>
            <p:cxnSp>
              <p:nvCxnSpPr>
                <p:cNvPr id="36" name="直線矢印コネクタ 35">
                  <a:extLst>
                    <a:ext uri="{FF2B5EF4-FFF2-40B4-BE49-F238E27FC236}">
                      <a16:creationId xmlns:a16="http://schemas.microsoft.com/office/drawing/2014/main" id="{8DF61401-8765-5A5E-75F4-0BA48D3E50F7}"/>
                    </a:ext>
                  </a:extLst>
                </p:cNvPr>
                <p:cNvCxnSpPr>
                  <a:cxnSpLocks/>
                </p:cNvCxnSpPr>
                <p:nvPr/>
              </p:nvCxnSpPr>
              <p:spPr>
                <a:xfrm flipV="1">
                  <a:off x="7400270" y="4774366"/>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2F4A0BC7-C478-E0A9-2403-CB250960E026}"/>
                  </a:ext>
                </a:extLst>
              </p:cNvPr>
              <p:cNvGrpSpPr/>
              <p:nvPr/>
            </p:nvGrpSpPr>
            <p:grpSpPr>
              <a:xfrm>
                <a:off x="5383595" y="4131528"/>
                <a:ext cx="1213281" cy="870880"/>
                <a:chOff x="5383595" y="4131528"/>
                <a:chExt cx="1213281" cy="870880"/>
              </a:xfrm>
            </p:grpSpPr>
            <p:sp>
              <p:nvSpPr>
                <p:cNvPr id="33" name="テキスト ボックス 32">
                  <a:hlinkClick r:id="rId6"/>
                  <a:extLst>
                    <a:ext uri="{FF2B5EF4-FFF2-40B4-BE49-F238E27FC236}">
                      <a16:creationId xmlns:a16="http://schemas.microsoft.com/office/drawing/2014/main" id="{ADA32F0A-0268-5486-B53B-FF0034566EF9}"/>
                    </a:ext>
                  </a:extLst>
                </p:cNvPr>
                <p:cNvSpPr txBox="1"/>
                <p:nvPr/>
              </p:nvSpPr>
              <p:spPr>
                <a:xfrm>
                  <a:off x="5383595" y="4131528"/>
                  <a:ext cx="1213281" cy="646331"/>
                </a:xfrm>
                <a:prstGeom prst="rect">
                  <a:avLst/>
                </a:prstGeom>
                <a:noFill/>
                <a:ln>
                  <a:solidFill>
                    <a:schemeClr val="tx1"/>
                  </a:solidFill>
                </a:ln>
              </p:spPr>
              <p:txBody>
                <a:bodyPr wrap="none" rtlCol="0">
                  <a:spAutoFit/>
                </a:bodyPr>
                <a:lstStyle/>
                <a:p>
                  <a:r>
                    <a:rPr kumimoji="1" lang="en-US" altLang="ja-JP" sz="3600" dirty="0">
                      <a:solidFill>
                        <a:srgbClr val="0066FF"/>
                      </a:solidFill>
                      <a:latin typeface="Calibri" panose="020F0502020204030204" pitchFamily="34" charset="0"/>
                      <a:ea typeface="Calibri" panose="020F0502020204030204" pitchFamily="34" charset="0"/>
                      <a:cs typeface="Calibri" panose="020F0502020204030204" pitchFamily="34" charset="0"/>
                    </a:rPr>
                    <a:t>zoom</a:t>
                  </a:r>
                  <a:endParaRPr kumimoji="1" lang="ja-JP" altLang="en-US" sz="3600" dirty="0">
                    <a:solidFill>
                      <a:srgbClr val="0066FF"/>
                    </a:solidFill>
                    <a:latin typeface="Calibri" panose="020F0502020204030204" pitchFamily="34" charset="0"/>
                    <a:cs typeface="Calibri" panose="020F0502020204030204" pitchFamily="34" charset="0"/>
                  </a:endParaRPr>
                </a:p>
              </p:txBody>
            </p:sp>
            <p:cxnSp>
              <p:nvCxnSpPr>
                <p:cNvPr id="34" name="直線矢印コネクタ 33">
                  <a:extLst>
                    <a:ext uri="{FF2B5EF4-FFF2-40B4-BE49-F238E27FC236}">
                      <a16:creationId xmlns:a16="http://schemas.microsoft.com/office/drawing/2014/main" id="{AB958001-00E0-788E-54E4-83E030686C47}"/>
                    </a:ext>
                  </a:extLst>
                </p:cNvPr>
                <p:cNvCxnSpPr>
                  <a:cxnSpLocks/>
                </p:cNvCxnSpPr>
                <p:nvPr/>
              </p:nvCxnSpPr>
              <p:spPr>
                <a:xfrm flipV="1">
                  <a:off x="5990235" y="4781349"/>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65DF52B8-2947-DB4F-8575-28A30CD60112}"/>
                  </a:ext>
                </a:extLst>
              </p:cNvPr>
              <p:cNvGrpSpPr/>
              <p:nvPr/>
            </p:nvGrpSpPr>
            <p:grpSpPr>
              <a:xfrm>
                <a:off x="3309479" y="4131531"/>
                <a:ext cx="1937730" cy="863893"/>
                <a:chOff x="3309479" y="4131531"/>
                <a:chExt cx="1937730" cy="863893"/>
              </a:xfrm>
            </p:grpSpPr>
            <p:pic>
              <p:nvPicPr>
                <p:cNvPr id="31" name="図 30">
                  <a:hlinkClick r:id="rId7"/>
                  <a:extLst>
                    <a:ext uri="{FF2B5EF4-FFF2-40B4-BE49-F238E27FC236}">
                      <a16:creationId xmlns:a16="http://schemas.microsoft.com/office/drawing/2014/main" id="{D588584B-825C-0421-1A3A-FFC1C40F665A}"/>
                    </a:ext>
                  </a:extLst>
                </p:cNvPr>
                <p:cNvPicPr>
                  <a:picLocks noChangeAspect="1"/>
                </p:cNvPicPr>
                <p:nvPr/>
              </p:nvPicPr>
              <p:blipFill rotWithShape="1">
                <a:blip r:embed="rId8"/>
                <a:srcRect l="7826" r="34097"/>
                <a:stretch/>
              </p:blipFill>
              <p:spPr>
                <a:xfrm>
                  <a:off x="3309479" y="4131531"/>
                  <a:ext cx="1937730" cy="646331"/>
                </a:xfrm>
                <a:prstGeom prst="rect">
                  <a:avLst/>
                </a:prstGeom>
                <a:ln>
                  <a:solidFill>
                    <a:schemeClr val="tx1"/>
                  </a:solidFill>
                </a:ln>
              </p:spPr>
            </p:pic>
            <p:cxnSp>
              <p:nvCxnSpPr>
                <p:cNvPr id="32" name="直線矢印コネクタ 31">
                  <a:extLst>
                    <a:ext uri="{FF2B5EF4-FFF2-40B4-BE49-F238E27FC236}">
                      <a16:creationId xmlns:a16="http://schemas.microsoft.com/office/drawing/2014/main" id="{48232073-81DD-BA2F-D522-0FF705AEB252}"/>
                    </a:ext>
                  </a:extLst>
                </p:cNvPr>
                <p:cNvCxnSpPr>
                  <a:cxnSpLocks/>
                </p:cNvCxnSpPr>
                <p:nvPr/>
              </p:nvCxnSpPr>
              <p:spPr>
                <a:xfrm flipV="1">
                  <a:off x="4277492" y="4774365"/>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E1BE0225-AC03-FF85-44B8-472A9DA858BE}"/>
                  </a:ext>
                </a:extLst>
              </p:cNvPr>
              <p:cNvGrpSpPr/>
              <p:nvPr/>
            </p:nvGrpSpPr>
            <p:grpSpPr>
              <a:xfrm>
                <a:off x="2230830" y="4131528"/>
                <a:ext cx="940561" cy="863895"/>
                <a:chOff x="2230830" y="4131528"/>
                <a:chExt cx="940561" cy="863895"/>
              </a:xfrm>
            </p:grpSpPr>
            <p:pic>
              <p:nvPicPr>
                <p:cNvPr id="29" name="図 28">
                  <a:hlinkClick r:id="rId9"/>
                  <a:extLst>
                    <a:ext uri="{FF2B5EF4-FFF2-40B4-BE49-F238E27FC236}">
                      <a16:creationId xmlns:a16="http://schemas.microsoft.com/office/drawing/2014/main" id="{8ED4BEAE-431C-B7CF-01DD-0D10D8F6AD6D}"/>
                    </a:ext>
                  </a:extLst>
                </p:cNvPr>
                <p:cNvPicPr>
                  <a:picLocks noChangeAspect="1"/>
                </p:cNvPicPr>
                <p:nvPr/>
              </p:nvPicPr>
              <p:blipFill rotWithShape="1">
                <a:blip r:embed="rId10"/>
                <a:srcRect t="15908" b="15374"/>
                <a:stretch/>
              </p:blipFill>
              <p:spPr>
                <a:xfrm>
                  <a:off x="2230830" y="4131528"/>
                  <a:ext cx="940561" cy="646332"/>
                </a:xfrm>
                <a:prstGeom prst="rect">
                  <a:avLst/>
                </a:prstGeom>
                <a:ln>
                  <a:solidFill>
                    <a:schemeClr val="tx1"/>
                  </a:solidFill>
                </a:ln>
              </p:spPr>
            </p:pic>
            <p:cxnSp>
              <p:nvCxnSpPr>
                <p:cNvPr id="30" name="直線矢印コネクタ 29">
                  <a:extLst>
                    <a:ext uri="{FF2B5EF4-FFF2-40B4-BE49-F238E27FC236}">
                      <a16:creationId xmlns:a16="http://schemas.microsoft.com/office/drawing/2014/main" id="{DAC5EBE8-DBF8-B3E6-9169-FD692EE09FDE}"/>
                    </a:ext>
                  </a:extLst>
                </p:cNvPr>
                <p:cNvCxnSpPr>
                  <a:cxnSpLocks/>
                </p:cNvCxnSpPr>
                <p:nvPr/>
              </p:nvCxnSpPr>
              <p:spPr>
                <a:xfrm flipV="1">
                  <a:off x="2699381" y="4774364"/>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C2C0AC8C-5DF2-E415-F5AF-775791711828}"/>
                  </a:ext>
                </a:extLst>
              </p:cNvPr>
              <p:cNvGrpSpPr/>
              <p:nvPr/>
            </p:nvGrpSpPr>
            <p:grpSpPr>
              <a:xfrm>
                <a:off x="349609" y="3500238"/>
                <a:ext cx="1739580" cy="1491694"/>
                <a:chOff x="349609" y="3500238"/>
                <a:chExt cx="1739580" cy="1491694"/>
              </a:xfrm>
            </p:grpSpPr>
            <p:sp>
              <p:nvSpPr>
                <p:cNvPr id="25" name="テキスト ボックス 24">
                  <a:hlinkClick r:id="rId11"/>
                  <a:extLst>
                    <a:ext uri="{FF2B5EF4-FFF2-40B4-BE49-F238E27FC236}">
                      <a16:creationId xmlns:a16="http://schemas.microsoft.com/office/drawing/2014/main" id="{C9A07593-2989-AED3-24FE-A63BB2851034}"/>
                    </a:ext>
                  </a:extLst>
                </p:cNvPr>
                <p:cNvSpPr txBox="1"/>
                <p:nvPr/>
              </p:nvSpPr>
              <p:spPr>
                <a:xfrm>
                  <a:off x="349609" y="3500238"/>
                  <a:ext cx="1737315" cy="584775"/>
                </a:xfrm>
                <a:prstGeom prst="rect">
                  <a:avLst/>
                </a:prstGeom>
                <a:noFill/>
                <a:ln>
                  <a:solidFill>
                    <a:schemeClr val="tx1"/>
                  </a:solidFill>
                </a:ln>
              </p:spPr>
              <p:txBody>
                <a:bodyPr wrap="square" rtlCol="0">
                  <a:spAutoFit/>
                </a:bodyPr>
                <a:lstStyle/>
                <a:p>
                  <a:pPr algn="ct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1600" dirty="0">
                      <a:latin typeface="Calibri" panose="020F0502020204030204" pitchFamily="34" charset="0"/>
                      <a:ea typeface="Calibri" panose="020F0502020204030204" pitchFamily="34" charset="0"/>
                      <a:cs typeface="Calibri" panose="020F0502020204030204" pitchFamily="34" charset="0"/>
                    </a:rPr>
                    <a:t> Wi-Fi, </a:t>
                  </a:r>
                  <a:r>
                    <a:rPr kumimoji="1" lang="en-US" altLang="ja-JP" sz="1600" dirty="0" err="1">
                      <a:latin typeface="Calibri" panose="020F0502020204030204" pitchFamily="34" charset="0"/>
                      <a:ea typeface="Calibri" panose="020F0502020204030204" pitchFamily="34" charset="0"/>
                      <a:cs typeface="Calibri" panose="020F0502020204030204" pitchFamily="34" charset="0"/>
                    </a:rPr>
                    <a:t>eduroam</a:t>
                  </a:r>
                  <a:endParaRPr kumimoji="1" lang="ja-JP" altLang="en-US" sz="1600" dirty="0">
                    <a:latin typeface="Calibri" panose="020F0502020204030204" pitchFamily="34" charset="0"/>
                    <a:cs typeface="Calibri" panose="020F0502020204030204" pitchFamily="34" charset="0"/>
                  </a:endParaRPr>
                </a:p>
              </p:txBody>
            </p:sp>
            <p:sp>
              <p:nvSpPr>
                <p:cNvPr id="26" name="テキスト ボックス 25">
                  <a:hlinkClick r:id="rId12"/>
                  <a:extLst>
                    <a:ext uri="{FF2B5EF4-FFF2-40B4-BE49-F238E27FC236}">
                      <a16:creationId xmlns:a16="http://schemas.microsoft.com/office/drawing/2014/main" id="{833956A1-B014-192E-ABCE-231917ABBEF3}"/>
                    </a:ext>
                  </a:extLst>
                </p:cNvPr>
                <p:cNvSpPr txBox="1"/>
                <p:nvPr/>
              </p:nvSpPr>
              <p:spPr>
                <a:xfrm>
                  <a:off x="349610" y="4497365"/>
                  <a:ext cx="1739579" cy="276999"/>
                </a:xfrm>
                <a:prstGeom prst="rect">
                  <a:avLst/>
                </a:prstGeom>
                <a:noFill/>
                <a:ln>
                  <a:solidFill>
                    <a:schemeClr val="tx1"/>
                  </a:solidFill>
                </a:ln>
              </p:spPr>
              <p:txBody>
                <a:bodyPr wrap="none" rtlCol="0">
                  <a:spAutoFit/>
                </a:bodyPr>
                <a:lstStyle/>
                <a:p>
                  <a:r>
                    <a:rPr kumimoji="1" lang="en-US" altLang="ja-JP" sz="1200" dirty="0">
                      <a:latin typeface="Calibri" panose="020F0502020204030204" pitchFamily="34" charset="0"/>
                      <a:ea typeface="Calibri" panose="020F0502020204030204" pitchFamily="34" charset="0"/>
                      <a:cs typeface="Calibri" panose="020F0502020204030204" pitchFamily="34" charset="0"/>
                    </a:rPr>
                    <a:t>Wi-Fi</a:t>
                  </a:r>
                  <a:r>
                    <a:rPr kumimoji="1" lang="ja-JP" altLang="en-US" sz="1200" dirty="0">
                      <a:latin typeface="Calibri" panose="020F0502020204030204" pitchFamily="34" charset="0"/>
                      <a:cs typeface="Calibri" panose="020F0502020204030204" pitchFamily="34" charset="0"/>
                    </a:rPr>
                    <a:t>アカウントの作成</a:t>
                  </a:r>
                </a:p>
              </p:txBody>
            </p:sp>
            <p:cxnSp>
              <p:nvCxnSpPr>
                <p:cNvPr id="27" name="直線矢印コネクタ 26">
                  <a:extLst>
                    <a:ext uri="{FF2B5EF4-FFF2-40B4-BE49-F238E27FC236}">
                      <a16:creationId xmlns:a16="http://schemas.microsoft.com/office/drawing/2014/main" id="{D85B105F-0FA9-CC9A-F748-8AB046063834}"/>
                    </a:ext>
                  </a:extLst>
                </p:cNvPr>
                <p:cNvCxnSpPr>
                  <a:cxnSpLocks/>
                </p:cNvCxnSpPr>
                <p:nvPr/>
              </p:nvCxnSpPr>
              <p:spPr>
                <a:xfrm flipV="1">
                  <a:off x="1219398" y="4770873"/>
                  <a:ext cx="1" cy="2210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A5D701B7-BC8E-E9D1-3E5F-2A4BCD90D7E3}"/>
                    </a:ext>
                  </a:extLst>
                </p:cNvPr>
                <p:cNvCxnSpPr>
                  <a:cxnSpLocks/>
                  <a:endCxn id="25" idx="2"/>
                </p:cNvCxnSpPr>
                <p:nvPr/>
              </p:nvCxnSpPr>
              <p:spPr>
                <a:xfrm flipH="1" flipV="1">
                  <a:off x="1218267" y="4085013"/>
                  <a:ext cx="1130" cy="419527"/>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9" name="図 8" descr="ロゴ&#10;&#10;自動的に生成された説明">
              <a:hlinkClick r:id="rId13"/>
              <a:extLst>
                <a:ext uri="{FF2B5EF4-FFF2-40B4-BE49-F238E27FC236}">
                  <a16:creationId xmlns:a16="http://schemas.microsoft.com/office/drawing/2014/main" id="{D55F3F39-1970-5736-42C3-328FB0D7D646}"/>
                </a:ext>
              </a:extLst>
            </p:cNvPr>
            <p:cNvPicPr>
              <a:picLocks noChangeAspect="1"/>
            </p:cNvPicPr>
            <p:nvPr/>
          </p:nvPicPr>
          <p:blipFill>
            <a:blip r:embed="rId14"/>
            <a:stretch>
              <a:fillRect/>
            </a:stretch>
          </p:blipFill>
          <p:spPr>
            <a:xfrm>
              <a:off x="2816919" y="3979862"/>
              <a:ext cx="338554" cy="338554"/>
            </a:xfrm>
            <a:prstGeom prst="rect">
              <a:avLst/>
            </a:prstGeom>
          </p:spPr>
        </p:pic>
        <p:pic>
          <p:nvPicPr>
            <p:cNvPr id="10" name="図 9" descr="ロゴ&#10;&#10;自動的に生成された説明">
              <a:hlinkClick r:id="rId15"/>
              <a:extLst>
                <a:ext uri="{FF2B5EF4-FFF2-40B4-BE49-F238E27FC236}">
                  <a16:creationId xmlns:a16="http://schemas.microsoft.com/office/drawing/2014/main" id="{DF33FF8C-DDF7-06E5-1E5D-56CF721F66F9}"/>
                </a:ext>
              </a:extLst>
            </p:cNvPr>
            <p:cNvPicPr>
              <a:picLocks noChangeAspect="1"/>
            </p:cNvPicPr>
            <p:nvPr/>
          </p:nvPicPr>
          <p:blipFill>
            <a:blip r:embed="rId14"/>
            <a:stretch>
              <a:fillRect/>
            </a:stretch>
          </p:blipFill>
          <p:spPr>
            <a:xfrm>
              <a:off x="4880585" y="3985883"/>
              <a:ext cx="338554" cy="338554"/>
            </a:xfrm>
            <a:prstGeom prst="rect">
              <a:avLst/>
            </a:prstGeom>
          </p:spPr>
        </p:pic>
        <p:pic>
          <p:nvPicPr>
            <p:cNvPr id="11" name="図 10" descr="ロゴ&#10;&#10;自動的に生成された説明">
              <a:hlinkClick r:id="rId16"/>
              <a:extLst>
                <a:ext uri="{FF2B5EF4-FFF2-40B4-BE49-F238E27FC236}">
                  <a16:creationId xmlns:a16="http://schemas.microsoft.com/office/drawing/2014/main" id="{B1158FF8-8FBA-B92B-67C2-7B5AC7C76E7A}"/>
                </a:ext>
              </a:extLst>
            </p:cNvPr>
            <p:cNvPicPr>
              <a:picLocks noChangeAspect="1"/>
            </p:cNvPicPr>
            <p:nvPr/>
          </p:nvPicPr>
          <p:blipFill>
            <a:blip r:embed="rId14"/>
            <a:stretch>
              <a:fillRect/>
            </a:stretch>
          </p:blipFill>
          <p:spPr>
            <a:xfrm>
              <a:off x="6230252" y="3985883"/>
              <a:ext cx="338554" cy="338554"/>
            </a:xfrm>
            <a:prstGeom prst="rect">
              <a:avLst/>
            </a:prstGeom>
          </p:spPr>
        </p:pic>
        <p:pic>
          <p:nvPicPr>
            <p:cNvPr id="12" name="図 11" descr="ロゴ&#10;&#10;自動的に生成された説明">
              <a:hlinkClick r:id="rId17"/>
              <a:extLst>
                <a:ext uri="{FF2B5EF4-FFF2-40B4-BE49-F238E27FC236}">
                  <a16:creationId xmlns:a16="http://schemas.microsoft.com/office/drawing/2014/main" id="{E71934A0-122A-62A2-4F5C-73C8C3987C98}"/>
                </a:ext>
              </a:extLst>
            </p:cNvPr>
            <p:cNvPicPr>
              <a:picLocks noChangeAspect="1"/>
            </p:cNvPicPr>
            <p:nvPr/>
          </p:nvPicPr>
          <p:blipFill>
            <a:blip r:embed="rId14"/>
            <a:stretch>
              <a:fillRect/>
            </a:stretch>
          </p:blipFill>
          <p:spPr>
            <a:xfrm>
              <a:off x="7700658" y="3985883"/>
              <a:ext cx="338554" cy="338554"/>
            </a:xfrm>
            <a:prstGeom prst="rect">
              <a:avLst/>
            </a:prstGeom>
          </p:spPr>
        </p:pic>
        <p:pic>
          <p:nvPicPr>
            <p:cNvPr id="13" name="図 12" descr="ロゴ&#10;&#10;自動的に生成された説明">
              <a:hlinkClick r:id="rId18"/>
              <a:extLst>
                <a:ext uri="{FF2B5EF4-FFF2-40B4-BE49-F238E27FC236}">
                  <a16:creationId xmlns:a16="http://schemas.microsoft.com/office/drawing/2014/main" id="{0ED3E3CE-C7D9-7D28-CDA9-0522892D015D}"/>
                </a:ext>
              </a:extLst>
            </p:cNvPr>
            <p:cNvPicPr>
              <a:picLocks noChangeAspect="1"/>
            </p:cNvPicPr>
            <p:nvPr/>
          </p:nvPicPr>
          <p:blipFill>
            <a:blip r:embed="rId14"/>
            <a:stretch>
              <a:fillRect/>
            </a:stretch>
          </p:blipFill>
          <p:spPr>
            <a:xfrm>
              <a:off x="9357952" y="3979862"/>
              <a:ext cx="338554" cy="338554"/>
            </a:xfrm>
            <a:prstGeom prst="rect">
              <a:avLst/>
            </a:prstGeom>
          </p:spPr>
        </p:pic>
        <p:pic>
          <p:nvPicPr>
            <p:cNvPr id="14" name="図 13" descr="ロゴ&#10;&#10;自動的に生成された説明">
              <a:hlinkClick r:id="rId19"/>
              <a:extLst>
                <a:ext uri="{FF2B5EF4-FFF2-40B4-BE49-F238E27FC236}">
                  <a16:creationId xmlns:a16="http://schemas.microsoft.com/office/drawing/2014/main" id="{C1B8497C-BF40-1CB8-CED3-A4B7D3FABAC7}"/>
                </a:ext>
              </a:extLst>
            </p:cNvPr>
            <p:cNvPicPr>
              <a:picLocks noChangeAspect="1"/>
            </p:cNvPicPr>
            <p:nvPr/>
          </p:nvPicPr>
          <p:blipFill>
            <a:blip r:embed="rId14"/>
            <a:stretch>
              <a:fillRect/>
            </a:stretch>
          </p:blipFill>
          <p:spPr>
            <a:xfrm>
              <a:off x="11531905" y="3979862"/>
              <a:ext cx="338554" cy="338554"/>
            </a:xfrm>
            <a:prstGeom prst="rect">
              <a:avLst/>
            </a:prstGeom>
          </p:spPr>
        </p:pic>
        <p:pic>
          <p:nvPicPr>
            <p:cNvPr id="15" name="図 14" descr="ロゴ&#10;&#10;自動的に生成された説明">
              <a:hlinkClick r:id="rId11"/>
              <a:extLst>
                <a:ext uri="{FF2B5EF4-FFF2-40B4-BE49-F238E27FC236}">
                  <a16:creationId xmlns:a16="http://schemas.microsoft.com/office/drawing/2014/main" id="{75839953-D222-0466-AA94-A86643870441}"/>
                </a:ext>
              </a:extLst>
            </p:cNvPr>
            <p:cNvPicPr>
              <a:picLocks noChangeAspect="1"/>
            </p:cNvPicPr>
            <p:nvPr/>
          </p:nvPicPr>
          <p:blipFill>
            <a:blip r:embed="rId14"/>
            <a:stretch>
              <a:fillRect/>
            </a:stretch>
          </p:blipFill>
          <p:spPr>
            <a:xfrm>
              <a:off x="1720300" y="4365568"/>
              <a:ext cx="338554" cy="338554"/>
            </a:xfrm>
            <a:prstGeom prst="rect">
              <a:avLst/>
            </a:prstGeom>
          </p:spPr>
        </p:pic>
        <p:pic>
          <p:nvPicPr>
            <p:cNvPr id="16" name="図 15" descr="ロゴ&#10;&#10;自動的に生成された説明">
              <a:hlinkClick r:id="rId20"/>
              <a:extLst>
                <a:ext uri="{FF2B5EF4-FFF2-40B4-BE49-F238E27FC236}">
                  <a16:creationId xmlns:a16="http://schemas.microsoft.com/office/drawing/2014/main" id="{7BDD6881-83E3-783C-29B5-EA40F2D2063B}"/>
                </a:ext>
              </a:extLst>
            </p:cNvPr>
            <p:cNvPicPr>
              <a:picLocks noChangeAspect="1"/>
            </p:cNvPicPr>
            <p:nvPr/>
          </p:nvPicPr>
          <p:blipFill>
            <a:blip r:embed="rId14"/>
            <a:stretch>
              <a:fillRect/>
            </a:stretch>
          </p:blipFill>
          <p:spPr>
            <a:xfrm>
              <a:off x="321540" y="5208880"/>
              <a:ext cx="338554" cy="338554"/>
            </a:xfrm>
            <a:prstGeom prst="rect">
              <a:avLst/>
            </a:prstGeom>
          </p:spPr>
        </p:pic>
      </p:grpSp>
      <p:sp>
        <p:nvSpPr>
          <p:cNvPr id="44" name="テキスト ボックス 43">
            <a:extLst>
              <a:ext uri="{FF2B5EF4-FFF2-40B4-BE49-F238E27FC236}">
                <a16:creationId xmlns:a16="http://schemas.microsoft.com/office/drawing/2014/main" id="{987837EB-160C-0E57-A118-2E3EF0D28BAC}"/>
              </a:ext>
            </a:extLst>
          </p:cNvPr>
          <p:cNvSpPr txBox="1"/>
          <p:nvPr/>
        </p:nvSpPr>
        <p:spPr>
          <a:xfrm>
            <a:off x="6978692" y="5689384"/>
            <a:ext cx="4570482" cy="369332"/>
          </a:xfrm>
          <a:prstGeom prst="rect">
            <a:avLst/>
          </a:prstGeom>
          <a:noFill/>
        </p:spPr>
        <p:txBody>
          <a:bodyPr wrap="none" rtlCol="0">
            <a:spAutoFit/>
          </a:bodyPr>
          <a:lstStyle/>
          <a:p>
            <a:r>
              <a:rPr lang="ja-JP" altLang="en-US" dirty="0">
                <a:solidFill>
                  <a:schemeClr val="accent6"/>
                </a:solidFill>
              </a:rPr>
              <a:t>情報システム利用のための共通アカウント</a:t>
            </a:r>
            <a:endParaRPr kumimoji="1" lang="ja-JP" altLang="en-US" dirty="0">
              <a:solidFill>
                <a:schemeClr val="accent6"/>
              </a:solidFill>
            </a:endParaRPr>
          </a:p>
        </p:txBody>
      </p:sp>
      <p:sp>
        <p:nvSpPr>
          <p:cNvPr id="45" name="テキスト ボックス 44">
            <a:extLst>
              <a:ext uri="{FF2B5EF4-FFF2-40B4-BE49-F238E27FC236}">
                <a16:creationId xmlns:a16="http://schemas.microsoft.com/office/drawing/2014/main" id="{00A07D7E-24AF-751B-305D-5C2505DA58F0}"/>
              </a:ext>
            </a:extLst>
          </p:cNvPr>
          <p:cNvSpPr txBox="1"/>
          <p:nvPr/>
        </p:nvSpPr>
        <p:spPr>
          <a:xfrm>
            <a:off x="1274352" y="1820974"/>
            <a:ext cx="2723823" cy="646331"/>
          </a:xfrm>
          <a:prstGeom prst="rect">
            <a:avLst/>
          </a:prstGeom>
          <a:noFill/>
        </p:spPr>
        <p:txBody>
          <a:bodyPr wrap="none" rtlCol="0">
            <a:spAutoFit/>
          </a:bodyPr>
          <a:lstStyle/>
          <a:p>
            <a:r>
              <a:rPr lang="ja-JP" altLang="en-US" dirty="0">
                <a:solidFill>
                  <a:schemeClr val="accent6"/>
                </a:solidFill>
              </a:rPr>
              <a:t>学務システム</a:t>
            </a:r>
            <a:endParaRPr lang="en-US" altLang="ja-JP" dirty="0">
              <a:solidFill>
                <a:schemeClr val="accent6"/>
              </a:solidFill>
            </a:endParaRPr>
          </a:p>
          <a:p>
            <a:r>
              <a:rPr kumimoji="1" lang="ja-JP" altLang="en-US" dirty="0">
                <a:solidFill>
                  <a:schemeClr val="accent6"/>
                </a:solidFill>
              </a:rPr>
              <a:t>（シラバス，成績，</a:t>
            </a:r>
            <a:r>
              <a:rPr kumimoji="1" lang="en-US" altLang="ja-JP" dirty="0">
                <a:solidFill>
                  <a:schemeClr val="accent6"/>
                </a:solidFill>
              </a:rPr>
              <a:t>…</a:t>
            </a:r>
            <a:r>
              <a:rPr kumimoji="1" lang="ja-JP" altLang="en-US" dirty="0">
                <a:solidFill>
                  <a:schemeClr val="accent6"/>
                </a:solidFill>
              </a:rPr>
              <a:t>）</a:t>
            </a:r>
          </a:p>
        </p:txBody>
      </p:sp>
      <p:sp>
        <p:nvSpPr>
          <p:cNvPr id="46" name="テキスト ボックス 45">
            <a:extLst>
              <a:ext uri="{FF2B5EF4-FFF2-40B4-BE49-F238E27FC236}">
                <a16:creationId xmlns:a16="http://schemas.microsoft.com/office/drawing/2014/main" id="{F4FDF465-7F17-C772-A615-7430ECBCB7A0}"/>
              </a:ext>
            </a:extLst>
          </p:cNvPr>
          <p:cNvSpPr txBox="1"/>
          <p:nvPr/>
        </p:nvSpPr>
        <p:spPr>
          <a:xfrm>
            <a:off x="3813050" y="1226385"/>
            <a:ext cx="2593980" cy="923330"/>
          </a:xfrm>
          <a:prstGeom prst="rect">
            <a:avLst/>
          </a:prstGeom>
          <a:noFill/>
        </p:spPr>
        <p:txBody>
          <a:bodyPr wrap="none" rtlCol="0">
            <a:spAutoFit/>
          </a:bodyPr>
          <a:lstStyle/>
          <a:p>
            <a:r>
              <a:rPr lang="en-US" altLang="ja-JP" dirty="0">
                <a:solidFill>
                  <a:schemeClr val="accent6"/>
                </a:solidFill>
              </a:rPr>
              <a:t>LMS</a:t>
            </a:r>
          </a:p>
          <a:p>
            <a:r>
              <a:rPr lang="en-US" altLang="ja-JP" dirty="0">
                <a:solidFill>
                  <a:schemeClr val="accent6"/>
                </a:solidFill>
              </a:rPr>
              <a:t>(</a:t>
            </a:r>
            <a:r>
              <a:rPr lang="ja-JP" altLang="en-US" dirty="0">
                <a:solidFill>
                  <a:schemeClr val="accent6"/>
                </a:solidFill>
              </a:rPr>
              <a:t>資料配付，課題提出，</a:t>
            </a:r>
            <a:endParaRPr lang="en-US" altLang="ja-JP" dirty="0">
              <a:solidFill>
                <a:schemeClr val="accent6"/>
              </a:solidFill>
            </a:endParaRPr>
          </a:p>
          <a:p>
            <a:r>
              <a:rPr lang="ja-JP" altLang="en-US" dirty="0">
                <a:solidFill>
                  <a:schemeClr val="accent6"/>
                </a:solidFill>
              </a:rPr>
              <a:t>お知らせ，</a:t>
            </a:r>
            <a:r>
              <a:rPr lang="en-US" altLang="ja-JP" dirty="0">
                <a:solidFill>
                  <a:schemeClr val="accent6"/>
                </a:solidFill>
              </a:rPr>
              <a:t>…</a:t>
            </a:r>
            <a:r>
              <a:rPr lang="ja-JP" altLang="en-US" dirty="0">
                <a:solidFill>
                  <a:schemeClr val="accent6"/>
                </a:solidFill>
              </a:rPr>
              <a:t>)</a:t>
            </a:r>
            <a:endParaRPr kumimoji="1" lang="ja-JP" altLang="en-US" dirty="0">
              <a:solidFill>
                <a:schemeClr val="accent6"/>
              </a:solidFill>
            </a:endParaRPr>
          </a:p>
        </p:txBody>
      </p:sp>
      <p:sp>
        <p:nvSpPr>
          <p:cNvPr id="47" name="テキスト ボックス 46">
            <a:extLst>
              <a:ext uri="{FF2B5EF4-FFF2-40B4-BE49-F238E27FC236}">
                <a16:creationId xmlns:a16="http://schemas.microsoft.com/office/drawing/2014/main" id="{C0A9FB96-4AA1-038B-5D14-18BA124F42C9}"/>
              </a:ext>
            </a:extLst>
          </p:cNvPr>
          <p:cNvSpPr txBox="1"/>
          <p:nvPr/>
        </p:nvSpPr>
        <p:spPr>
          <a:xfrm>
            <a:off x="5706649" y="2344329"/>
            <a:ext cx="2031325" cy="646331"/>
          </a:xfrm>
          <a:prstGeom prst="rect">
            <a:avLst/>
          </a:prstGeom>
          <a:noFill/>
        </p:spPr>
        <p:txBody>
          <a:bodyPr wrap="none" rtlCol="0">
            <a:spAutoFit/>
          </a:bodyPr>
          <a:lstStyle/>
          <a:p>
            <a:r>
              <a:rPr lang="ja-JP" altLang="en-US" dirty="0">
                <a:solidFill>
                  <a:schemeClr val="accent6"/>
                </a:solidFill>
              </a:rPr>
              <a:t>オンライン授業，</a:t>
            </a:r>
            <a:endParaRPr lang="en-US" altLang="ja-JP" dirty="0">
              <a:solidFill>
                <a:schemeClr val="accent6"/>
              </a:solidFill>
            </a:endParaRPr>
          </a:p>
          <a:p>
            <a:r>
              <a:rPr lang="ja-JP" altLang="en-US" dirty="0">
                <a:solidFill>
                  <a:schemeClr val="accent6"/>
                </a:solidFill>
              </a:rPr>
              <a:t>会議，セミナー</a:t>
            </a:r>
            <a:endParaRPr lang="en-US" altLang="ja-JP" dirty="0">
              <a:solidFill>
                <a:schemeClr val="accent6"/>
              </a:solidFill>
            </a:endParaRPr>
          </a:p>
        </p:txBody>
      </p:sp>
      <p:sp>
        <p:nvSpPr>
          <p:cNvPr id="48" name="テキスト ボックス 47">
            <a:extLst>
              <a:ext uri="{FF2B5EF4-FFF2-40B4-BE49-F238E27FC236}">
                <a16:creationId xmlns:a16="http://schemas.microsoft.com/office/drawing/2014/main" id="{40E8162B-D23B-A3BB-E6C9-8352234429A2}"/>
              </a:ext>
            </a:extLst>
          </p:cNvPr>
          <p:cNvSpPr txBox="1"/>
          <p:nvPr/>
        </p:nvSpPr>
        <p:spPr>
          <a:xfrm>
            <a:off x="6719600" y="3244334"/>
            <a:ext cx="2262158" cy="369332"/>
          </a:xfrm>
          <a:prstGeom prst="rect">
            <a:avLst/>
          </a:prstGeom>
          <a:noFill/>
        </p:spPr>
        <p:txBody>
          <a:bodyPr wrap="none" rtlCol="0">
            <a:spAutoFit/>
          </a:bodyPr>
          <a:lstStyle/>
          <a:p>
            <a:r>
              <a:rPr lang="ja-JP" altLang="en-US" dirty="0">
                <a:solidFill>
                  <a:schemeClr val="accent6"/>
                </a:solidFill>
              </a:rPr>
              <a:t>コミュニケーション</a:t>
            </a:r>
            <a:endParaRPr lang="en-US" altLang="ja-JP" dirty="0">
              <a:solidFill>
                <a:schemeClr val="accent6"/>
              </a:solidFill>
            </a:endParaRPr>
          </a:p>
        </p:txBody>
      </p:sp>
      <p:sp>
        <p:nvSpPr>
          <p:cNvPr id="49" name="テキスト ボックス 48">
            <a:extLst>
              <a:ext uri="{FF2B5EF4-FFF2-40B4-BE49-F238E27FC236}">
                <a16:creationId xmlns:a16="http://schemas.microsoft.com/office/drawing/2014/main" id="{D39AA9FD-32D7-DC04-4628-AA2FA5C0A79D}"/>
              </a:ext>
            </a:extLst>
          </p:cNvPr>
          <p:cNvSpPr txBox="1"/>
          <p:nvPr/>
        </p:nvSpPr>
        <p:spPr>
          <a:xfrm>
            <a:off x="8230544" y="2208611"/>
            <a:ext cx="3877985" cy="646331"/>
          </a:xfrm>
          <a:prstGeom prst="rect">
            <a:avLst/>
          </a:prstGeom>
          <a:noFill/>
        </p:spPr>
        <p:txBody>
          <a:bodyPr wrap="none" rtlCol="0">
            <a:spAutoFit/>
          </a:bodyPr>
          <a:lstStyle/>
          <a:p>
            <a:r>
              <a:rPr lang="ja-JP" altLang="en-US" dirty="0">
                <a:solidFill>
                  <a:schemeClr val="accent6"/>
                </a:solidFill>
              </a:rPr>
              <a:t>メール，ファイル共有・共同編集，</a:t>
            </a:r>
            <a:endParaRPr lang="en-US" altLang="ja-JP" dirty="0">
              <a:solidFill>
                <a:schemeClr val="accent6"/>
              </a:solidFill>
            </a:endParaRPr>
          </a:p>
          <a:p>
            <a:r>
              <a:rPr lang="ja-JP" altLang="en-US" dirty="0">
                <a:solidFill>
                  <a:schemeClr val="accent6"/>
                </a:solidFill>
              </a:rPr>
              <a:t>その他各種クラウドサービス</a:t>
            </a:r>
            <a:endParaRPr lang="en-US" altLang="ja-JP" dirty="0">
              <a:solidFill>
                <a:schemeClr val="accent6"/>
              </a:solidFill>
            </a:endParaRPr>
          </a:p>
        </p:txBody>
      </p:sp>
      <p:sp>
        <p:nvSpPr>
          <p:cNvPr id="50" name="テキスト ボックス 49">
            <a:extLst>
              <a:ext uri="{FF2B5EF4-FFF2-40B4-BE49-F238E27FC236}">
                <a16:creationId xmlns:a16="http://schemas.microsoft.com/office/drawing/2014/main" id="{8049140B-870B-BDDF-7498-3370B9909A3C}"/>
              </a:ext>
            </a:extLst>
          </p:cNvPr>
          <p:cNvSpPr txBox="1"/>
          <p:nvPr/>
        </p:nvSpPr>
        <p:spPr>
          <a:xfrm>
            <a:off x="180139" y="2684873"/>
            <a:ext cx="1228221" cy="369332"/>
          </a:xfrm>
          <a:prstGeom prst="rect">
            <a:avLst/>
          </a:prstGeom>
          <a:noFill/>
        </p:spPr>
        <p:txBody>
          <a:bodyPr wrap="none" rtlCol="0">
            <a:spAutoFit/>
          </a:bodyPr>
          <a:lstStyle/>
          <a:p>
            <a:r>
              <a:rPr lang="ja-JP" altLang="en-US" dirty="0">
                <a:solidFill>
                  <a:schemeClr val="accent6"/>
                </a:solidFill>
              </a:rPr>
              <a:t>構内</a:t>
            </a:r>
            <a:r>
              <a:rPr lang="en-US" altLang="ja-JP" dirty="0">
                <a:solidFill>
                  <a:schemeClr val="accent6"/>
                </a:solidFill>
              </a:rPr>
              <a:t>Wi-Fi</a:t>
            </a:r>
            <a:endParaRPr kumimoji="1" lang="ja-JP" altLang="en-US" dirty="0">
              <a:solidFill>
                <a:schemeClr val="accent6"/>
              </a:solidFill>
            </a:endParaRPr>
          </a:p>
        </p:txBody>
      </p:sp>
      <p:cxnSp>
        <p:nvCxnSpPr>
          <p:cNvPr id="51" name="直線矢印コネクタ 50">
            <a:extLst>
              <a:ext uri="{FF2B5EF4-FFF2-40B4-BE49-F238E27FC236}">
                <a16:creationId xmlns:a16="http://schemas.microsoft.com/office/drawing/2014/main" id="{DA403482-930F-67FA-D5F6-25FEC9220138}"/>
              </a:ext>
            </a:extLst>
          </p:cNvPr>
          <p:cNvCxnSpPr>
            <a:cxnSpLocks/>
            <a:stCxn id="50" idx="2"/>
          </p:cNvCxnSpPr>
          <p:nvPr/>
        </p:nvCxnSpPr>
        <p:spPr>
          <a:xfrm>
            <a:off x="794250" y="3054205"/>
            <a:ext cx="410448" cy="64561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 name="直線矢印コネクタ 51">
            <a:extLst>
              <a:ext uri="{FF2B5EF4-FFF2-40B4-BE49-F238E27FC236}">
                <a16:creationId xmlns:a16="http://schemas.microsoft.com/office/drawing/2014/main" id="{C61B6DB5-B66C-6F5A-5716-14EC67B8E5E0}"/>
              </a:ext>
            </a:extLst>
          </p:cNvPr>
          <p:cNvCxnSpPr>
            <a:cxnSpLocks/>
            <a:stCxn id="45" idx="2"/>
          </p:cNvCxnSpPr>
          <p:nvPr/>
        </p:nvCxnSpPr>
        <p:spPr>
          <a:xfrm>
            <a:off x="2636264" y="2467305"/>
            <a:ext cx="36777" cy="1863805"/>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直線矢印コネクタ 52">
            <a:extLst>
              <a:ext uri="{FF2B5EF4-FFF2-40B4-BE49-F238E27FC236}">
                <a16:creationId xmlns:a16="http://schemas.microsoft.com/office/drawing/2014/main" id="{3994C849-58FB-6690-52DE-E763048A8FD9}"/>
              </a:ext>
            </a:extLst>
          </p:cNvPr>
          <p:cNvCxnSpPr>
            <a:cxnSpLocks/>
            <a:stCxn id="46" idx="2"/>
            <a:endCxn id="31" idx="0"/>
          </p:cNvCxnSpPr>
          <p:nvPr/>
        </p:nvCxnSpPr>
        <p:spPr>
          <a:xfrm flipH="1">
            <a:off x="4250274" y="2149715"/>
            <a:ext cx="859766" cy="2181398"/>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4" name="直線矢印コネクタ 53">
            <a:extLst>
              <a:ext uri="{FF2B5EF4-FFF2-40B4-BE49-F238E27FC236}">
                <a16:creationId xmlns:a16="http://schemas.microsoft.com/office/drawing/2014/main" id="{A76F3419-6E85-F395-47E5-836422F9D539}"/>
              </a:ext>
            </a:extLst>
          </p:cNvPr>
          <p:cNvCxnSpPr>
            <a:cxnSpLocks/>
            <a:stCxn id="47" idx="2"/>
            <a:endCxn id="33" idx="0"/>
          </p:cNvCxnSpPr>
          <p:nvPr/>
        </p:nvCxnSpPr>
        <p:spPr>
          <a:xfrm flipH="1">
            <a:off x="5962166" y="2990660"/>
            <a:ext cx="760146" cy="1340450"/>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5" name="直線矢印コネクタ 54">
            <a:extLst>
              <a:ext uri="{FF2B5EF4-FFF2-40B4-BE49-F238E27FC236}">
                <a16:creationId xmlns:a16="http://schemas.microsoft.com/office/drawing/2014/main" id="{D6461FC1-2526-20C5-70E9-E9FF6F9CB3E2}"/>
              </a:ext>
            </a:extLst>
          </p:cNvPr>
          <p:cNvCxnSpPr>
            <a:cxnSpLocks/>
            <a:stCxn id="48" idx="2"/>
          </p:cNvCxnSpPr>
          <p:nvPr/>
        </p:nvCxnSpPr>
        <p:spPr>
          <a:xfrm flipH="1">
            <a:off x="7372202" y="3613666"/>
            <a:ext cx="478477" cy="717443"/>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直線矢印コネクタ 55">
            <a:extLst>
              <a:ext uri="{FF2B5EF4-FFF2-40B4-BE49-F238E27FC236}">
                <a16:creationId xmlns:a16="http://schemas.microsoft.com/office/drawing/2014/main" id="{F7A9D146-1229-51A3-C99E-7DBE769D3E41}"/>
              </a:ext>
            </a:extLst>
          </p:cNvPr>
          <p:cNvCxnSpPr>
            <a:cxnSpLocks/>
            <a:stCxn id="49" idx="2"/>
          </p:cNvCxnSpPr>
          <p:nvPr/>
        </p:nvCxnSpPr>
        <p:spPr>
          <a:xfrm flipH="1">
            <a:off x="8933979" y="2854942"/>
            <a:ext cx="1235558"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7" name="直線矢印コネクタ 56">
            <a:extLst>
              <a:ext uri="{FF2B5EF4-FFF2-40B4-BE49-F238E27FC236}">
                <a16:creationId xmlns:a16="http://schemas.microsoft.com/office/drawing/2014/main" id="{C9C7D0CC-C8C6-5509-B433-D8DBBC6F324B}"/>
              </a:ext>
            </a:extLst>
          </p:cNvPr>
          <p:cNvCxnSpPr>
            <a:cxnSpLocks/>
            <a:stCxn id="49" idx="2"/>
          </p:cNvCxnSpPr>
          <p:nvPr/>
        </p:nvCxnSpPr>
        <p:spPr>
          <a:xfrm>
            <a:off x="10169537" y="2854942"/>
            <a:ext cx="680066" cy="1476167"/>
          </a:xfrm>
          <a:prstGeom prst="straightConnector1">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8" name="コネクタ: カギ線 57">
            <a:extLst>
              <a:ext uri="{FF2B5EF4-FFF2-40B4-BE49-F238E27FC236}">
                <a16:creationId xmlns:a16="http://schemas.microsoft.com/office/drawing/2014/main" id="{4622FFBE-B07E-455A-6B45-D1623B6C69AD}"/>
              </a:ext>
            </a:extLst>
          </p:cNvPr>
          <p:cNvCxnSpPr>
            <a:cxnSpLocks/>
            <a:stCxn id="44" idx="1"/>
            <a:endCxn id="17" idx="2"/>
          </p:cNvCxnSpPr>
          <p:nvPr/>
        </p:nvCxnSpPr>
        <p:spPr>
          <a:xfrm rot="10800000">
            <a:off x="6096000" y="5537054"/>
            <a:ext cx="882692" cy="336997"/>
          </a:xfrm>
          <a:prstGeom prst="bentConnector2">
            <a:avLst/>
          </a:prstGeom>
          <a:ln>
            <a:solidFill>
              <a:schemeClr val="accent6"/>
            </a:solidFill>
            <a:prstDash val="sysDash"/>
            <a:headEnd type="none"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155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0E3E009-9141-579B-0F51-F4393BB0DF5E}"/>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C0016973-9097-6B18-6269-04EDC00EF9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30</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Wi-Fi</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5576392"/>
            <a:ext cx="3445044"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67B7B8DD-E457-174F-EF80-814C26053FC2}"/>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718A7D2-E9E7-F2F2-4589-43B4DE95F90E}"/>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7AF8FD33-2591-812A-9182-2ACBD777F15C}"/>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53350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Wi-Fi</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838200" y="1251284"/>
            <a:ext cx="10680032" cy="5174716"/>
          </a:xfrm>
        </p:spPr>
        <p:txBody>
          <a:bodyPr>
            <a:normAutofit/>
          </a:bodyPr>
          <a:lstStyle/>
          <a:p>
            <a:pPr marL="0" indent="0">
              <a:buNone/>
            </a:pPr>
            <a:r>
              <a:rPr lang="en-US" altLang="ja-JP" sz="3600" b="1" dirty="0" err="1">
                <a:solidFill>
                  <a:srgbClr val="155F90"/>
                </a:solidFill>
              </a:rPr>
              <a:t>UTokyo</a:t>
            </a:r>
            <a:r>
              <a:rPr lang="en-US" altLang="ja-JP" sz="3600" b="1" dirty="0">
                <a:solidFill>
                  <a:srgbClr val="155F90"/>
                </a:solidFill>
              </a:rPr>
              <a:t> Wi-Fi</a:t>
            </a:r>
          </a:p>
          <a:p>
            <a:pPr marL="0" indent="0">
              <a:buNone/>
            </a:pPr>
            <a:r>
              <a:rPr lang="ja-JP" altLang="en-US" dirty="0"/>
              <a:t>キャンパス内のほとんどの場所で利用できる構内 </a:t>
            </a:r>
            <a:r>
              <a:rPr lang="en-US" altLang="ja-JP" dirty="0"/>
              <a:t>Wi-Fi </a:t>
            </a:r>
            <a:r>
              <a:rPr lang="ja-JP" altLang="en-US" dirty="0"/>
              <a:t>サービス</a:t>
            </a:r>
            <a:endParaRPr lang="en-US" altLang="ja-JP" dirty="0"/>
          </a:p>
          <a:p>
            <a:pPr marL="0" indent="0">
              <a:buNone/>
            </a:pPr>
            <a:endParaRPr lang="en-US" altLang="ja-JP" dirty="0"/>
          </a:p>
          <a:p>
            <a:r>
              <a:rPr lang="en-US" altLang="ja-JP" dirty="0" err="1"/>
              <a:t>Utokyo</a:t>
            </a:r>
            <a:r>
              <a:rPr lang="en-US" altLang="ja-JP" dirty="0"/>
              <a:t> Wi-Fi </a:t>
            </a:r>
            <a:r>
              <a:rPr lang="ja-JP" altLang="en-US" dirty="0"/>
              <a:t>アカウントを発行することで利用可能</a:t>
            </a:r>
            <a:endParaRPr lang="en-US" altLang="ja-JP" dirty="0"/>
          </a:p>
          <a:p>
            <a:r>
              <a:rPr lang="ja-JP" altLang="en-US" dirty="0"/>
              <a:t>アカウントは年に１回の再発行が必要</a:t>
            </a:r>
            <a:endParaRPr lang="en-US" altLang="ja-JP" dirty="0"/>
          </a:p>
          <a:p>
            <a:r>
              <a:rPr lang="ja-JP" altLang="en-US" dirty="0"/>
              <a:t>同じアカウントで </a:t>
            </a:r>
            <a:r>
              <a:rPr lang="en-US" altLang="ja-JP" dirty="0" err="1"/>
              <a:t>eduroam</a:t>
            </a:r>
            <a:r>
              <a:rPr lang="en-US" altLang="ja-JP" dirty="0"/>
              <a:t> </a:t>
            </a:r>
            <a:r>
              <a:rPr lang="ja-JP" altLang="en-US" dirty="0"/>
              <a:t>にも接続可能</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31</a:t>
            </a:fld>
            <a:endParaRPr kumimoji="1" lang="ja-JP" altLang="en-US"/>
          </a:p>
        </p:txBody>
      </p:sp>
      <p:sp>
        <p:nvSpPr>
          <p:cNvPr id="7" name="正方形/長方形 6">
            <a:extLst>
              <a:ext uri="{FF2B5EF4-FFF2-40B4-BE49-F238E27FC236}">
                <a16:creationId xmlns:a16="http://schemas.microsoft.com/office/drawing/2014/main" id="{F13C7FB5-16CE-FB99-3A6E-2F8C8196E3B8}"/>
              </a:ext>
            </a:extLst>
          </p:cNvPr>
          <p:cNvSpPr/>
          <p:nvPr/>
        </p:nvSpPr>
        <p:spPr>
          <a:xfrm>
            <a:off x="8776553" y="49172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9" name="図 8" descr="アイコン&#10;&#10;自動的に生成された説明">
            <a:extLst>
              <a:ext uri="{FF2B5EF4-FFF2-40B4-BE49-F238E27FC236}">
                <a16:creationId xmlns:a16="http://schemas.microsoft.com/office/drawing/2014/main" id="{18E2280C-34CD-86F3-FA93-C021ED8E5051}"/>
              </a:ext>
            </a:extLst>
          </p:cNvPr>
          <p:cNvPicPr>
            <a:picLocks noChangeAspect="1"/>
          </p:cNvPicPr>
          <p:nvPr/>
        </p:nvPicPr>
        <p:blipFill>
          <a:blip r:embed="rId2"/>
          <a:stretch>
            <a:fillRect/>
          </a:stretch>
        </p:blipFill>
        <p:spPr>
          <a:xfrm>
            <a:off x="10209972" y="4858779"/>
            <a:ext cx="648528" cy="747937"/>
          </a:xfrm>
          <a:prstGeom prst="rect">
            <a:avLst/>
          </a:prstGeom>
        </p:spPr>
      </p:pic>
    </p:spTree>
    <p:extLst>
      <p:ext uri="{BB962C8B-B14F-4D97-AF65-F5344CB8AC3E}">
        <p14:creationId xmlns:p14="http://schemas.microsoft.com/office/powerpoint/2010/main" val="3020864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8FA5DD-0515-1ABC-6332-8AF4CEAA4CDC}"/>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アカウントの発行</a:t>
            </a:r>
          </a:p>
        </p:txBody>
      </p:sp>
      <p:sp>
        <p:nvSpPr>
          <p:cNvPr id="4" name="日付プレースホルダー 3">
            <a:extLst>
              <a:ext uri="{FF2B5EF4-FFF2-40B4-BE49-F238E27FC236}">
                <a16:creationId xmlns:a16="http://schemas.microsoft.com/office/drawing/2014/main" id="{A0B58007-DC00-0CA6-66AD-91BA43F9BD2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886424DD-60D8-A613-8AE8-42353815BAFD}"/>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794F00D3-C26A-0F45-3EE5-25F25D960F7F}"/>
              </a:ext>
            </a:extLst>
          </p:cNvPr>
          <p:cNvSpPr>
            <a:spLocks noGrp="1"/>
          </p:cNvSpPr>
          <p:nvPr>
            <p:ph type="sldNum" sz="quarter" idx="12"/>
          </p:nvPr>
        </p:nvSpPr>
        <p:spPr/>
        <p:txBody>
          <a:bodyPr/>
          <a:lstStyle/>
          <a:p>
            <a:fld id="{238D974C-B194-4AA9-B594-062E052A82EF}" type="slidenum">
              <a:rPr kumimoji="1" lang="ja-JP" altLang="en-US" smtClean="0"/>
              <a:t>32</a:t>
            </a:fld>
            <a:endParaRPr kumimoji="1" lang="ja-JP" altLang="en-US"/>
          </a:p>
        </p:txBody>
      </p:sp>
      <p:sp>
        <p:nvSpPr>
          <p:cNvPr id="7" name="コンテンツ プレースホルダー 2">
            <a:extLst>
              <a:ext uri="{FF2B5EF4-FFF2-40B4-BE49-F238E27FC236}">
                <a16:creationId xmlns:a16="http://schemas.microsoft.com/office/drawing/2014/main" id="{4AA8D50F-7B06-5BDF-174A-0CFAA1794482}"/>
              </a:ext>
            </a:extLst>
          </p:cNvPr>
          <p:cNvSpPr>
            <a:spLocks noGrp="1"/>
          </p:cNvSpPr>
          <p:nvPr>
            <p:ph idx="1"/>
          </p:nvPr>
        </p:nvSpPr>
        <p:spPr>
          <a:xfrm>
            <a:off x="838200" y="1251284"/>
            <a:ext cx="10515600" cy="5174716"/>
          </a:xfrm>
        </p:spPr>
        <p:txBody>
          <a:bodyPr>
            <a:normAutofit/>
          </a:bodyPr>
          <a:lstStyle/>
          <a:p>
            <a:pPr>
              <a:lnSpc>
                <a:spcPct val="100000"/>
              </a:lnSpc>
            </a:pPr>
            <a:r>
              <a:rPr kumimoji="1" lang="en-US" altLang="ja-JP" dirty="0" err="1">
                <a:hlinkClick r:id="rId2"/>
              </a:rPr>
              <a:t>UTokyo</a:t>
            </a:r>
            <a:r>
              <a:rPr kumimoji="1" lang="en-US" altLang="ja-JP" dirty="0">
                <a:hlinkClick r:id="rId2"/>
              </a:rPr>
              <a:t> Wi-Fi </a:t>
            </a:r>
            <a:r>
              <a:rPr kumimoji="1" lang="ja-JP" altLang="en-US" dirty="0">
                <a:hlinkClick r:id="rId2"/>
              </a:rPr>
              <a:t>アカウントメニュー</a:t>
            </a:r>
            <a:r>
              <a:rPr kumimoji="1" lang="ja-JP" altLang="en-US" dirty="0"/>
              <a:t>にアクセス</a:t>
            </a:r>
            <a:endParaRPr lang="en-US" altLang="ja-JP" dirty="0"/>
          </a:p>
          <a:p>
            <a:pPr>
              <a:lnSpc>
                <a:spcPct val="100000"/>
              </a:lnSpc>
            </a:pPr>
            <a:r>
              <a:rPr kumimoji="1" lang="ja-JP" altLang="en-US" dirty="0"/>
              <a:t>「新規申請」ボタンを押す</a:t>
            </a:r>
            <a:endParaRPr kumimoji="1" lang="en-US" altLang="ja-JP" dirty="0"/>
          </a:p>
          <a:p>
            <a:pPr marL="0" indent="0">
              <a:lnSpc>
                <a:spcPct val="100000"/>
              </a:lnSpc>
              <a:buNone/>
            </a:pPr>
            <a:endParaRPr lang="en-US" altLang="ja-JP" dirty="0"/>
          </a:p>
          <a:p>
            <a:pPr>
              <a:lnSpc>
                <a:spcPct val="100000"/>
              </a:lnSpc>
            </a:pPr>
            <a:r>
              <a:rPr lang="en-US" altLang="ja-JP" dirty="0"/>
              <a:t>Wi-Fi </a:t>
            </a:r>
            <a:r>
              <a:rPr lang="ja-JP" altLang="en-US" dirty="0"/>
              <a:t>用のユーザー名とパスワードが書かれたメールが届く</a:t>
            </a:r>
            <a:endParaRPr kumimoji="1" lang="en-US" altLang="ja-JP" dirty="0"/>
          </a:p>
          <a:p>
            <a:pPr lvl="1">
              <a:lnSpc>
                <a:spcPct val="100000"/>
              </a:lnSpc>
            </a:pPr>
            <a:r>
              <a:rPr kumimoji="1" lang="ja-JP" altLang="en-US" dirty="0"/>
              <a:t>メールは </a:t>
            </a:r>
            <a:r>
              <a:rPr kumimoji="1" lang="en-US" altLang="ja-JP" dirty="0">
                <a:hlinkClick r:id="rId3"/>
              </a:rPr>
              <a:t>ECCS </a:t>
            </a:r>
            <a:r>
              <a:rPr kumimoji="1" lang="ja-JP" altLang="en-US" dirty="0">
                <a:hlinkClick r:id="rId3"/>
              </a:rPr>
              <a:t>クラウドメール</a:t>
            </a:r>
            <a:r>
              <a:rPr kumimoji="1" lang="ja-JP" altLang="en-US" dirty="0"/>
              <a:t>と職員名簿に登録した学内メールアドレスに届きます</a:t>
            </a:r>
            <a:r>
              <a:rPr kumimoji="1" lang="ja-JP" altLang="en-US" sz="1800" dirty="0"/>
              <a:t>（学生の場合は</a:t>
            </a:r>
            <a:r>
              <a:rPr kumimoji="1" lang="en-US" altLang="ja-JP" sz="1800" dirty="0"/>
              <a:t>UTAS</a:t>
            </a:r>
            <a:r>
              <a:rPr kumimoji="1" lang="ja-JP" altLang="en-US" sz="1800" dirty="0"/>
              <a:t>に登録したメールアドレス）</a:t>
            </a:r>
            <a:endParaRPr lang="en-US" altLang="ja-JP" dirty="0"/>
          </a:p>
          <a:p>
            <a:pPr>
              <a:lnSpc>
                <a:spcPct val="100000"/>
              </a:lnSpc>
            </a:pPr>
            <a:r>
              <a:rPr lang="ja-JP" altLang="en-US" dirty="0"/>
              <a:t>ユーザー名</a:t>
            </a:r>
            <a:r>
              <a:rPr lang="en-US" altLang="ja-JP" dirty="0"/>
              <a:t>: </a:t>
            </a:r>
            <a:r>
              <a:rPr lang="ja-JP" altLang="en-US" dirty="0">
                <a:solidFill>
                  <a:srgbClr val="155F90"/>
                </a:solidFill>
                <a:latin typeface="Consolas" panose="020B0609020204030204" pitchFamily="49" charset="0"/>
              </a:rPr>
              <a:t>u24</a:t>
            </a:r>
            <a:r>
              <a:rPr lang="en-US" altLang="ja-JP" dirty="0" err="1">
                <a:solidFill>
                  <a:srgbClr val="155F90"/>
                </a:solidFill>
                <a:latin typeface="Consolas" panose="020B0609020204030204" pitchFamily="49" charset="0"/>
              </a:rPr>
              <a:t>xxxxxx</a:t>
            </a:r>
            <a:r>
              <a:rPr lang="ja-JP" altLang="en-US" dirty="0">
                <a:solidFill>
                  <a:srgbClr val="155F90"/>
                </a:solidFill>
                <a:latin typeface="Consolas" panose="020B0609020204030204" pitchFamily="49" charset="0"/>
              </a:rPr>
              <a:t>@wifi.u-tokyo.ac.jp</a:t>
            </a:r>
            <a:endParaRPr lang="en-US" altLang="ja-JP" dirty="0">
              <a:solidFill>
                <a:srgbClr val="155F90"/>
              </a:solidFill>
              <a:latin typeface="Consolas" panose="020B0609020204030204" pitchFamily="49" charset="0"/>
            </a:endParaRPr>
          </a:p>
          <a:p>
            <a:pPr lvl="1">
              <a:lnSpc>
                <a:spcPct val="100000"/>
              </a:lnSpc>
            </a:pPr>
            <a:endParaRPr lang="en-US" altLang="ja-JP" dirty="0"/>
          </a:p>
          <a:p>
            <a:pPr marL="457200" lvl="1" indent="0">
              <a:lnSpc>
                <a:spcPct val="100000"/>
              </a:lnSpc>
              <a:buNone/>
            </a:pPr>
            <a:r>
              <a:rPr lang="en-US" altLang="ja-JP" dirty="0"/>
              <a:t>※ </a:t>
            </a:r>
            <a:r>
              <a:rPr lang="ja-JP" altLang="en-US" dirty="0"/>
              <a:t>メールアドレスではありません</a:t>
            </a:r>
            <a:endParaRPr lang="en-US" altLang="ja-JP" dirty="0"/>
          </a:p>
          <a:p>
            <a:pPr lvl="1">
              <a:lnSpc>
                <a:spcPct val="100000"/>
              </a:lnSpc>
            </a:pPr>
            <a:endParaRPr kumimoji="1" lang="en-US" altLang="ja-JP" dirty="0"/>
          </a:p>
          <a:p>
            <a:pPr lvl="3">
              <a:lnSpc>
                <a:spcPct val="100000"/>
              </a:lnSpc>
            </a:pPr>
            <a:endParaRPr kumimoji="1" lang="en-US" altLang="ja-JP" dirty="0"/>
          </a:p>
          <a:p>
            <a:pPr>
              <a:lnSpc>
                <a:spcPct val="100000"/>
              </a:lnSpc>
            </a:pPr>
            <a:endParaRPr kumimoji="1" lang="en-US" altLang="ja-JP" dirty="0"/>
          </a:p>
        </p:txBody>
      </p:sp>
      <p:sp>
        <p:nvSpPr>
          <p:cNvPr id="10" name="正方形/長方形 9">
            <a:extLst>
              <a:ext uri="{FF2B5EF4-FFF2-40B4-BE49-F238E27FC236}">
                <a16:creationId xmlns:a16="http://schemas.microsoft.com/office/drawing/2014/main" id="{AB693E9C-10CB-1582-5188-FFE5874D56E9}"/>
              </a:ext>
            </a:extLst>
          </p:cNvPr>
          <p:cNvSpPr/>
          <p:nvPr/>
        </p:nvSpPr>
        <p:spPr>
          <a:xfrm>
            <a:off x="3174557" y="4262187"/>
            <a:ext cx="5680702" cy="844551"/>
          </a:xfrm>
          <a:prstGeom prst="rect">
            <a:avLst/>
          </a:prstGeom>
          <a:solidFill>
            <a:srgbClr val="155F9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67C97FC1-E221-BCFE-BEB3-1FBB133D3B6D}"/>
              </a:ext>
            </a:extLst>
          </p:cNvPr>
          <p:cNvCxnSpPr>
            <a:cxnSpLocks/>
          </p:cNvCxnSpPr>
          <p:nvPr/>
        </p:nvCxnSpPr>
        <p:spPr>
          <a:xfrm>
            <a:off x="3431353" y="4692162"/>
            <a:ext cx="1538419" cy="0"/>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2AAC86E-95EC-F306-B775-3EF239F0D033}"/>
              </a:ext>
            </a:extLst>
          </p:cNvPr>
          <p:cNvSpPr txBox="1"/>
          <p:nvPr/>
        </p:nvSpPr>
        <p:spPr>
          <a:xfrm>
            <a:off x="2939281" y="4738917"/>
            <a:ext cx="4561270" cy="400110"/>
          </a:xfrm>
          <a:prstGeom prst="rect">
            <a:avLst/>
          </a:prstGeom>
          <a:noFill/>
        </p:spPr>
        <p:txBody>
          <a:bodyPr wrap="square">
            <a:spAutoFit/>
          </a:bodyPr>
          <a:lstStyle/>
          <a:p>
            <a:pPr algn="ctr"/>
            <a:r>
              <a:rPr lang="ja-JP" altLang="en-US" sz="2000" dirty="0">
                <a:solidFill>
                  <a:srgbClr val="FF9900"/>
                </a:solidFill>
              </a:rPr>
              <a:t>西暦下２桁で始まる８桁の数字</a:t>
            </a:r>
            <a:endParaRPr lang="en-US" altLang="ja-JP" sz="2000" dirty="0">
              <a:solidFill>
                <a:srgbClr val="FF9900"/>
              </a:solidFill>
              <a:cs typeface="Courier New" panose="02070309020205020404" pitchFamily="49" charset="0"/>
            </a:endParaRPr>
          </a:p>
        </p:txBody>
      </p:sp>
      <p:pic>
        <p:nvPicPr>
          <p:cNvPr id="13" name="図 12">
            <a:extLst>
              <a:ext uri="{FF2B5EF4-FFF2-40B4-BE49-F238E27FC236}">
                <a16:creationId xmlns:a16="http://schemas.microsoft.com/office/drawing/2014/main" id="{5F40CC52-89F5-0C15-456D-3AFA8D2F054F}"/>
              </a:ext>
            </a:extLst>
          </p:cNvPr>
          <p:cNvPicPr>
            <a:picLocks noChangeAspect="1"/>
          </p:cNvPicPr>
          <p:nvPr/>
        </p:nvPicPr>
        <p:blipFill>
          <a:blip r:embed="rId4"/>
          <a:stretch>
            <a:fillRect/>
          </a:stretch>
        </p:blipFill>
        <p:spPr>
          <a:xfrm>
            <a:off x="8855259" y="1334409"/>
            <a:ext cx="2076653" cy="1422193"/>
          </a:xfrm>
          <a:prstGeom prst="rect">
            <a:avLst/>
          </a:prstGeom>
        </p:spPr>
      </p:pic>
      <p:cxnSp>
        <p:nvCxnSpPr>
          <p:cNvPr id="14" name="直線コネクタ 13">
            <a:extLst>
              <a:ext uri="{FF2B5EF4-FFF2-40B4-BE49-F238E27FC236}">
                <a16:creationId xmlns:a16="http://schemas.microsoft.com/office/drawing/2014/main" id="{B3B9006A-E5B2-68B5-1A5B-6BEB1BFE2AF8}"/>
              </a:ext>
            </a:extLst>
          </p:cNvPr>
          <p:cNvCxnSpPr>
            <a:cxnSpLocks/>
          </p:cNvCxnSpPr>
          <p:nvPr/>
        </p:nvCxnSpPr>
        <p:spPr>
          <a:xfrm>
            <a:off x="5520192" y="2040854"/>
            <a:ext cx="3722662" cy="0"/>
          </a:xfrm>
          <a:prstGeom prst="line">
            <a:avLst/>
          </a:prstGeom>
          <a:ln w="19050">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134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571D71-23B2-2D14-7EC4-107F1D842B17}"/>
              </a:ext>
            </a:extLst>
          </p:cNvPr>
          <p:cNvSpPr>
            <a:spLocks noGrp="1"/>
          </p:cNvSpPr>
          <p:nvPr>
            <p:ph type="title"/>
          </p:nvPr>
        </p:nvSpPr>
        <p:spPr/>
        <p:txBody>
          <a:bodyPr/>
          <a:lstStyle/>
          <a:p>
            <a:r>
              <a:rPr kumimoji="1" lang="en-US" altLang="ja-JP" dirty="0" err="1"/>
              <a:t>UTokyo</a:t>
            </a:r>
            <a:r>
              <a:rPr kumimoji="1" lang="en-US" altLang="ja-JP" dirty="0"/>
              <a:t> Wi-Fi </a:t>
            </a:r>
            <a:r>
              <a:rPr kumimoji="1" lang="ja-JP" altLang="en-US" dirty="0"/>
              <a:t>への接続</a:t>
            </a:r>
          </a:p>
        </p:txBody>
      </p:sp>
      <p:sp>
        <p:nvSpPr>
          <p:cNvPr id="4" name="日付プレースホルダー 3">
            <a:extLst>
              <a:ext uri="{FF2B5EF4-FFF2-40B4-BE49-F238E27FC236}">
                <a16:creationId xmlns:a16="http://schemas.microsoft.com/office/drawing/2014/main" id="{91C88439-A6BA-8726-43A0-28C72E0C36B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CD5D308-AC30-BBAC-F8EC-5B5D4ECB347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F147F4BA-D81A-7A72-D1F1-13EC84A05D32}"/>
              </a:ext>
            </a:extLst>
          </p:cNvPr>
          <p:cNvSpPr>
            <a:spLocks noGrp="1"/>
          </p:cNvSpPr>
          <p:nvPr>
            <p:ph type="sldNum" sz="quarter" idx="12"/>
          </p:nvPr>
        </p:nvSpPr>
        <p:spPr/>
        <p:txBody>
          <a:bodyPr/>
          <a:lstStyle/>
          <a:p>
            <a:fld id="{238D974C-B194-4AA9-B594-062E052A82EF}" type="slidenum">
              <a:rPr kumimoji="1" lang="ja-JP" altLang="en-US" smtClean="0"/>
              <a:t>33</a:t>
            </a:fld>
            <a:endParaRPr kumimoji="1" lang="ja-JP" altLang="en-US"/>
          </a:p>
        </p:txBody>
      </p:sp>
      <p:sp>
        <p:nvSpPr>
          <p:cNvPr id="7" name="コンテンツ プレースホルダー 2">
            <a:extLst>
              <a:ext uri="{FF2B5EF4-FFF2-40B4-BE49-F238E27FC236}">
                <a16:creationId xmlns:a16="http://schemas.microsoft.com/office/drawing/2014/main" id="{41A9EE35-1B6C-FB99-5227-C354CD2D8CCF}"/>
              </a:ext>
            </a:extLst>
          </p:cNvPr>
          <p:cNvSpPr>
            <a:spLocks noGrp="1"/>
          </p:cNvSpPr>
          <p:nvPr>
            <p:ph idx="1"/>
          </p:nvPr>
        </p:nvSpPr>
        <p:spPr>
          <a:xfrm>
            <a:off x="838200" y="1251284"/>
            <a:ext cx="10515600" cy="5174716"/>
          </a:xfrm>
        </p:spPr>
        <p:txBody>
          <a:bodyPr>
            <a:normAutofit/>
          </a:bodyPr>
          <a:lstStyle/>
          <a:p>
            <a:pPr>
              <a:lnSpc>
                <a:spcPct val="100000"/>
              </a:lnSpc>
            </a:pPr>
            <a:r>
              <a:rPr lang="ja-JP" altLang="en-US" dirty="0"/>
              <a:t>ネットワーク名（</a:t>
            </a:r>
            <a:r>
              <a:rPr lang="en-US" altLang="ja-JP" dirty="0"/>
              <a:t>SSID</a:t>
            </a:r>
            <a:r>
              <a:rPr lang="ja-JP" altLang="en-US" dirty="0"/>
              <a:t>）：</a:t>
            </a:r>
            <a:r>
              <a:rPr lang="en-US" altLang="ja-JP" dirty="0"/>
              <a:t> </a:t>
            </a:r>
            <a:r>
              <a:rPr lang="en-US" altLang="ja-JP" sz="3600" b="1" dirty="0">
                <a:solidFill>
                  <a:srgbClr val="155F90"/>
                </a:solidFill>
                <a:latin typeface="Consolas" panose="020B0609020204030204" pitchFamily="49" charset="0"/>
              </a:rPr>
              <a:t>0000UTokyo</a:t>
            </a:r>
            <a:endParaRPr lang="en-US" altLang="ja-JP" b="1" dirty="0">
              <a:solidFill>
                <a:srgbClr val="155F90"/>
              </a:solidFill>
              <a:latin typeface="Consolas" panose="020B0609020204030204" pitchFamily="49" charset="0"/>
            </a:endParaRPr>
          </a:p>
          <a:p>
            <a:pPr>
              <a:lnSpc>
                <a:spcPct val="100000"/>
              </a:lnSpc>
            </a:pPr>
            <a:r>
              <a:rPr lang="ja-JP" altLang="en-US" dirty="0"/>
              <a:t>セキュリティ：</a:t>
            </a:r>
            <a:r>
              <a:rPr lang="en-US" altLang="ja-JP" dirty="0"/>
              <a:t>WPA2 Enterprise</a:t>
            </a:r>
          </a:p>
          <a:p>
            <a:pPr lvl="1">
              <a:lnSpc>
                <a:spcPct val="100000"/>
              </a:lnSpc>
            </a:pPr>
            <a:r>
              <a:rPr lang="ja-JP" altLang="en-US" dirty="0"/>
              <a:t>メールで通知されたユーザー名とパスワードで接続できます</a:t>
            </a:r>
            <a:endParaRPr lang="en-US" altLang="ja-JP" dirty="0"/>
          </a:p>
          <a:p>
            <a:pPr>
              <a:lnSpc>
                <a:spcPct val="100000"/>
              </a:lnSpc>
            </a:pPr>
            <a:r>
              <a:rPr kumimoji="1" lang="ja-JP" altLang="en-US" dirty="0"/>
              <a:t>接続方法の詳細は機種や型番によって異なります</a:t>
            </a:r>
            <a:r>
              <a:rPr lang="ja-JP" altLang="en-US" dirty="0"/>
              <a:t>ので，</a:t>
            </a:r>
            <a:br>
              <a:rPr lang="en-US" altLang="ja-JP" dirty="0"/>
            </a:br>
            <a:r>
              <a:rPr kumimoji="1" lang="ja-JP" altLang="en-US" dirty="0"/>
              <a:t>詳細は</a:t>
            </a:r>
            <a:r>
              <a:rPr kumimoji="1" lang="en-US" altLang="ja-JP" dirty="0"/>
              <a:t> </a:t>
            </a:r>
            <a:r>
              <a:rPr kumimoji="1" lang="en-US" altLang="ja-JP" dirty="0" err="1">
                <a:hlinkClick r:id="rId2"/>
              </a:rPr>
              <a:t>utelecon</a:t>
            </a:r>
            <a:r>
              <a:rPr kumimoji="1" lang="en-US" altLang="ja-JP" dirty="0"/>
              <a:t> </a:t>
            </a:r>
            <a:r>
              <a:rPr kumimoji="1" lang="ja-JP" altLang="en-US" dirty="0"/>
              <a:t>を参照してください</a:t>
            </a:r>
            <a:endParaRPr kumimoji="1" lang="en-US" altLang="ja-JP" dirty="0"/>
          </a:p>
          <a:p>
            <a:pPr lvl="1">
              <a:lnSpc>
                <a:spcPct val="100000"/>
              </a:lnSpc>
            </a:pPr>
            <a:r>
              <a:rPr kumimoji="1" lang="en-US" altLang="ja-JP" dirty="0"/>
              <a:t>Windows, Mac, Android, iPhone, iPad </a:t>
            </a:r>
            <a:r>
              <a:rPr kumimoji="1" lang="ja-JP" altLang="en-US" dirty="0"/>
              <a:t>など</a:t>
            </a:r>
            <a:endParaRPr kumimoji="1" lang="en-US" altLang="ja-JP" dirty="0"/>
          </a:p>
        </p:txBody>
      </p:sp>
      <p:sp>
        <p:nvSpPr>
          <p:cNvPr id="3" name="正方形/長方形 2">
            <a:extLst>
              <a:ext uri="{FF2B5EF4-FFF2-40B4-BE49-F238E27FC236}">
                <a16:creationId xmlns:a16="http://schemas.microsoft.com/office/drawing/2014/main" id="{E57005EE-24E5-50ED-B6B2-CDD303654191}"/>
              </a:ext>
            </a:extLst>
          </p:cNvPr>
          <p:cNvSpPr/>
          <p:nvPr/>
        </p:nvSpPr>
        <p:spPr>
          <a:xfrm>
            <a:off x="9271853" y="3641819"/>
            <a:ext cx="1745673" cy="375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err="1">
                <a:solidFill>
                  <a:schemeClr val="tx1"/>
                </a:solidFill>
                <a:latin typeface="Calibri" panose="020F0502020204030204" pitchFamily="34" charset="0"/>
                <a:ea typeface="Calibri" panose="020F0502020204030204" pitchFamily="34" charset="0"/>
                <a:cs typeface="Calibri" panose="020F0502020204030204" pitchFamily="34" charset="0"/>
              </a:rPr>
              <a:t>utelecon</a:t>
            </a:r>
            <a:r>
              <a:rPr kumimoji="1" lang="en-US" altLang="ja-JP" dirty="0">
                <a:solidFill>
                  <a:schemeClr val="tx1"/>
                </a:solidFill>
                <a:latin typeface="Calibri" panose="020F0502020204030204" pitchFamily="34" charset="0"/>
                <a:ea typeface="Calibri" panose="020F0502020204030204" pitchFamily="34" charset="0"/>
                <a:cs typeface="Calibri" panose="020F0502020204030204" pitchFamily="34" charset="0"/>
              </a:rPr>
              <a:t> wi-fi</a:t>
            </a:r>
            <a:endParaRPr kumimoji="1" lang="ja-JP" altLang="en-US" dirty="0">
              <a:solidFill>
                <a:schemeClr val="tx1"/>
              </a:solidFill>
              <a:latin typeface="Calibri" panose="020F0502020204030204" pitchFamily="34" charset="0"/>
              <a:cs typeface="Calibri" panose="020F0502020204030204" pitchFamily="34" charset="0"/>
            </a:endParaRPr>
          </a:p>
        </p:txBody>
      </p:sp>
      <p:pic>
        <p:nvPicPr>
          <p:cNvPr id="10" name="図 9" descr="アイコン&#10;&#10;自動的に生成された説明">
            <a:extLst>
              <a:ext uri="{FF2B5EF4-FFF2-40B4-BE49-F238E27FC236}">
                <a16:creationId xmlns:a16="http://schemas.microsoft.com/office/drawing/2014/main" id="{AEE09211-AE15-6B9F-98D6-945F7DDAFFD1}"/>
              </a:ext>
            </a:extLst>
          </p:cNvPr>
          <p:cNvPicPr>
            <a:picLocks noChangeAspect="1"/>
          </p:cNvPicPr>
          <p:nvPr/>
        </p:nvPicPr>
        <p:blipFill>
          <a:blip r:embed="rId3"/>
          <a:stretch>
            <a:fillRect/>
          </a:stretch>
        </p:blipFill>
        <p:spPr>
          <a:xfrm>
            <a:off x="10705272" y="3583379"/>
            <a:ext cx="648528" cy="747937"/>
          </a:xfrm>
          <a:prstGeom prst="rect">
            <a:avLst/>
          </a:prstGeom>
        </p:spPr>
      </p:pic>
    </p:spTree>
    <p:extLst>
      <p:ext uri="{BB962C8B-B14F-4D97-AF65-F5344CB8AC3E}">
        <p14:creationId xmlns:p14="http://schemas.microsoft.com/office/powerpoint/2010/main" val="2909088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09D41-EAA2-0371-2E21-43412529FB74}"/>
              </a:ext>
            </a:extLst>
          </p:cNvPr>
          <p:cNvSpPr>
            <a:spLocks noGrp="1"/>
          </p:cNvSpPr>
          <p:nvPr>
            <p:ph type="title"/>
          </p:nvPr>
        </p:nvSpPr>
        <p:spPr/>
        <p:txBody>
          <a:bodyPr/>
          <a:lstStyle/>
          <a:p>
            <a:r>
              <a:rPr kumimoji="1" lang="en-US" altLang="ja-JP" dirty="0" err="1"/>
              <a:t>eduroam</a:t>
            </a:r>
            <a:r>
              <a:rPr kumimoji="1" lang="en-US" altLang="ja-JP" dirty="0"/>
              <a:t> </a:t>
            </a:r>
            <a:r>
              <a:rPr kumimoji="1" lang="ja-JP" altLang="en-US" dirty="0"/>
              <a:t>への接続</a:t>
            </a:r>
          </a:p>
        </p:txBody>
      </p:sp>
      <p:sp>
        <p:nvSpPr>
          <p:cNvPr id="3" name="コンテンツ プレースホルダー 2">
            <a:extLst>
              <a:ext uri="{FF2B5EF4-FFF2-40B4-BE49-F238E27FC236}">
                <a16:creationId xmlns:a16="http://schemas.microsoft.com/office/drawing/2014/main" id="{395BBD09-4354-F5E2-07B1-30C783EDACF1}"/>
              </a:ext>
            </a:extLst>
          </p:cNvPr>
          <p:cNvSpPr>
            <a:spLocks noGrp="1"/>
          </p:cNvSpPr>
          <p:nvPr>
            <p:ph idx="1"/>
          </p:nvPr>
        </p:nvSpPr>
        <p:spPr/>
        <p:txBody>
          <a:bodyPr>
            <a:normAutofit/>
          </a:bodyPr>
          <a:lstStyle/>
          <a:p>
            <a:pPr marL="0" indent="0">
              <a:lnSpc>
                <a:spcPct val="100000"/>
              </a:lnSpc>
              <a:buNone/>
            </a:pPr>
            <a:r>
              <a:rPr lang="en-US" altLang="ja-JP" b="1" dirty="0" err="1">
                <a:solidFill>
                  <a:srgbClr val="155F90"/>
                </a:solidFill>
                <a:latin typeface="+mj-lt"/>
              </a:rPr>
              <a:t>eduroam</a:t>
            </a:r>
            <a:r>
              <a:rPr lang="en-US" altLang="ja-JP" b="1" dirty="0">
                <a:solidFill>
                  <a:srgbClr val="155F90"/>
                </a:solidFill>
                <a:latin typeface="+mj-lt"/>
              </a:rPr>
              <a:t> </a:t>
            </a:r>
            <a:r>
              <a:rPr lang="ja-JP" altLang="en-US" dirty="0">
                <a:latin typeface="+mj-lt"/>
              </a:rPr>
              <a:t>は</a:t>
            </a:r>
            <a:r>
              <a:rPr lang="ja-JP" altLang="en-US" b="0" i="0" dirty="0">
                <a:solidFill>
                  <a:srgbClr val="212121"/>
                </a:solidFill>
                <a:effectLst/>
                <a:latin typeface="+mj-lt"/>
              </a:rPr>
              <a:t>大学や研究機関における国際的な相互利用が可能な無線</a:t>
            </a:r>
            <a:r>
              <a:rPr lang="en-US" altLang="ja-JP" b="0" i="0" dirty="0">
                <a:solidFill>
                  <a:srgbClr val="212121"/>
                </a:solidFill>
                <a:effectLst/>
                <a:latin typeface="+mj-lt"/>
              </a:rPr>
              <a:t>LAN</a:t>
            </a:r>
            <a:r>
              <a:rPr lang="ja-JP" altLang="en-US" b="0" i="0" dirty="0">
                <a:solidFill>
                  <a:srgbClr val="212121"/>
                </a:solidFill>
                <a:effectLst/>
                <a:latin typeface="+mj-lt"/>
              </a:rPr>
              <a:t>サービスです</a:t>
            </a:r>
            <a:endParaRPr lang="en-US" altLang="ja-JP" b="0" i="0" dirty="0">
              <a:solidFill>
                <a:srgbClr val="212121"/>
              </a:solidFill>
              <a:effectLst/>
              <a:latin typeface="+mj-lt"/>
            </a:endParaRPr>
          </a:p>
          <a:p>
            <a:pPr>
              <a:lnSpc>
                <a:spcPct val="100000"/>
              </a:lnSpc>
            </a:pPr>
            <a:r>
              <a:rPr lang="ja-JP" altLang="en-US" dirty="0"/>
              <a:t>ネットワーク名（</a:t>
            </a:r>
            <a:r>
              <a:rPr lang="en-US" altLang="ja-JP" dirty="0"/>
              <a:t>SSID</a:t>
            </a:r>
            <a:r>
              <a:rPr lang="ja-JP" altLang="en-US" dirty="0"/>
              <a:t>）：</a:t>
            </a:r>
            <a:r>
              <a:rPr lang="en-US" altLang="ja-JP" sz="3600" b="1" dirty="0" err="1">
                <a:solidFill>
                  <a:srgbClr val="155F90"/>
                </a:solidFill>
                <a:latin typeface="Consolas" panose="020B0609020204030204" pitchFamily="49" charset="0"/>
              </a:rPr>
              <a:t>eduroam</a:t>
            </a:r>
            <a:endParaRPr lang="en-US" altLang="ja-JP" sz="3600" b="1" dirty="0">
              <a:solidFill>
                <a:srgbClr val="155F90"/>
              </a:solidFill>
              <a:latin typeface="Consolas" panose="020B0609020204030204" pitchFamily="49" charset="0"/>
            </a:endParaRPr>
          </a:p>
          <a:p>
            <a:pPr lvl="1">
              <a:lnSpc>
                <a:spcPct val="100000"/>
              </a:lnSpc>
            </a:pPr>
            <a:r>
              <a:rPr lang="en-US" altLang="ja-JP" dirty="0" err="1"/>
              <a:t>UTokyo</a:t>
            </a:r>
            <a:r>
              <a:rPr lang="en-US" altLang="ja-JP" dirty="0"/>
              <a:t> Wi-Fi </a:t>
            </a:r>
            <a:r>
              <a:rPr lang="ja-JP" altLang="en-US" dirty="0"/>
              <a:t>(</a:t>
            </a:r>
            <a:r>
              <a:rPr lang="en-US" altLang="ja-JP" dirty="0">
                <a:latin typeface="Consolas" panose="020B0609020204030204" pitchFamily="49" charset="0"/>
              </a:rPr>
              <a:t>0000UTokyo</a:t>
            </a:r>
            <a:r>
              <a:rPr lang="en-US" altLang="ja-JP" dirty="0"/>
              <a:t>) </a:t>
            </a:r>
            <a:r>
              <a:rPr lang="ja-JP" altLang="en-US" dirty="0"/>
              <a:t>と同じユーザー名，パスワード，設定で接続できます</a:t>
            </a:r>
            <a:endParaRPr lang="en-US" altLang="ja-JP" dirty="0"/>
          </a:p>
          <a:p>
            <a:pPr>
              <a:lnSpc>
                <a:spcPct val="100000"/>
              </a:lnSpc>
            </a:pPr>
            <a:r>
              <a:rPr lang="ja-JP" altLang="en-US" dirty="0"/>
              <a:t>東京大学だけでなく，多くの（ほとんどすべての）大学や高等教育機関のキャンパスで利用できます</a:t>
            </a:r>
            <a:endParaRPr lang="en-US" altLang="ja-JP" dirty="0"/>
          </a:p>
          <a:p>
            <a:pPr>
              <a:lnSpc>
                <a:spcPct val="100000"/>
              </a:lnSpc>
            </a:pPr>
            <a:r>
              <a:rPr lang="ja-JP" altLang="en-US" dirty="0"/>
              <a:t>東京大学のキャンパス内で利用していても，学内ネットワーク限定のサービスにはアクセスできません</a:t>
            </a:r>
            <a:endParaRPr lang="en-US" altLang="ja-JP" dirty="0"/>
          </a:p>
          <a:p>
            <a:pPr lvl="1">
              <a:lnSpc>
                <a:spcPct val="100000"/>
              </a:lnSpc>
            </a:pPr>
            <a:r>
              <a:rPr lang="ja-JP" altLang="en-US" dirty="0"/>
              <a:t>学外ネットワーク扱いになります</a:t>
            </a:r>
            <a:endParaRPr lang="en-US" altLang="ja-JP" dirty="0"/>
          </a:p>
        </p:txBody>
      </p:sp>
      <p:sp>
        <p:nvSpPr>
          <p:cNvPr id="4" name="日付プレースホルダー 3">
            <a:extLst>
              <a:ext uri="{FF2B5EF4-FFF2-40B4-BE49-F238E27FC236}">
                <a16:creationId xmlns:a16="http://schemas.microsoft.com/office/drawing/2014/main" id="{AE94C6E5-1190-C0CE-B396-77C8955FA2C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48D98A8-E044-E139-2625-2FEC3C04D41E}"/>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8D9E5F9E-A25E-7543-D090-A0BDA2B3E1F9}"/>
              </a:ext>
            </a:extLst>
          </p:cNvPr>
          <p:cNvSpPr>
            <a:spLocks noGrp="1"/>
          </p:cNvSpPr>
          <p:nvPr>
            <p:ph type="sldNum" sz="quarter" idx="12"/>
          </p:nvPr>
        </p:nvSpPr>
        <p:spPr/>
        <p:txBody>
          <a:bodyPr/>
          <a:lstStyle/>
          <a:p>
            <a:fld id="{238D974C-B194-4AA9-B594-062E052A82EF}" type="slidenum">
              <a:rPr kumimoji="1" lang="ja-JP" altLang="en-US" smtClean="0"/>
              <a:t>34</a:t>
            </a:fld>
            <a:endParaRPr kumimoji="1" lang="ja-JP" altLang="en-US"/>
          </a:p>
        </p:txBody>
      </p:sp>
    </p:spTree>
    <p:extLst>
      <p:ext uri="{BB962C8B-B14F-4D97-AF65-F5344CB8AC3E}">
        <p14:creationId xmlns:p14="http://schemas.microsoft.com/office/powerpoint/2010/main" val="7884940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5FCEBE10-719E-EFE0-D6AF-1066A3B9CCDA}"/>
              </a:ext>
            </a:extLst>
          </p:cNvPr>
          <p:cNvPicPr>
            <a:picLocks/>
          </p:cNvPicPr>
          <p:nvPr/>
        </p:nvPicPr>
        <p:blipFill>
          <a:blip r:embed="rId2"/>
          <a:stretch>
            <a:fillRect/>
          </a:stretch>
        </p:blipFill>
        <p:spPr>
          <a:xfrm>
            <a:off x="0" y="0"/>
            <a:ext cx="12192000" cy="3303000"/>
          </a:xfrm>
          <a:prstGeom prst="rect">
            <a:avLst/>
          </a:prstGeom>
        </p:spPr>
      </p:pic>
      <p:pic>
        <p:nvPicPr>
          <p:cNvPr id="7" name="Picture 2">
            <a:extLst>
              <a:ext uri="{FF2B5EF4-FFF2-40B4-BE49-F238E27FC236}">
                <a16:creationId xmlns:a16="http://schemas.microsoft.com/office/drawing/2014/main" id="{B5B69927-7008-0420-EED2-23A30AD19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sp>
        <p:nvSpPr>
          <p:cNvPr id="10" name="四角形: 角を丸くする 9">
            <a:extLst>
              <a:ext uri="{FF2B5EF4-FFF2-40B4-BE49-F238E27FC236}">
                <a16:creationId xmlns:a16="http://schemas.microsoft.com/office/drawing/2014/main" id="{0DC03647-B8E4-B5DC-7B2B-AA10F4671223}"/>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2ABD36C-FC8F-7963-20EE-A9EE9349DEC3}"/>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FD28C562-E2D9-2078-C641-A0060BD15E1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85867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normAutofit/>
          </a:bodyPr>
          <a:lstStyle/>
          <a:p>
            <a:r>
              <a:rPr lang="ja-JP" altLang="en-US" dirty="0"/>
              <a:t>本パートのまとめ</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結局，何をすればいいの？</a:t>
            </a:r>
            <a:endParaRPr lang="en-US" altLang="ja-JP" dirty="0"/>
          </a:p>
          <a:p>
            <a:pPr marL="514350" indent="-514350">
              <a:lnSpc>
                <a:spcPct val="100000"/>
              </a:lnSpc>
              <a:buFont typeface="+mj-lt"/>
              <a:buAutoNum type="arabicPeriod"/>
            </a:pPr>
            <a:r>
              <a:rPr lang="en-US" altLang="ja-JP" dirty="0" err="1"/>
              <a:t>UTokyo</a:t>
            </a:r>
            <a:r>
              <a:rPr lang="en-US" altLang="ja-JP" dirty="0"/>
              <a:t> Account </a:t>
            </a:r>
            <a:r>
              <a:rPr lang="ja-JP" altLang="en-US" dirty="0"/>
              <a:t>利用者メニューにアクセスして，</a:t>
            </a:r>
            <a:r>
              <a:rPr lang="ja-JP" altLang="en-US" b="1" dirty="0">
                <a:solidFill>
                  <a:srgbClr val="155F90"/>
                </a:solidFill>
              </a:rPr>
              <a:t>パスワードを変更</a:t>
            </a:r>
            <a:r>
              <a:rPr lang="ja-JP" altLang="en-US" dirty="0"/>
              <a:t>する</a:t>
            </a:r>
            <a:endParaRPr lang="en-US" altLang="ja-JP" dirty="0"/>
          </a:p>
          <a:p>
            <a:pPr lvl="2">
              <a:lnSpc>
                <a:spcPct val="100000"/>
              </a:lnSpc>
            </a:pPr>
            <a:r>
              <a:rPr lang="ja-JP" altLang="en-US" dirty="0"/>
              <a:t>アカウントと初期パスワードは「アカウント通知書」に書かれています</a:t>
            </a:r>
            <a:endParaRPr lang="en-US" altLang="ja-JP" dirty="0"/>
          </a:p>
          <a:p>
            <a:pPr marL="514350" indent="-514350">
              <a:lnSpc>
                <a:spcPct val="100000"/>
              </a:lnSpc>
              <a:buFont typeface="+mj-lt"/>
              <a:buAutoNum type="arabicPeriod"/>
            </a:pPr>
            <a:r>
              <a:rPr lang="ja-JP" altLang="en-US" b="1" dirty="0">
                <a:solidFill>
                  <a:srgbClr val="155F90"/>
                </a:solidFill>
              </a:rPr>
              <a:t>多要素認証</a:t>
            </a:r>
            <a:r>
              <a:rPr lang="ja-JP" altLang="en-US" dirty="0"/>
              <a:t>の設定を完了する</a:t>
            </a:r>
            <a:endParaRPr lang="en-US" altLang="ja-JP" dirty="0"/>
          </a:p>
          <a:p>
            <a:pPr marL="514350" indent="-514350">
              <a:lnSpc>
                <a:spcPct val="100000"/>
              </a:lnSpc>
              <a:buFont typeface="+mj-lt"/>
              <a:buAutoNum type="arabicPeriod"/>
            </a:pPr>
            <a:r>
              <a:rPr lang="ja-JP" altLang="en-US" b="1" dirty="0">
                <a:solidFill>
                  <a:srgbClr val="155F90"/>
                </a:solidFill>
              </a:rPr>
              <a:t>情報セキュリティ教育</a:t>
            </a:r>
            <a:r>
              <a:rPr lang="ja-JP" altLang="en-US" dirty="0"/>
              <a:t>を受け，確認テストに合格する</a:t>
            </a:r>
            <a:endParaRPr lang="en-US" altLang="ja-JP" dirty="0"/>
          </a:p>
          <a:p>
            <a:pPr marL="514350" indent="-514350">
              <a:lnSpc>
                <a:spcPct val="100000"/>
              </a:lnSpc>
              <a:buFont typeface="+mj-lt"/>
              <a:buAutoNum type="arabicPeriod"/>
            </a:pPr>
            <a:r>
              <a:rPr lang="en-US" altLang="ja-JP" b="1" dirty="0" err="1">
                <a:solidFill>
                  <a:srgbClr val="155F90"/>
                </a:solidFill>
              </a:rPr>
              <a:t>UTokyo</a:t>
            </a:r>
            <a:r>
              <a:rPr lang="ja-JP" altLang="en-US" b="1" dirty="0">
                <a:solidFill>
                  <a:srgbClr val="155F90"/>
                </a:solidFill>
              </a:rPr>
              <a:t> </a:t>
            </a:r>
            <a:r>
              <a:rPr lang="en-US" altLang="ja-JP" b="1" dirty="0">
                <a:solidFill>
                  <a:srgbClr val="155F90"/>
                </a:solidFill>
              </a:rPr>
              <a:t>Wi-Fi </a:t>
            </a:r>
            <a:r>
              <a:rPr lang="ja-JP" altLang="en-US" dirty="0"/>
              <a:t>アカウントを発行し，</a:t>
            </a:r>
            <a:r>
              <a:rPr lang="en-US" altLang="ja-JP" dirty="0"/>
              <a:t>Wi-Fi </a:t>
            </a:r>
            <a:r>
              <a:rPr lang="ja-JP" altLang="en-US" dirty="0"/>
              <a:t>に接続してみる</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36</a:t>
            </a:fld>
            <a:endParaRPr kumimoji="1" lang="ja-JP" altLang="en-US"/>
          </a:p>
        </p:txBody>
      </p:sp>
      <p:sp>
        <p:nvSpPr>
          <p:cNvPr id="10" name="正方形/長方形 9">
            <a:extLst>
              <a:ext uri="{FF2B5EF4-FFF2-40B4-BE49-F238E27FC236}">
                <a16:creationId xmlns:a16="http://schemas.microsoft.com/office/drawing/2014/main" id="{857CC1EC-81CE-D30A-0DE7-D2E36C813446}"/>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すみやかに多要素認証の設定まで済ませ，安心・快適に各システムをお使いください</a:t>
            </a:r>
            <a:endParaRPr kumimoji="1" lang="ja-JP" altLang="en-US" sz="2000" b="1" dirty="0"/>
          </a:p>
        </p:txBody>
      </p:sp>
    </p:spTree>
    <p:extLst>
      <p:ext uri="{BB962C8B-B14F-4D97-AF65-F5344CB8AC3E}">
        <p14:creationId xmlns:p14="http://schemas.microsoft.com/office/powerpoint/2010/main" val="303866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8" name="図 7">
            <a:extLst>
              <a:ext uri="{FF2B5EF4-FFF2-40B4-BE49-F238E27FC236}">
                <a16:creationId xmlns:a16="http://schemas.microsoft.com/office/drawing/2014/main" id="{5BF7058F-0F5C-22D8-66C0-49B3DF8800B2}"/>
              </a:ext>
            </a:extLst>
          </p:cNvPr>
          <p:cNvPicPr>
            <a:picLocks/>
          </p:cNvPicPr>
          <p:nvPr/>
        </p:nvPicPr>
        <p:blipFill>
          <a:blip r:embed="rId2"/>
          <a:stretch>
            <a:fillRect/>
          </a:stretch>
        </p:blipFill>
        <p:spPr>
          <a:xfrm>
            <a:off x="0" y="0"/>
            <a:ext cx="12192000" cy="3303000"/>
          </a:xfrm>
          <a:prstGeom prst="rect">
            <a:avLst/>
          </a:prstGeom>
        </p:spPr>
      </p:pic>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a:t>
            </a:r>
            <a:r>
              <a:rPr kumimoji="1" lang="ja-JP" altLang="en-US" sz="2800" b="0" dirty="0"/>
              <a:t>：東京大学における情報システムの基礎</a:t>
            </a:r>
            <a:endParaRPr lang="ja-JP" altLang="en-US" sz="2800" b="0" dirty="0"/>
          </a:p>
        </p:txBody>
      </p:sp>
      <p:pic>
        <p:nvPicPr>
          <p:cNvPr id="2" name="Picture 2">
            <a:extLst>
              <a:ext uri="{FF2B5EF4-FFF2-40B4-BE49-F238E27FC236}">
                <a16:creationId xmlns:a16="http://schemas.microsoft.com/office/drawing/2014/main" id="{4DF6D363-A534-C9BB-E59F-206DE6E715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7" name="四角形: 角を丸くする 6">
            <a:extLst>
              <a:ext uri="{FF2B5EF4-FFF2-40B4-BE49-F238E27FC236}">
                <a16:creationId xmlns:a16="http://schemas.microsoft.com/office/drawing/2014/main" id="{017B5217-76FA-4B95-53D6-7114E3EB0DF5}"/>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3A36563-60EC-B15B-B9E8-E207B24AC208}"/>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8C348D32-1FCD-DD89-3DC0-457C62B48912}"/>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354986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626C34-E303-D122-DEE4-5D72849ECD67}"/>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A9FB62F5-2F32-7BFC-BE5A-E604DD10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utelecon</a:t>
            </a:r>
            <a:r>
              <a:rPr lang="en-US" altLang="ja-JP" sz="5400" dirty="0"/>
              <a:t> </a:t>
            </a:r>
            <a:r>
              <a:rPr lang="ja-JP" altLang="en-US" sz="5400" dirty="0"/>
              <a:t>とは</a:t>
            </a:r>
            <a:endParaRPr lang="ja-JP" altLang="en-US" sz="2000" b="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4" y="3384525"/>
            <a:ext cx="3396916"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CB689A78-8B85-7B21-3A02-3AE8CD63D8A4}"/>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FDE9318-BEBC-9050-F5D9-284737496804}"/>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1665D560-EFA6-A9C3-0427-094B8CA0259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38159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情報システムの総合案内サイト</a:t>
            </a:r>
            <a:r>
              <a:rPr lang="en-US" altLang="ja-JP" dirty="0"/>
              <a:t>@</a:t>
            </a:r>
            <a:r>
              <a:rPr lang="ja-JP" altLang="en-US" dirty="0"/>
              <a:t>東京大学</a:t>
            </a:r>
            <a:endParaRPr kumimoji="1" lang="en-US" altLang="ja-JP" dirty="0"/>
          </a:p>
          <a:p>
            <a:pPr marL="457200" lvl="1" indent="0">
              <a:lnSpc>
                <a:spcPct val="100000"/>
              </a:lnSpc>
              <a:buNone/>
            </a:pPr>
            <a:r>
              <a:rPr lang="en-US" altLang="ja-JP" sz="2800" dirty="0">
                <a:hlinkClick r:id="rId2"/>
              </a:rPr>
              <a:t>https://utelecon.adm.u-tokyo.ac.jp/</a:t>
            </a:r>
            <a:endParaRPr lang="en-US" altLang="ja-JP" sz="2800" dirty="0"/>
          </a:p>
          <a:p>
            <a:pPr>
              <a:lnSpc>
                <a:spcPct val="100000"/>
              </a:lnSpc>
            </a:pPr>
            <a:r>
              <a:rPr lang="ja-JP" altLang="en-US" dirty="0"/>
              <a:t>チャット，メール，オンライン通話にによるサポート窓口</a:t>
            </a:r>
            <a:endParaRPr lang="en-US" altLang="ja-JP" dirty="0"/>
          </a:p>
          <a:p>
            <a:pPr>
              <a:lnSpc>
                <a:spcPct val="100000"/>
              </a:lnSpc>
            </a:pPr>
            <a:r>
              <a:rPr lang="ja-JP" altLang="en-US" dirty="0"/>
              <a:t>教職員と学生の協働により運営されています</a:t>
            </a:r>
            <a:endParaRPr lang="en-US" altLang="ja-JP" dirty="0"/>
          </a:p>
          <a:p>
            <a:pPr>
              <a:lnSpc>
                <a:spcPct val="100000"/>
              </a:lnSpc>
            </a:pPr>
            <a:r>
              <a:rPr lang="ja-JP" altLang="en-US" dirty="0"/>
              <a:t>「</a:t>
            </a:r>
            <a:r>
              <a:rPr lang="en-US" altLang="ja-JP" dirty="0" err="1">
                <a:hlinkClick r:id="rId3"/>
              </a:rPr>
              <a:t>u</a:t>
            </a:r>
            <a:r>
              <a:rPr kumimoji="1" lang="en-US" altLang="ja-JP" dirty="0" err="1">
                <a:hlinkClick r:id="rId3"/>
              </a:rPr>
              <a:t>telecon</a:t>
            </a:r>
            <a:r>
              <a:rPr kumimoji="1" lang="ja-JP" altLang="en-US" dirty="0">
                <a:hlinkClick r:id="rId3"/>
              </a:rPr>
              <a:t>について</a:t>
            </a:r>
            <a:r>
              <a:rPr kumimoji="1" lang="ja-JP" altLang="en-US" dirty="0"/>
              <a:t>」や「</a:t>
            </a:r>
            <a:r>
              <a:rPr kumimoji="1" lang="ja-JP" altLang="en-US" dirty="0">
                <a:hlinkClick r:id="rId4"/>
              </a:rPr>
              <a:t>活動理念と目標</a:t>
            </a:r>
            <a:r>
              <a:rPr kumimoji="1" lang="ja-JP" altLang="en-US" dirty="0"/>
              <a:t>」もご参照ください</a:t>
            </a:r>
            <a:endParaRPr kumimoji="1"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Tree>
    <p:extLst>
      <p:ext uri="{BB962C8B-B14F-4D97-AF65-F5344CB8AC3E}">
        <p14:creationId xmlns:p14="http://schemas.microsoft.com/office/powerpoint/2010/main" val="406135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utelecon</a:t>
            </a:r>
            <a:r>
              <a:rPr lang="en-US" altLang="ja-JP" dirty="0"/>
              <a:t> </a:t>
            </a:r>
            <a:r>
              <a:rPr lang="ja-JP" altLang="en-US" dirty="0"/>
              <a:t>について</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lang="ja-JP" altLang="en-US" sz="3600" b="1" dirty="0">
                <a:solidFill>
                  <a:srgbClr val="155F90"/>
                </a:solidFill>
              </a:rPr>
              <a:t>困ったときの</a:t>
            </a:r>
            <a:endParaRPr lang="en-US" altLang="ja-JP" dirty="0"/>
          </a:p>
          <a:p>
            <a:pPr>
              <a:lnSpc>
                <a:spcPct val="100000"/>
              </a:lnSpc>
            </a:pPr>
            <a:endParaRPr lang="en-US" altLang="ja-JP" dirty="0"/>
          </a:p>
          <a:p>
            <a:pPr>
              <a:lnSpc>
                <a:spcPct val="100000"/>
              </a:lnSpc>
            </a:pPr>
            <a:r>
              <a:rPr lang="en-US" altLang="ja-JP" dirty="0"/>
              <a:t>Google</a:t>
            </a:r>
            <a:r>
              <a:rPr lang="ja-JP" altLang="en-US" dirty="0"/>
              <a:t>検索</a:t>
            </a:r>
            <a:endParaRPr lang="en-US" altLang="ja-JP" dirty="0"/>
          </a:p>
          <a:p>
            <a:pPr lvl="1">
              <a:lnSpc>
                <a:spcPct val="100000"/>
              </a:lnSpc>
            </a:pPr>
            <a:r>
              <a:rPr lang="ja-JP" altLang="en-US" dirty="0"/>
              <a:t>多くの場合，「</a:t>
            </a:r>
            <a:r>
              <a:rPr lang="en-US" altLang="ja-JP" dirty="0" err="1"/>
              <a:t>utelecon</a:t>
            </a:r>
            <a:r>
              <a:rPr lang="ja-JP" altLang="en-US" dirty="0"/>
              <a:t>」を組み合わ</a:t>
            </a:r>
            <a:br>
              <a:rPr lang="en-US" altLang="ja-JP" dirty="0"/>
            </a:br>
            <a:r>
              <a:rPr lang="ja-JP" altLang="en-US" dirty="0"/>
              <a:t>せて検索すれば必要な情報が見つかる</a:t>
            </a:r>
            <a:endParaRPr lang="en-US" altLang="ja-JP" dirty="0"/>
          </a:p>
          <a:p>
            <a:pPr>
              <a:lnSpc>
                <a:spcPct val="100000"/>
              </a:lnSpc>
            </a:pPr>
            <a:r>
              <a:rPr lang="ja-JP" altLang="en-US" dirty="0">
                <a:hlinkClick r:id="rId3"/>
              </a:rPr>
              <a:t>サポート窓口</a:t>
            </a:r>
            <a:endParaRPr lang="en-US" altLang="ja-JP" dirty="0"/>
          </a:p>
          <a:p>
            <a:pPr lvl="1">
              <a:lnSpc>
                <a:spcPct val="100000"/>
              </a:lnSpc>
            </a:pPr>
            <a:r>
              <a:rPr lang="ja-JP" altLang="en-US" dirty="0"/>
              <a:t>チャット</a:t>
            </a:r>
            <a:endParaRPr lang="en-US" altLang="ja-JP" dirty="0"/>
          </a:p>
          <a:p>
            <a:pPr lvl="1">
              <a:lnSpc>
                <a:spcPct val="100000"/>
              </a:lnSpc>
            </a:pPr>
            <a:r>
              <a:rPr lang="ja-JP" altLang="en-US" dirty="0"/>
              <a:t>オンライン通話</a:t>
            </a:r>
            <a:endParaRPr lang="en-US" altLang="ja-JP" dirty="0"/>
          </a:p>
          <a:p>
            <a:pPr lvl="1">
              <a:lnSpc>
                <a:spcPct val="100000"/>
              </a:lnSpc>
            </a:pPr>
            <a:r>
              <a:rPr lang="ja-JP" altLang="en-US" dirty="0"/>
              <a:t>メールフォーム</a:t>
            </a:r>
            <a:endParaRPr lang="en-US" altLang="ja-JP" dirty="0"/>
          </a:p>
        </p:txBody>
      </p:sp>
      <p:sp>
        <p:nvSpPr>
          <p:cNvPr id="4" name="日付プレースホルダー 3">
            <a:extLst>
              <a:ext uri="{FF2B5EF4-FFF2-40B4-BE49-F238E27FC236}">
                <a16:creationId xmlns:a16="http://schemas.microsoft.com/office/drawing/2014/main" id="{42AB085C-FCEC-9D27-44C3-893BBE901F6C}"/>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A7201A02-03B9-8403-FCB4-AABFF0B4C827}"/>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F908A8F1-BA52-28F8-C27E-66DD823BAFD5}"/>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7" name="テキスト ボックス 6">
            <a:extLst>
              <a:ext uri="{FF2B5EF4-FFF2-40B4-BE49-F238E27FC236}">
                <a16:creationId xmlns:a16="http://schemas.microsoft.com/office/drawing/2014/main" id="{5CBC4B2E-FAC6-5EB6-77BA-F94B62F97789}"/>
              </a:ext>
            </a:extLst>
          </p:cNvPr>
          <p:cNvSpPr txBox="1"/>
          <p:nvPr/>
        </p:nvSpPr>
        <p:spPr>
          <a:xfrm>
            <a:off x="4257649" y="2434941"/>
            <a:ext cx="2313940" cy="461665"/>
          </a:xfrm>
          <a:prstGeom prst="rect">
            <a:avLst/>
          </a:prstGeom>
          <a:noFill/>
          <a:ln w="9525">
            <a:solidFill>
              <a:schemeClr val="tx1"/>
            </a:solidFill>
          </a:ln>
        </p:spPr>
        <p:txBody>
          <a:bodyPr wrap="square">
            <a:spAutoFit/>
          </a:bodyPr>
          <a:lstStyle/>
          <a:p>
            <a:r>
              <a:rPr kumimoji="1" lang="en-US" altLang="ja-JP" sz="2400" dirty="0">
                <a:latin typeface="Calibri" panose="020F0502020204030204" pitchFamily="34" charset="0"/>
                <a:ea typeface="Calibri" panose="020F0502020204030204" pitchFamily="34" charset="0"/>
                <a:cs typeface="Calibri" panose="020F0502020204030204" pitchFamily="34" charset="0"/>
              </a:rPr>
              <a:t>utelecon zoom</a:t>
            </a:r>
            <a:endParaRPr lang="ja-JP" altLang="en-US" sz="2400" dirty="0">
              <a:latin typeface="Calibri" panose="020F0502020204030204" pitchFamily="34" charset="0"/>
              <a:cs typeface="Calibri" panose="020F0502020204030204" pitchFamily="34" charset="0"/>
            </a:endParaRPr>
          </a:p>
        </p:txBody>
      </p:sp>
      <p:pic>
        <p:nvPicPr>
          <p:cNvPr id="8" name="図 7" descr="アイコン&#10;&#10;自動的に生成された説明">
            <a:extLst>
              <a:ext uri="{FF2B5EF4-FFF2-40B4-BE49-F238E27FC236}">
                <a16:creationId xmlns:a16="http://schemas.microsoft.com/office/drawing/2014/main" id="{9C3E3C58-4C1E-0202-D9F0-42B8B7C38CA1}"/>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flipH="1">
            <a:off x="6303799" y="2278930"/>
            <a:ext cx="535580" cy="617676"/>
          </a:xfrm>
          <a:prstGeom prst="rect">
            <a:avLst/>
          </a:prstGeom>
        </p:spPr>
      </p:pic>
      <p:pic>
        <p:nvPicPr>
          <p:cNvPr id="14" name="図 13">
            <a:extLst>
              <a:ext uri="{FF2B5EF4-FFF2-40B4-BE49-F238E27FC236}">
                <a16:creationId xmlns:a16="http://schemas.microsoft.com/office/drawing/2014/main" id="{EB121683-428A-B24C-23B0-D09C6856DC46}"/>
              </a:ext>
            </a:extLst>
          </p:cNvPr>
          <p:cNvPicPr>
            <a:picLocks noChangeAspect="1"/>
          </p:cNvPicPr>
          <p:nvPr/>
        </p:nvPicPr>
        <p:blipFill>
          <a:blip r:embed="rId5"/>
          <a:stretch>
            <a:fillRect/>
          </a:stretch>
        </p:blipFill>
        <p:spPr>
          <a:xfrm>
            <a:off x="3790705" y="1232686"/>
            <a:ext cx="2608580" cy="631866"/>
          </a:xfrm>
          <a:prstGeom prst="rect">
            <a:avLst/>
          </a:prstGeom>
        </p:spPr>
      </p:pic>
      <p:pic>
        <p:nvPicPr>
          <p:cNvPr id="10" name="図 9">
            <a:extLst>
              <a:ext uri="{FF2B5EF4-FFF2-40B4-BE49-F238E27FC236}">
                <a16:creationId xmlns:a16="http://schemas.microsoft.com/office/drawing/2014/main" id="{2E7A772D-C7D7-38E9-7B47-FE9342FCC37F}"/>
              </a:ext>
            </a:extLst>
          </p:cNvPr>
          <p:cNvPicPr>
            <a:picLocks noChangeAspect="1"/>
          </p:cNvPicPr>
          <p:nvPr/>
        </p:nvPicPr>
        <p:blipFill>
          <a:blip r:embed="rId6"/>
          <a:stretch>
            <a:fillRect/>
          </a:stretch>
        </p:blipFill>
        <p:spPr>
          <a:xfrm>
            <a:off x="7097271" y="3062861"/>
            <a:ext cx="4777551" cy="29698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7305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EC9F202-EFE4-5E20-8CCE-1E64D72C1591}"/>
              </a:ext>
            </a:extLst>
          </p:cNvPr>
          <p:cNvPicPr>
            <a:picLocks/>
          </p:cNvPicPr>
          <p:nvPr/>
        </p:nvPicPr>
        <p:blipFill>
          <a:blip r:embed="rId2"/>
          <a:stretch>
            <a:fillRect/>
          </a:stretch>
        </p:blipFill>
        <p:spPr>
          <a:xfrm>
            <a:off x="0" y="0"/>
            <a:ext cx="12192000" cy="3303000"/>
          </a:xfrm>
          <a:prstGeom prst="rect">
            <a:avLst/>
          </a:prstGeom>
        </p:spPr>
      </p:pic>
      <p:pic>
        <p:nvPicPr>
          <p:cNvPr id="10" name="Picture 2">
            <a:extLst>
              <a:ext uri="{FF2B5EF4-FFF2-40B4-BE49-F238E27FC236}">
                <a16:creationId xmlns:a16="http://schemas.microsoft.com/office/drawing/2014/main" id="{3710D41E-CAB9-F4FD-3E8A-DCB2FD3DB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a:xfrm>
            <a:off x="3810000" y="3429000"/>
            <a:ext cx="4572000" cy="2759242"/>
          </a:xfrm>
        </p:spPr>
        <p:txBody>
          <a:bodyPr>
            <a:normAutofit/>
          </a:bodyPr>
          <a:lstStyle/>
          <a:p>
            <a:pPr marL="514350" indent="-514350">
              <a:lnSpc>
                <a:spcPct val="100000"/>
              </a:lnSpc>
              <a:buFont typeface="+mj-lt"/>
              <a:buAutoNum type="arabicPeriod"/>
            </a:pPr>
            <a:r>
              <a:rPr lang="en-US" altLang="ja-JP" dirty="0" err="1"/>
              <a:t>utelecon</a:t>
            </a:r>
            <a:r>
              <a:rPr lang="en-US" altLang="ja-JP" dirty="0"/>
              <a:t> </a:t>
            </a:r>
            <a:r>
              <a:rPr lang="ja-JP" altLang="en-US" dirty="0"/>
              <a:t>とは</a:t>
            </a:r>
            <a:endParaRPr lang="en-US" altLang="ja-JP" dirty="0"/>
          </a:p>
          <a:p>
            <a:pPr marL="514350" indent="-514350">
              <a:lnSpc>
                <a:spcPct val="100000"/>
              </a:lnSpc>
              <a:buFont typeface="+mj-lt"/>
              <a:buAutoNum type="arabicPeriod"/>
            </a:pPr>
            <a:r>
              <a:rPr lang="en-US" altLang="ja-JP" dirty="0" err="1"/>
              <a:t>UTokyo</a:t>
            </a:r>
            <a:r>
              <a:rPr lang="en-US" altLang="ja-JP" dirty="0"/>
              <a:t> Account</a:t>
            </a:r>
          </a:p>
          <a:p>
            <a:pPr marL="514350" indent="-514350">
              <a:lnSpc>
                <a:spcPct val="100000"/>
              </a:lnSpc>
              <a:buFont typeface="+mj-lt"/>
              <a:buAutoNum type="arabicPeriod"/>
            </a:pPr>
            <a:r>
              <a:rPr lang="ja-JP" altLang="en-US" dirty="0"/>
              <a:t>初期設定と多要素認証</a:t>
            </a:r>
            <a:endParaRPr lang="en-US" altLang="ja-JP" dirty="0"/>
          </a:p>
          <a:p>
            <a:pPr marL="514350" indent="-514350">
              <a:lnSpc>
                <a:spcPct val="100000"/>
              </a:lnSpc>
              <a:buFont typeface="+mj-lt"/>
              <a:buAutoNum type="arabicPeriod"/>
            </a:pPr>
            <a:r>
              <a:rPr lang="ja-JP" altLang="en-US" dirty="0"/>
              <a:t>情報セキュリティ教育</a:t>
            </a:r>
            <a:endParaRPr lang="en-US" altLang="ja-JP" dirty="0"/>
          </a:p>
          <a:p>
            <a:pPr marL="514350" indent="-514350">
              <a:lnSpc>
                <a:spcPct val="100000"/>
              </a:lnSpc>
              <a:buFont typeface="+mj-lt"/>
              <a:buAutoNum type="arabicPeriod"/>
            </a:pPr>
            <a:r>
              <a:rPr lang="en-US" altLang="ja-JP" dirty="0" err="1"/>
              <a:t>UTokyo</a:t>
            </a:r>
            <a:r>
              <a:rPr lang="en-US" altLang="ja-JP" dirty="0"/>
              <a:t> Wi-Fi</a:t>
            </a: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9" name="タイトル 1">
            <a:extLst>
              <a:ext uri="{FF2B5EF4-FFF2-40B4-BE49-F238E27FC236}">
                <a16:creationId xmlns:a16="http://schemas.microsoft.com/office/drawing/2014/main" id="{306F89E8-B3DF-C15B-AAAD-AB56338B24E7}"/>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err="1"/>
              <a:t>UTokyo</a:t>
            </a:r>
            <a:r>
              <a:rPr lang="en-US" altLang="ja-JP" sz="5400" dirty="0"/>
              <a:t> Account</a:t>
            </a:r>
            <a:endParaRPr lang="ja-JP" altLang="en-US" sz="2000" dirty="0"/>
          </a:p>
        </p:txBody>
      </p:sp>
      <p:sp>
        <p:nvSpPr>
          <p:cNvPr id="2" name="四角形: 角を丸くする 1">
            <a:extLst>
              <a:ext uri="{FF2B5EF4-FFF2-40B4-BE49-F238E27FC236}">
                <a16:creationId xmlns:a16="http://schemas.microsoft.com/office/drawing/2014/main" id="{CD2D286E-37A0-EBB4-8F79-CBC478692A92}"/>
              </a:ext>
            </a:extLst>
          </p:cNvPr>
          <p:cNvSpPr/>
          <p:nvPr/>
        </p:nvSpPr>
        <p:spPr>
          <a:xfrm>
            <a:off x="3613483" y="3935164"/>
            <a:ext cx="3910263" cy="576000"/>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469D333A-4C7E-23F4-288A-3275E60A4D3C}"/>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20BE590-2E98-87AE-8C27-AF04F2F80F8F}"/>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411B7E82-A1D1-0A04-1389-558464805A1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737992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en-US" altLang="ja-JP" dirty="0" err="1"/>
              <a:t>UTokyo</a:t>
            </a:r>
            <a:r>
              <a:rPr lang="en-US" altLang="ja-JP" dirty="0"/>
              <a:t> Account (</a:t>
            </a:r>
            <a:r>
              <a:rPr lang="en-US" altLang="ja-JP" dirty="0" err="1"/>
              <a:t>utac</a:t>
            </a:r>
            <a:r>
              <a:rPr lang="en-US" altLang="ja-JP" dirty="0"/>
              <a:t>) </a:t>
            </a:r>
            <a:r>
              <a:rPr lang="ja-JP" altLang="en-US" dirty="0"/>
              <a:t>とは？</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lang="ja-JP" altLang="en-US" dirty="0"/>
              <a:t>東京大学で情報システムを利用するための共通のアカウント</a:t>
            </a:r>
            <a:endParaRPr lang="en-US" altLang="ja-JP" dirty="0"/>
          </a:p>
          <a:p>
            <a:pPr marL="457200" lvl="1" indent="0">
              <a:lnSpc>
                <a:spcPct val="100000"/>
              </a:lnSpc>
              <a:buNone/>
            </a:pPr>
            <a:r>
              <a:rPr lang="en-US" altLang="ja-JP" sz="2800" dirty="0">
                <a:solidFill>
                  <a:schemeClr val="accent6"/>
                </a:solidFill>
              </a:rPr>
              <a:t>〝</a:t>
            </a:r>
            <a:r>
              <a:rPr lang="ja-JP" altLang="en-US" sz="2800" dirty="0">
                <a:solidFill>
                  <a:schemeClr val="accent6"/>
                </a:solidFill>
              </a:rPr>
              <a:t>はじめに </a:t>
            </a:r>
            <a:r>
              <a:rPr lang="en-US" altLang="ja-JP" sz="2800" dirty="0" err="1">
                <a:solidFill>
                  <a:schemeClr val="accent6"/>
                </a:solidFill>
              </a:rPr>
              <a:t>UTokyo</a:t>
            </a:r>
            <a:r>
              <a:rPr lang="en-US" altLang="ja-JP" sz="2800" dirty="0">
                <a:solidFill>
                  <a:schemeClr val="accent6"/>
                </a:solidFill>
              </a:rPr>
              <a:t> Account </a:t>
            </a:r>
            <a:r>
              <a:rPr lang="ja-JP" altLang="en-US" sz="2800" dirty="0">
                <a:solidFill>
                  <a:schemeClr val="accent6"/>
                </a:solidFill>
              </a:rPr>
              <a:t>ありき</a:t>
            </a:r>
            <a:r>
              <a:rPr lang="en-US" altLang="ja-JP" sz="2800" dirty="0">
                <a:solidFill>
                  <a:schemeClr val="accent6"/>
                </a:solidFill>
              </a:rPr>
              <a:t>〟</a:t>
            </a:r>
          </a:p>
          <a:p>
            <a:pPr>
              <a:lnSpc>
                <a:spcPct val="100000"/>
              </a:lnSpc>
            </a:pPr>
            <a:r>
              <a:rPr lang="ja-JP" altLang="en-US" dirty="0"/>
              <a:t>多くのシステムで共通のユーザ名・パスワードが利用できる</a:t>
            </a:r>
            <a:br>
              <a:rPr lang="en-US" altLang="ja-JP" dirty="0"/>
            </a:br>
            <a:r>
              <a:rPr lang="ja-JP" altLang="en-US" dirty="0"/>
              <a:t>シングルサインオン（</a:t>
            </a:r>
            <a:r>
              <a:rPr lang="en-US" altLang="ja-JP" dirty="0"/>
              <a:t>SSO</a:t>
            </a:r>
            <a:r>
              <a:rPr lang="ja-JP" altLang="en-US" dirty="0"/>
              <a:t>）を導入</a:t>
            </a:r>
            <a:endParaRPr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en-US" altLang="ja-JP"/>
              <a:t>2024 A Semester utelcon Information Session Part I</a:t>
            </a:r>
            <a:endParaRPr kumimoji="1" lang="ja-JP" altLang="en-US"/>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1465111289"/>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3B5A8C-C2D2-4C49-A03B-B41437F9A3AD}">
  <ds:schemaRefs>
    <ds:schemaRef ds:uri="http://purl.org/dc/terms/"/>
    <ds:schemaRef ds:uri="http://www.w3.org/XML/1998/namespace"/>
    <ds:schemaRef ds:uri="http://schemas.microsoft.com/office/infopath/2007/PartnerControls"/>
    <ds:schemaRef ds:uri="http://schemas.microsoft.com/office/2006/documentManagement/types"/>
    <ds:schemaRef ds:uri="334cf2e0-0245-4f40-82a3-a831e5e7775a"/>
    <ds:schemaRef ds:uri="http://schemas.openxmlformats.org/package/2006/metadata/core-properties"/>
    <ds:schemaRef ds:uri="http://purl.org/dc/elements/1.1/"/>
    <ds:schemaRef ds:uri="d89fd5b0-f297-46a7-8c43-79b7b7b34272"/>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B726EC45-8473-4F49-BD3C-C7A11DAAD2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30639F-8A0E-4631-BB2C-1307E9C184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521</TotalTime>
  <Words>2547</Words>
  <Application>Microsoft Office PowerPoint</Application>
  <PresentationFormat>ワイド画面</PresentationFormat>
  <Paragraphs>415</Paragraphs>
  <Slides>36</Slides>
  <Notes>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36</vt:i4>
      </vt:variant>
    </vt:vector>
  </HeadingPairs>
  <TitlesOfParts>
    <vt:vector size="45" baseType="lpstr">
      <vt:lpstr>NotoSansJP</vt:lpstr>
      <vt:lpstr>メイリオ</vt:lpstr>
      <vt:lpstr>游ゴシック</vt:lpstr>
      <vt:lpstr>Arial</vt:lpstr>
      <vt:lpstr>Calibri</vt:lpstr>
      <vt:lpstr>Cochocib Script Latin Pro</vt:lpstr>
      <vt:lpstr>Consolas</vt:lpstr>
      <vt:lpstr>Courier New</vt:lpstr>
      <vt:lpstr>Office テーマ</vt:lpstr>
      <vt:lpstr>Part I: 東京大学における情報システムの基礎</vt:lpstr>
      <vt:lpstr>東京大学の情報システム</vt:lpstr>
      <vt:lpstr>東京大学の情報システム</vt:lpstr>
      <vt:lpstr>PowerPoint プレゼンテーション</vt:lpstr>
      <vt:lpstr>PowerPoint プレゼンテーション</vt:lpstr>
      <vt:lpstr>utelecon について</vt:lpstr>
      <vt:lpstr>utelecon について</vt:lpstr>
      <vt:lpstr>PowerPoint プレゼンテーション</vt:lpstr>
      <vt:lpstr>UTokyo Account (utac) とは？</vt:lpstr>
      <vt:lpstr>あなたの UTokyo Account</vt:lpstr>
      <vt:lpstr>色々な呼ばれ方をする UTokyo Account</vt:lpstr>
      <vt:lpstr>PowerPoint プレゼンテーション</vt:lpstr>
      <vt:lpstr>初期設定</vt:lpstr>
      <vt:lpstr>UTokyo Account パスワード通知書</vt:lpstr>
      <vt:lpstr>UTokyo Account のパスワードを変更する</vt:lpstr>
      <vt:lpstr>UTOLへのログインを試してみましょう</vt:lpstr>
      <vt:lpstr>多要素認証（MFA）</vt:lpstr>
      <vt:lpstr>なぜ多要素認証（MFA）が必要？</vt:lpstr>
      <vt:lpstr>それって面倒では？</vt:lpstr>
      <vt:lpstr>様々な認証手段（パスワードとその他の何か）</vt:lpstr>
      <vt:lpstr>Microsoft Authenticator を用いた多要素認証</vt:lpstr>
      <vt:lpstr>ショートメッセージ（SMS）を用いた多要素認証</vt:lpstr>
      <vt:lpstr>音声通話を用いた多要素認証</vt:lpstr>
      <vt:lpstr>Google Authenticator を用いた多要素認証</vt:lpstr>
      <vt:lpstr>多要素認証（MFA）の設定手順</vt:lpstr>
      <vt:lpstr>多要素認証についてさらに詳しく</vt:lpstr>
      <vt:lpstr>多要素認証の設定は必須です</vt:lpstr>
      <vt:lpstr>PowerPoint プレゼンテーション</vt:lpstr>
      <vt:lpstr>情報セキュリティ教育</vt:lpstr>
      <vt:lpstr>PowerPoint プレゼンテーション</vt:lpstr>
      <vt:lpstr>UTokyo Wi-Fi</vt:lpstr>
      <vt:lpstr>UTokyo Wi-Fi アカウントの発行</vt:lpstr>
      <vt:lpstr>UTokyo Wi-Fi への接続</vt:lpstr>
      <vt:lpstr>eduroam への接続</vt:lpstr>
      <vt:lpstr>PowerPoint プレゼンテーション</vt:lpstr>
      <vt:lpstr>本パートのまとめ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東京大学における情報システムの基礎</dc:title>
  <dc:creator>佐藤　寛也</dc:creator>
  <cp:lastModifiedBy>佐藤　寛也</cp:lastModifiedBy>
  <cp:revision>4</cp:revision>
  <dcterms:created xsi:type="dcterms:W3CDTF">2024-06-30T03:32:06Z</dcterms:created>
  <dcterms:modified xsi:type="dcterms:W3CDTF">2024-09-10T07:32:15Z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