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1415" r:id="rId5"/>
    <p:sldId id="1417" r:id="rId6"/>
    <p:sldId id="1418" r:id="rId7"/>
    <p:sldId id="1419" r:id="rId8"/>
    <p:sldId id="1420" r:id="rId9"/>
    <p:sldId id="1421" r:id="rId10"/>
    <p:sldId id="1422" r:id="rId11"/>
    <p:sldId id="1423" r:id="rId12"/>
    <p:sldId id="262" r:id="rId13"/>
    <p:sldId id="141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F90"/>
    <a:srgbClr val="127C32"/>
    <a:srgbClr val="D5D7D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BD7D3-5B8E-47BD-BEC4-A2A194BD9C22}" v="18" dt="2024-09-14T01:49:06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36" autoAdjust="0"/>
  </p:normalViewPr>
  <p:slideViewPr>
    <p:cSldViewPr snapToGrid="0">
      <p:cViewPr varScale="1">
        <p:scale>
          <a:sx n="81" d="100"/>
          <a:sy n="81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4EF7329A-CC84-4005-9EEE-28C7F2DD44BB}"/>
    <pc:docChg chg="undo custSel addSld delSld modSld sldOrd">
      <pc:chgData name="佐藤　寛也" userId="27837c8b-abaf-4096-b544-58e4cbe7054e" providerId="ADAL" clId="{4EF7329A-CC84-4005-9EEE-28C7F2DD44BB}" dt="2024-07-02T04:32:58.311" v="2786" actId="403"/>
      <pc:docMkLst>
        <pc:docMk/>
      </pc:docMkLst>
      <pc:sldChg chg="addSp delSp modSp mod ord">
        <pc:chgData name="佐藤　寛也" userId="27837c8b-abaf-4096-b544-58e4cbe7054e" providerId="ADAL" clId="{4EF7329A-CC84-4005-9EEE-28C7F2DD44BB}" dt="2024-07-01T10:36:13.246" v="2594"/>
        <pc:sldMkLst>
          <pc:docMk/>
          <pc:sldMk cId="2292264982" sldId="256"/>
        </pc:sldMkLst>
        <pc:spChg chg="add mod">
          <ac:chgData name="佐藤　寛也" userId="27837c8b-abaf-4096-b544-58e4cbe7054e" providerId="ADAL" clId="{4EF7329A-CC84-4005-9EEE-28C7F2DD44BB}" dt="2024-07-01T10:36:13.246" v="2594"/>
          <ac:spMkLst>
            <pc:docMk/>
            <pc:sldMk cId="2292264982" sldId="256"/>
            <ac:spMk id="4" creationId="{C73BD486-7194-7C3D-63AC-AF2982A7A17F}"/>
          </ac:spMkLst>
        </pc:spChg>
        <pc:spChg chg="add mod">
          <ac:chgData name="佐藤　寛也" userId="27837c8b-abaf-4096-b544-58e4cbe7054e" providerId="ADAL" clId="{4EF7329A-CC84-4005-9EEE-28C7F2DD44BB}" dt="2024-07-01T10:36:13.246" v="2594"/>
          <ac:spMkLst>
            <pc:docMk/>
            <pc:sldMk cId="2292264982" sldId="256"/>
            <ac:spMk id="5" creationId="{7290C047-D4AE-D5B7-2249-7DA53F840B6D}"/>
          </ac:spMkLst>
        </pc:spChg>
        <pc:spChg chg="add mod">
          <ac:chgData name="佐藤　寛也" userId="27837c8b-abaf-4096-b544-58e4cbe7054e" providerId="ADAL" clId="{4EF7329A-CC84-4005-9EEE-28C7F2DD44BB}" dt="2024-07-01T10:36:13.246" v="2594"/>
          <ac:spMkLst>
            <pc:docMk/>
            <pc:sldMk cId="2292264982" sldId="256"/>
            <ac:spMk id="7" creationId="{CED9CE02-E7D2-8659-09CE-8FF84111D6A6}"/>
          </ac:spMkLst>
        </pc:spChg>
        <pc:spChg chg="del">
          <ac:chgData name="佐藤　寛也" userId="27837c8b-abaf-4096-b544-58e4cbe7054e" providerId="ADAL" clId="{4EF7329A-CC84-4005-9EEE-28C7F2DD44BB}" dt="2024-07-01T10:36:12.796" v="2593" actId="478"/>
          <ac:spMkLst>
            <pc:docMk/>
            <pc:sldMk cId="2292264982" sldId="256"/>
            <ac:spMk id="11" creationId="{280B162B-F3E3-38D5-D7D2-85F3BB83C66A}"/>
          </ac:spMkLst>
        </pc:spChg>
        <pc:spChg chg="del mod">
          <ac:chgData name="佐藤　寛也" userId="27837c8b-abaf-4096-b544-58e4cbe7054e" providerId="ADAL" clId="{4EF7329A-CC84-4005-9EEE-28C7F2DD44BB}" dt="2024-07-01T10:36:12.796" v="2593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6:12.796" v="2593" actId="478"/>
          <ac:spMkLst>
            <pc:docMk/>
            <pc:sldMk cId="2292264982" sldId="256"/>
            <ac:spMk id="13" creationId="{057E6938-EF25-914D-D785-B730E296D4D3}"/>
          </ac:spMkLst>
        </pc:spChg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433034520" sldId="25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061358764" sldId="259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138699866" sldId="260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4104416570" sldId="261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773059782" sldId="262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549867426" sldId="263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648663119" sldId="264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465111289" sldId="265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307802863" sldId="26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802613345" sldId="26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261480677" sldId="268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747800811" sldId="135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124418648" sldId="135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071448038" sldId="1365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038664764" sldId="136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272389011" sldId="136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020864536" sldId="1370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67248985" sldId="1374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883703914" sldId="138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487849694" sldId="138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147572754" sldId="1388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504225446" sldId="1389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755058722" sldId="1390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161134466" sldId="1391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2909088854" sldId="1392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788494063" sldId="1393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925078553" sldId="1394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434474335" sldId="1395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528293435" sldId="1396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892362688" sldId="1397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4288675311" sldId="1399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570038398" sldId="1400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999279620" sldId="1401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349716101" sldId="1402"/>
        </pc:sldMkLst>
      </pc:sldChg>
      <pc:sldChg chg="del">
        <pc:chgData name="佐藤　寛也" userId="27837c8b-abaf-4096-b544-58e4cbe7054e" providerId="ADAL" clId="{4EF7329A-CC84-4005-9EEE-28C7F2DD44BB}" dt="2024-07-01T10:07:21.569" v="2" actId="47"/>
        <pc:sldMkLst>
          <pc:docMk/>
          <pc:sldMk cId="154155697" sldId="1403"/>
        </pc:sldMkLst>
      </pc:sldChg>
      <pc:sldChg chg="addSp delSp modSp add mod">
        <pc:chgData name="佐藤　寛也" userId="27837c8b-abaf-4096-b544-58e4cbe7054e" providerId="ADAL" clId="{4EF7329A-CC84-4005-9EEE-28C7F2DD44BB}" dt="2024-07-01T10:17:58.116" v="846" actId="20577"/>
        <pc:sldMkLst>
          <pc:docMk/>
          <pc:sldMk cId="3715238878" sldId="1404"/>
        </pc:sldMkLst>
        <pc:spChg chg="mod">
          <ac:chgData name="佐藤　寛也" userId="27837c8b-abaf-4096-b544-58e4cbe7054e" providerId="ADAL" clId="{4EF7329A-CC84-4005-9EEE-28C7F2DD44BB}" dt="2024-07-01T10:15:32.419" v="585" actId="403"/>
          <ac:spMkLst>
            <pc:docMk/>
            <pc:sldMk cId="3715238878" sldId="1404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17:58.116" v="846" actId="20577"/>
          <ac:spMkLst>
            <pc:docMk/>
            <pc:sldMk cId="3715238878" sldId="1404"/>
            <ac:spMk id="3" creationId="{92A3CDA6-C2CF-9E57-ABBE-E6FF1371E360}"/>
          </ac:spMkLst>
        </pc:spChg>
        <pc:spChg chg="mod">
          <ac:chgData name="佐藤　寛也" userId="27837c8b-abaf-4096-b544-58e4cbe7054e" providerId="ADAL" clId="{4EF7329A-CC84-4005-9EEE-28C7F2DD44BB}" dt="2024-07-01T10:17:35.543" v="785" actId="20577"/>
          <ac:spMkLst>
            <pc:docMk/>
            <pc:sldMk cId="3715238878" sldId="1404"/>
            <ac:spMk id="5" creationId="{45C54058-130A-118C-9ED6-02A8129A3138}"/>
          </ac:spMkLst>
        </pc:spChg>
        <pc:spChg chg="add del">
          <ac:chgData name="佐藤　寛也" userId="27837c8b-abaf-4096-b544-58e4cbe7054e" providerId="ADAL" clId="{4EF7329A-CC84-4005-9EEE-28C7F2DD44BB}" dt="2024-07-01T10:12:48.714" v="392" actId="22"/>
          <ac:spMkLst>
            <pc:docMk/>
            <pc:sldMk cId="3715238878" sldId="1404"/>
            <ac:spMk id="6" creationId="{FA194DBE-A05C-5B61-21BD-CB819F826116}"/>
          </ac:spMkLst>
        </pc:spChg>
        <pc:spChg chg="add del">
          <ac:chgData name="佐藤　寛也" userId="27837c8b-abaf-4096-b544-58e4cbe7054e" providerId="ADAL" clId="{4EF7329A-CC84-4005-9EEE-28C7F2DD44BB}" dt="2024-07-01T10:12:51.377" v="394" actId="22"/>
          <ac:spMkLst>
            <pc:docMk/>
            <pc:sldMk cId="3715238878" sldId="1404"/>
            <ac:spMk id="8" creationId="{FDA86AC4-EEE9-9E60-F0C9-A9DF26120BBA}"/>
          </ac:spMkLst>
        </pc:spChg>
        <pc:spChg chg="add mod">
          <ac:chgData name="佐藤　寛也" userId="27837c8b-abaf-4096-b544-58e4cbe7054e" providerId="ADAL" clId="{4EF7329A-CC84-4005-9EEE-28C7F2DD44BB}" dt="2024-07-01T10:12:55.735" v="395"/>
          <ac:spMkLst>
            <pc:docMk/>
            <pc:sldMk cId="3715238878" sldId="1404"/>
            <ac:spMk id="9" creationId="{59DE013C-461E-4789-2B40-76CAF67AF6E7}"/>
          </ac:spMkLst>
        </pc:spChg>
      </pc:sldChg>
      <pc:sldChg chg="modSp add mod">
        <pc:chgData name="佐藤　寛也" userId="27837c8b-abaf-4096-b544-58e4cbe7054e" providerId="ADAL" clId="{4EF7329A-CC84-4005-9EEE-28C7F2DD44BB}" dt="2024-07-01T10:32:51.745" v="2512" actId="1036"/>
        <pc:sldMkLst>
          <pc:docMk/>
          <pc:sldMk cId="2177049298" sldId="1405"/>
        </pc:sldMkLst>
        <pc:spChg chg="mod">
          <ac:chgData name="佐藤　寛也" userId="27837c8b-abaf-4096-b544-58e4cbe7054e" providerId="ADAL" clId="{4EF7329A-CC84-4005-9EEE-28C7F2DD44BB}" dt="2024-07-01T10:12:14.976" v="388" actId="20577"/>
          <ac:spMkLst>
            <pc:docMk/>
            <pc:sldMk cId="2177049298" sldId="1405"/>
            <ac:spMk id="2" creationId="{0DD8CF49-64AC-1FCC-3F64-297A9BEC1995}"/>
          </ac:spMkLst>
        </pc:spChg>
        <pc:spChg chg="mod">
          <ac:chgData name="佐藤　寛也" userId="27837c8b-abaf-4096-b544-58e4cbe7054e" providerId="ADAL" clId="{4EF7329A-CC84-4005-9EEE-28C7F2DD44BB}" dt="2024-07-01T10:32:45.955" v="2508" actId="15"/>
          <ac:spMkLst>
            <pc:docMk/>
            <pc:sldMk cId="2177049298" sldId="1405"/>
            <ac:spMk id="3" creationId="{16FF0A75-AD20-769F-6C62-614A33EDE4D0}"/>
          </ac:spMkLst>
        </pc:spChg>
        <pc:cxnChg chg="mod">
          <ac:chgData name="佐藤　寛也" userId="27837c8b-abaf-4096-b544-58e4cbe7054e" providerId="ADAL" clId="{4EF7329A-CC84-4005-9EEE-28C7F2DD44BB}" dt="2024-07-01T10:32:51.745" v="2512" actId="1036"/>
          <ac:cxnSpMkLst>
            <pc:docMk/>
            <pc:sldMk cId="2177049298" sldId="1405"/>
            <ac:cxnSpMk id="7" creationId="{7B5CE019-8D0C-39A1-9089-D074E514E8BC}"/>
          </ac:cxnSpMkLst>
        </pc:cxnChg>
      </pc:sldChg>
      <pc:sldChg chg="addSp delSp modSp add mod">
        <pc:chgData name="佐藤　寛也" userId="27837c8b-abaf-4096-b544-58e4cbe7054e" providerId="ADAL" clId="{4EF7329A-CC84-4005-9EEE-28C7F2DD44BB}" dt="2024-07-02T04:32:58.311" v="2786" actId="403"/>
        <pc:sldMkLst>
          <pc:docMk/>
          <pc:sldMk cId="3275520723" sldId="1406"/>
        </pc:sldMkLst>
        <pc:spChg chg="mod">
          <ac:chgData name="佐藤　寛也" userId="27837c8b-abaf-4096-b544-58e4cbe7054e" providerId="ADAL" clId="{4EF7329A-CC84-4005-9EEE-28C7F2DD44BB}" dt="2024-07-01T10:07:53.829" v="38" actId="20577"/>
          <ac:spMkLst>
            <pc:docMk/>
            <pc:sldMk cId="3275520723" sldId="1406"/>
            <ac:spMk id="2" creationId="{0DD8CF49-64AC-1FCC-3F64-297A9BEC1995}"/>
          </ac:spMkLst>
        </pc:spChg>
        <pc:spChg chg="mod">
          <ac:chgData name="佐藤　寛也" userId="27837c8b-abaf-4096-b544-58e4cbe7054e" providerId="ADAL" clId="{4EF7329A-CC84-4005-9EEE-28C7F2DD44BB}" dt="2024-07-02T04:32:58.311" v="2786" actId="403"/>
          <ac:spMkLst>
            <pc:docMk/>
            <pc:sldMk cId="3275520723" sldId="140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4EF7329A-CC84-4005-9EEE-28C7F2DD44BB}" dt="2024-07-01T10:07:44.750" v="7"/>
          <ac:spMkLst>
            <pc:docMk/>
            <pc:sldMk cId="3275520723" sldId="1406"/>
            <ac:spMk id="7" creationId="{E7BA58CC-4B4F-B7AB-72EB-DA16E18A8B94}"/>
          </ac:spMkLst>
        </pc:spChg>
        <pc:spChg chg="add mod">
          <ac:chgData name="佐藤　寛也" userId="27837c8b-abaf-4096-b544-58e4cbe7054e" providerId="ADAL" clId="{4EF7329A-CC84-4005-9EEE-28C7F2DD44BB}" dt="2024-07-01T10:07:44.750" v="7"/>
          <ac:spMkLst>
            <pc:docMk/>
            <pc:sldMk cId="3275520723" sldId="1406"/>
            <ac:spMk id="9" creationId="{A00CD406-41CB-BA34-86D6-B3197EA732FB}"/>
          </ac:spMkLst>
        </pc:spChg>
        <pc:spChg chg="add mod">
          <ac:chgData name="佐藤　寛也" userId="27837c8b-abaf-4096-b544-58e4cbe7054e" providerId="ADAL" clId="{4EF7329A-CC84-4005-9EEE-28C7F2DD44BB}" dt="2024-07-01T10:07:44.750" v="7"/>
          <ac:spMkLst>
            <pc:docMk/>
            <pc:sldMk cId="3275520723" sldId="1406"/>
            <ac:spMk id="11" creationId="{32B4F8ED-3049-CE5B-ADF1-29E97A01BB9A}"/>
          </ac:spMkLst>
        </pc:spChg>
        <pc:spChg chg="del">
          <ac:chgData name="佐藤　寛也" userId="27837c8b-abaf-4096-b544-58e4cbe7054e" providerId="ADAL" clId="{4EF7329A-CC84-4005-9EEE-28C7F2DD44BB}" dt="2024-07-01T10:07:39.756" v="6" actId="478"/>
          <ac:spMkLst>
            <pc:docMk/>
            <pc:sldMk cId="3275520723" sldId="1406"/>
            <ac:spMk id="14" creationId="{46403AF0-618F-ABD1-4D23-32D7C866CE83}"/>
          </ac:spMkLst>
        </pc:spChg>
        <pc:spChg chg="del">
          <ac:chgData name="佐藤　寛也" userId="27837c8b-abaf-4096-b544-58e4cbe7054e" providerId="ADAL" clId="{4EF7329A-CC84-4005-9EEE-28C7F2DD44BB}" dt="2024-07-01T10:07:39.756" v="6" actId="478"/>
          <ac:spMkLst>
            <pc:docMk/>
            <pc:sldMk cId="3275520723" sldId="1406"/>
            <ac:spMk id="16" creationId="{6AF0C32B-8F68-C630-7E92-946B07EE072D}"/>
          </ac:spMkLst>
        </pc:spChg>
        <pc:spChg chg="del">
          <ac:chgData name="佐藤　寛也" userId="27837c8b-abaf-4096-b544-58e4cbe7054e" providerId="ADAL" clId="{4EF7329A-CC84-4005-9EEE-28C7F2DD44BB}" dt="2024-07-01T10:07:39.756" v="6" actId="478"/>
          <ac:spMkLst>
            <pc:docMk/>
            <pc:sldMk cId="3275520723" sldId="1406"/>
            <ac:spMk id="17" creationId="{7CF5C22A-7B16-ABA8-9E9C-D77830AD8176}"/>
          </ac:spMkLst>
        </pc:spChg>
        <pc:picChg chg="del">
          <ac:chgData name="佐藤　寛也" userId="27837c8b-abaf-4096-b544-58e4cbe7054e" providerId="ADAL" clId="{4EF7329A-CC84-4005-9EEE-28C7F2DD44BB}" dt="2024-07-01T10:07:39.756" v="6" actId="478"/>
          <ac:picMkLst>
            <pc:docMk/>
            <pc:sldMk cId="3275520723" sldId="1406"/>
            <ac:picMk id="8" creationId="{5BC9AD9F-F990-9CE0-E27B-C4C00E97C0E5}"/>
          </ac:picMkLst>
        </pc:picChg>
        <pc:cxnChg chg="mod">
          <ac:chgData name="佐藤　寛也" userId="27837c8b-abaf-4096-b544-58e4cbe7054e" providerId="ADAL" clId="{4EF7329A-CC84-4005-9EEE-28C7F2DD44BB}" dt="2024-07-01T10:11:20.613" v="345" actId="1035"/>
          <ac:cxnSpMkLst>
            <pc:docMk/>
            <pc:sldMk cId="3275520723" sldId="1406"/>
            <ac:cxnSpMk id="10" creationId="{AF79F8FE-73B5-2644-FAF7-C0F467147391}"/>
          </ac:cxnSpMkLst>
        </pc:cxnChg>
        <pc:cxnChg chg="mod">
          <ac:chgData name="佐藤　寛也" userId="27837c8b-abaf-4096-b544-58e4cbe7054e" providerId="ADAL" clId="{4EF7329A-CC84-4005-9EEE-28C7F2DD44BB}" dt="2024-07-01T10:11:25.236" v="349" actId="1035"/>
          <ac:cxnSpMkLst>
            <pc:docMk/>
            <pc:sldMk cId="3275520723" sldId="1406"/>
            <ac:cxnSpMk id="20" creationId="{DB0B2E53-9F0A-AD6D-2845-AB454AAF0571}"/>
          </ac:cxnSpMkLst>
        </pc:cxnChg>
      </pc:sldChg>
      <pc:sldChg chg="add del">
        <pc:chgData name="佐藤　寛也" userId="27837c8b-abaf-4096-b544-58e4cbe7054e" providerId="ADAL" clId="{4EF7329A-CC84-4005-9EEE-28C7F2DD44BB}" dt="2024-07-01T10:07:28.080" v="5" actId="47"/>
        <pc:sldMkLst>
          <pc:docMk/>
          <pc:sldMk cId="2519760537" sldId="1407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4107302047" sldId="1408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3418315351" sldId="1409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3505539146" sldId="1410"/>
        </pc:sldMkLst>
      </pc:sldChg>
      <pc:sldChg chg="add del">
        <pc:chgData name="佐藤　寛也" userId="27837c8b-abaf-4096-b544-58e4cbe7054e" providerId="ADAL" clId="{4EF7329A-CC84-4005-9EEE-28C7F2DD44BB}" dt="2024-07-01T10:32:09.326" v="2501" actId="47"/>
        <pc:sldMkLst>
          <pc:docMk/>
          <pc:sldMk cId="3768340245" sldId="1411"/>
        </pc:sldMkLst>
      </pc:sldChg>
      <pc:sldChg chg="addSp delSp modSp add mod">
        <pc:chgData name="佐藤　寛也" userId="27837c8b-abaf-4096-b544-58e4cbe7054e" providerId="ADAL" clId="{4EF7329A-CC84-4005-9EEE-28C7F2DD44BB}" dt="2024-07-02T00:06:46.868" v="2681" actId="20577"/>
        <pc:sldMkLst>
          <pc:docMk/>
          <pc:sldMk cId="933987196" sldId="1412"/>
        </pc:sldMkLst>
        <pc:spChg chg="mod">
          <ac:chgData name="佐藤　寛也" userId="27837c8b-abaf-4096-b544-58e4cbe7054e" providerId="ADAL" clId="{4EF7329A-CC84-4005-9EEE-28C7F2DD44BB}" dt="2024-07-02T00:06:46.868" v="2681" actId="20577"/>
          <ac:spMkLst>
            <pc:docMk/>
            <pc:sldMk cId="933987196" sldId="1412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28:03.940" v="2181" actId="20577"/>
          <ac:spMkLst>
            <pc:docMk/>
            <pc:sldMk cId="933987196" sldId="1412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EF7329A-CC84-4005-9EEE-28C7F2DD44BB}" dt="2024-07-01T10:36:16.364" v="2596"/>
          <ac:spMkLst>
            <pc:docMk/>
            <pc:sldMk cId="933987196" sldId="1412"/>
            <ac:spMk id="4" creationId="{2D1DE046-1146-2642-7992-B8D58642DECA}"/>
          </ac:spMkLst>
        </pc:spChg>
        <pc:spChg chg="add mod">
          <ac:chgData name="佐藤　寛也" userId="27837c8b-abaf-4096-b544-58e4cbe7054e" providerId="ADAL" clId="{4EF7329A-CC84-4005-9EEE-28C7F2DD44BB}" dt="2024-07-01T10:36:16.364" v="2596"/>
          <ac:spMkLst>
            <pc:docMk/>
            <pc:sldMk cId="933987196" sldId="1412"/>
            <ac:spMk id="5" creationId="{ADF7312A-1D7B-0EE0-B7C7-51723698922F}"/>
          </ac:spMkLst>
        </pc:spChg>
        <pc:spChg chg="add mod">
          <ac:chgData name="佐藤　寛也" userId="27837c8b-abaf-4096-b544-58e4cbe7054e" providerId="ADAL" clId="{4EF7329A-CC84-4005-9EEE-28C7F2DD44BB}" dt="2024-07-01T10:36:16.364" v="2596"/>
          <ac:spMkLst>
            <pc:docMk/>
            <pc:sldMk cId="933987196" sldId="1412"/>
            <ac:spMk id="7" creationId="{E2E2FCFD-1015-C741-C52C-14AF4F3F1C60}"/>
          </ac:spMkLst>
        </pc:spChg>
        <pc:spChg chg="del">
          <ac:chgData name="佐藤　寛也" userId="27837c8b-abaf-4096-b544-58e4cbe7054e" providerId="ADAL" clId="{4EF7329A-CC84-4005-9EEE-28C7F2DD44BB}" dt="2024-07-01T10:36:16.078" v="2595" actId="478"/>
          <ac:spMkLst>
            <pc:docMk/>
            <pc:sldMk cId="933987196" sldId="1412"/>
            <ac:spMk id="11" creationId="{280B162B-F3E3-38D5-D7D2-85F3BB83C66A}"/>
          </ac:spMkLst>
        </pc:spChg>
        <pc:spChg chg="del">
          <ac:chgData name="佐藤　寛也" userId="27837c8b-abaf-4096-b544-58e4cbe7054e" providerId="ADAL" clId="{4EF7329A-CC84-4005-9EEE-28C7F2DD44BB}" dt="2024-07-01T10:36:16.078" v="2595" actId="478"/>
          <ac:spMkLst>
            <pc:docMk/>
            <pc:sldMk cId="933987196" sldId="1412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6:16.078" v="2595" actId="478"/>
          <ac:spMkLst>
            <pc:docMk/>
            <pc:sldMk cId="933987196" sldId="1412"/>
            <ac:spMk id="13" creationId="{057E6938-EF25-914D-D785-B730E296D4D3}"/>
          </ac:spMkLst>
        </pc:spChg>
      </pc:sldChg>
      <pc:sldChg chg="addSp delSp modSp add mod">
        <pc:chgData name="佐藤　寛也" userId="27837c8b-abaf-4096-b544-58e4cbe7054e" providerId="ADAL" clId="{4EF7329A-CC84-4005-9EEE-28C7F2DD44BB}" dt="2024-07-02T00:06:18.836" v="2656" actId="20577"/>
        <pc:sldMkLst>
          <pc:docMk/>
          <pc:sldMk cId="3539333059" sldId="1413"/>
        </pc:sldMkLst>
        <pc:spChg chg="mod">
          <ac:chgData name="佐藤　寛也" userId="27837c8b-abaf-4096-b544-58e4cbe7054e" providerId="ADAL" clId="{4EF7329A-CC84-4005-9EEE-28C7F2DD44BB}" dt="2024-07-02T00:06:18.836" v="2656" actId="20577"/>
          <ac:spMkLst>
            <pc:docMk/>
            <pc:sldMk cId="3539333059" sldId="1413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27:14.375" v="2050" actId="20577"/>
          <ac:spMkLst>
            <pc:docMk/>
            <pc:sldMk cId="3539333059" sldId="1413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EF7329A-CC84-4005-9EEE-28C7F2DD44BB}" dt="2024-07-01T10:36:19.572" v="2598"/>
          <ac:spMkLst>
            <pc:docMk/>
            <pc:sldMk cId="3539333059" sldId="1413"/>
            <ac:spMk id="4" creationId="{1C1157D4-82FF-8299-3986-F39F6901398C}"/>
          </ac:spMkLst>
        </pc:spChg>
        <pc:spChg chg="add mod">
          <ac:chgData name="佐藤　寛也" userId="27837c8b-abaf-4096-b544-58e4cbe7054e" providerId="ADAL" clId="{4EF7329A-CC84-4005-9EEE-28C7F2DD44BB}" dt="2024-07-01T10:36:19.572" v="2598"/>
          <ac:spMkLst>
            <pc:docMk/>
            <pc:sldMk cId="3539333059" sldId="1413"/>
            <ac:spMk id="5" creationId="{3742CDD8-967E-CCDB-C487-3E029127E009}"/>
          </ac:spMkLst>
        </pc:spChg>
        <pc:spChg chg="add mod">
          <ac:chgData name="佐藤　寛也" userId="27837c8b-abaf-4096-b544-58e4cbe7054e" providerId="ADAL" clId="{4EF7329A-CC84-4005-9EEE-28C7F2DD44BB}" dt="2024-07-01T10:36:19.572" v="2598"/>
          <ac:spMkLst>
            <pc:docMk/>
            <pc:sldMk cId="3539333059" sldId="1413"/>
            <ac:spMk id="7" creationId="{EEC1A7FD-19FE-7689-E3FC-703B76A38673}"/>
          </ac:spMkLst>
        </pc:spChg>
        <pc:spChg chg="del">
          <ac:chgData name="佐藤　寛也" userId="27837c8b-abaf-4096-b544-58e4cbe7054e" providerId="ADAL" clId="{4EF7329A-CC84-4005-9EEE-28C7F2DD44BB}" dt="2024-07-01T10:36:19.314" v="2597" actId="478"/>
          <ac:spMkLst>
            <pc:docMk/>
            <pc:sldMk cId="3539333059" sldId="1413"/>
            <ac:spMk id="11" creationId="{280B162B-F3E3-38D5-D7D2-85F3BB83C66A}"/>
          </ac:spMkLst>
        </pc:spChg>
        <pc:spChg chg="del">
          <ac:chgData name="佐藤　寛也" userId="27837c8b-abaf-4096-b544-58e4cbe7054e" providerId="ADAL" clId="{4EF7329A-CC84-4005-9EEE-28C7F2DD44BB}" dt="2024-07-01T10:36:19.314" v="2597" actId="478"/>
          <ac:spMkLst>
            <pc:docMk/>
            <pc:sldMk cId="3539333059" sldId="1413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6:19.314" v="2597" actId="478"/>
          <ac:spMkLst>
            <pc:docMk/>
            <pc:sldMk cId="3539333059" sldId="1413"/>
            <ac:spMk id="13" creationId="{057E6938-EF25-914D-D785-B730E296D4D3}"/>
          </ac:spMkLst>
        </pc:spChg>
      </pc:sldChg>
      <pc:sldChg chg="addSp delSp modSp add mod">
        <pc:chgData name="佐藤　寛也" userId="27837c8b-abaf-4096-b544-58e4cbe7054e" providerId="ADAL" clId="{4EF7329A-CC84-4005-9EEE-28C7F2DD44BB}" dt="2024-07-02T00:01:30.437" v="2604" actId="20577"/>
        <pc:sldMkLst>
          <pc:docMk/>
          <pc:sldMk cId="4078742442" sldId="1414"/>
        </pc:sldMkLst>
        <pc:spChg chg="mod">
          <ac:chgData name="佐藤　寛也" userId="27837c8b-abaf-4096-b544-58e4cbe7054e" providerId="ADAL" clId="{4EF7329A-CC84-4005-9EEE-28C7F2DD44BB}" dt="2024-07-02T00:01:30.437" v="2604" actId="20577"/>
          <ac:spMkLst>
            <pc:docMk/>
            <pc:sldMk cId="4078742442" sldId="1414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28:10.348" v="2183" actId="20577"/>
          <ac:spMkLst>
            <pc:docMk/>
            <pc:sldMk cId="4078742442" sldId="1414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EF7329A-CC84-4005-9EEE-28C7F2DD44BB}" dt="2024-07-01T10:36:23.008" v="2600"/>
          <ac:spMkLst>
            <pc:docMk/>
            <pc:sldMk cId="4078742442" sldId="1414"/>
            <ac:spMk id="4" creationId="{B803B3EE-8CA4-5FA6-A925-E0B7AAF9C1DC}"/>
          </ac:spMkLst>
        </pc:spChg>
        <pc:spChg chg="add mod">
          <ac:chgData name="佐藤　寛也" userId="27837c8b-abaf-4096-b544-58e4cbe7054e" providerId="ADAL" clId="{4EF7329A-CC84-4005-9EEE-28C7F2DD44BB}" dt="2024-07-01T10:36:23.008" v="2600"/>
          <ac:spMkLst>
            <pc:docMk/>
            <pc:sldMk cId="4078742442" sldId="1414"/>
            <ac:spMk id="5" creationId="{D2C10C86-4CF0-CF0C-883B-0B3BBDA64B42}"/>
          </ac:spMkLst>
        </pc:spChg>
        <pc:spChg chg="add mod">
          <ac:chgData name="佐藤　寛也" userId="27837c8b-abaf-4096-b544-58e4cbe7054e" providerId="ADAL" clId="{4EF7329A-CC84-4005-9EEE-28C7F2DD44BB}" dt="2024-07-01T10:36:23.008" v="2600"/>
          <ac:spMkLst>
            <pc:docMk/>
            <pc:sldMk cId="4078742442" sldId="1414"/>
            <ac:spMk id="7" creationId="{F268D7D5-E97E-D3FE-63D2-5BAB0A781A30}"/>
          </ac:spMkLst>
        </pc:spChg>
        <pc:spChg chg="del">
          <ac:chgData name="佐藤　寛也" userId="27837c8b-abaf-4096-b544-58e4cbe7054e" providerId="ADAL" clId="{4EF7329A-CC84-4005-9EEE-28C7F2DD44BB}" dt="2024-07-01T10:36:22.680" v="2599" actId="478"/>
          <ac:spMkLst>
            <pc:docMk/>
            <pc:sldMk cId="4078742442" sldId="1414"/>
            <ac:spMk id="11" creationId="{280B162B-F3E3-38D5-D7D2-85F3BB83C66A}"/>
          </ac:spMkLst>
        </pc:spChg>
        <pc:spChg chg="del">
          <ac:chgData name="佐藤　寛也" userId="27837c8b-abaf-4096-b544-58e4cbe7054e" providerId="ADAL" clId="{4EF7329A-CC84-4005-9EEE-28C7F2DD44BB}" dt="2024-07-01T10:36:22.680" v="2599" actId="478"/>
          <ac:spMkLst>
            <pc:docMk/>
            <pc:sldMk cId="4078742442" sldId="1414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6:22.680" v="2599" actId="478"/>
          <ac:spMkLst>
            <pc:docMk/>
            <pc:sldMk cId="4078742442" sldId="1414"/>
            <ac:spMk id="13" creationId="{057E6938-EF25-914D-D785-B730E296D4D3}"/>
          </ac:spMkLst>
        </pc:spChg>
      </pc:sldChg>
      <pc:sldChg chg="addSp delSp modSp add mod">
        <pc:chgData name="佐藤　寛也" userId="27837c8b-abaf-4096-b544-58e4cbe7054e" providerId="ADAL" clId="{4EF7329A-CC84-4005-9EEE-28C7F2DD44BB}" dt="2024-07-01T10:36:27.544" v="2602"/>
        <pc:sldMkLst>
          <pc:docMk/>
          <pc:sldMk cId="412750678" sldId="1415"/>
        </pc:sldMkLst>
        <pc:spChg chg="mod">
          <ac:chgData name="佐藤　寛也" userId="27837c8b-abaf-4096-b544-58e4cbe7054e" providerId="ADAL" clId="{4EF7329A-CC84-4005-9EEE-28C7F2DD44BB}" dt="2024-07-01T10:29:10.333" v="2267" actId="20577"/>
          <ac:spMkLst>
            <pc:docMk/>
            <pc:sldMk cId="412750678" sldId="1415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29:33.621" v="2308" actId="20577"/>
          <ac:spMkLst>
            <pc:docMk/>
            <pc:sldMk cId="412750678" sldId="1415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EF7329A-CC84-4005-9EEE-28C7F2DD44BB}" dt="2024-07-01T10:36:27.544" v="2602"/>
          <ac:spMkLst>
            <pc:docMk/>
            <pc:sldMk cId="412750678" sldId="1415"/>
            <ac:spMk id="4" creationId="{7AB75484-1977-E7ED-2D0D-FCB4BF3BEFD6}"/>
          </ac:spMkLst>
        </pc:spChg>
        <pc:spChg chg="add mod">
          <ac:chgData name="佐藤　寛也" userId="27837c8b-abaf-4096-b544-58e4cbe7054e" providerId="ADAL" clId="{4EF7329A-CC84-4005-9EEE-28C7F2DD44BB}" dt="2024-07-01T10:36:27.544" v="2602"/>
          <ac:spMkLst>
            <pc:docMk/>
            <pc:sldMk cId="412750678" sldId="1415"/>
            <ac:spMk id="5" creationId="{E908BF0F-F80E-5E6A-18A1-3231287E2A8D}"/>
          </ac:spMkLst>
        </pc:spChg>
        <pc:spChg chg="add mod">
          <ac:chgData name="佐藤　寛也" userId="27837c8b-abaf-4096-b544-58e4cbe7054e" providerId="ADAL" clId="{4EF7329A-CC84-4005-9EEE-28C7F2DD44BB}" dt="2024-07-01T10:36:27.544" v="2602"/>
          <ac:spMkLst>
            <pc:docMk/>
            <pc:sldMk cId="412750678" sldId="1415"/>
            <ac:spMk id="7" creationId="{22CAA820-D4DB-6C3E-E67A-C2371173E5EA}"/>
          </ac:spMkLst>
        </pc:spChg>
        <pc:spChg chg="del">
          <ac:chgData name="佐藤　寛也" userId="27837c8b-abaf-4096-b544-58e4cbe7054e" providerId="ADAL" clId="{4EF7329A-CC84-4005-9EEE-28C7F2DD44BB}" dt="2024-07-01T10:36:27.271" v="2601" actId="478"/>
          <ac:spMkLst>
            <pc:docMk/>
            <pc:sldMk cId="412750678" sldId="1415"/>
            <ac:spMk id="11" creationId="{280B162B-F3E3-38D5-D7D2-85F3BB83C66A}"/>
          </ac:spMkLst>
        </pc:spChg>
        <pc:spChg chg="del">
          <ac:chgData name="佐藤　寛也" userId="27837c8b-abaf-4096-b544-58e4cbe7054e" providerId="ADAL" clId="{4EF7329A-CC84-4005-9EEE-28C7F2DD44BB}" dt="2024-07-01T10:36:27.271" v="2601" actId="478"/>
          <ac:spMkLst>
            <pc:docMk/>
            <pc:sldMk cId="412750678" sldId="1415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6:27.271" v="2601" actId="478"/>
          <ac:spMkLst>
            <pc:docMk/>
            <pc:sldMk cId="412750678" sldId="1415"/>
            <ac:spMk id="13" creationId="{057E6938-EF25-914D-D785-B730E296D4D3}"/>
          </ac:spMkLst>
        </pc:spChg>
      </pc:sldChg>
      <pc:sldChg chg="delSp modSp add del mod">
        <pc:chgData name="佐藤　寛也" userId="27837c8b-abaf-4096-b544-58e4cbe7054e" providerId="ADAL" clId="{4EF7329A-CC84-4005-9EEE-28C7F2DD44BB}" dt="2024-07-01T10:32:01.362" v="2500" actId="20577"/>
        <pc:sldMkLst>
          <pc:docMk/>
          <pc:sldMk cId="1741936773" sldId="1416"/>
        </pc:sldMkLst>
        <pc:spChg chg="mod">
          <ac:chgData name="佐藤　寛也" userId="27837c8b-abaf-4096-b544-58e4cbe7054e" providerId="ADAL" clId="{4EF7329A-CC84-4005-9EEE-28C7F2DD44BB}" dt="2024-07-01T10:30:08.583" v="2341" actId="20577"/>
          <ac:spMkLst>
            <pc:docMk/>
            <pc:sldMk cId="1741936773" sldId="1416"/>
            <ac:spMk id="2" creationId="{D049B836-353B-0EDB-5101-3437F71F2E4D}"/>
          </ac:spMkLst>
        </pc:spChg>
        <pc:spChg chg="mod">
          <ac:chgData name="佐藤　寛也" userId="27837c8b-abaf-4096-b544-58e4cbe7054e" providerId="ADAL" clId="{4EF7329A-CC84-4005-9EEE-28C7F2DD44BB}" dt="2024-07-01T10:32:01.362" v="2500" actId="20577"/>
          <ac:spMkLst>
            <pc:docMk/>
            <pc:sldMk cId="1741936773" sldId="1416"/>
            <ac:spMk id="3" creationId="{92A3CDA6-C2CF-9E57-ABBE-E6FF1371E360}"/>
          </ac:spMkLst>
        </pc:spChg>
        <pc:spChg chg="del">
          <ac:chgData name="佐藤　寛也" userId="27837c8b-abaf-4096-b544-58e4cbe7054e" providerId="ADAL" clId="{4EF7329A-CC84-4005-9EEE-28C7F2DD44BB}" dt="2024-07-01T10:30:43.017" v="2443" actId="478"/>
          <ac:spMkLst>
            <pc:docMk/>
            <pc:sldMk cId="1741936773" sldId="1416"/>
            <ac:spMk id="11" creationId="{280B162B-F3E3-38D5-D7D2-85F3BB83C66A}"/>
          </ac:spMkLst>
        </pc:spChg>
        <pc:spChg chg="del">
          <ac:chgData name="佐藤　寛也" userId="27837c8b-abaf-4096-b544-58e4cbe7054e" providerId="ADAL" clId="{4EF7329A-CC84-4005-9EEE-28C7F2DD44BB}" dt="2024-07-01T10:30:43.017" v="2443" actId="478"/>
          <ac:spMkLst>
            <pc:docMk/>
            <pc:sldMk cId="1741936773" sldId="1416"/>
            <ac:spMk id="12" creationId="{5F1580B5-9344-B223-A358-8F1A7F38DDEF}"/>
          </ac:spMkLst>
        </pc:spChg>
        <pc:spChg chg="del">
          <ac:chgData name="佐藤　寛也" userId="27837c8b-abaf-4096-b544-58e4cbe7054e" providerId="ADAL" clId="{4EF7329A-CC84-4005-9EEE-28C7F2DD44BB}" dt="2024-07-01T10:30:43.017" v="2443" actId="478"/>
          <ac:spMkLst>
            <pc:docMk/>
            <pc:sldMk cId="1741936773" sldId="1416"/>
            <ac:spMk id="13" creationId="{057E6938-EF25-914D-D785-B730E296D4D3}"/>
          </ac:spMkLst>
        </pc:spChg>
      </pc:sldChg>
    </pc:docChg>
  </pc:docChgLst>
  <pc:docChgLst>
    <pc:chgData name="佐藤　寛也" userId="27837c8b-abaf-4096-b544-58e4cbe7054e" providerId="ADAL" clId="{E665BF6D-53E2-4678-80A3-152FC3DE796C}"/>
    <pc:docChg chg="delSld modSld">
      <pc:chgData name="佐藤　寛也" userId="27837c8b-abaf-4096-b544-58e4cbe7054e" providerId="ADAL" clId="{E665BF6D-53E2-4678-80A3-152FC3DE796C}" dt="2024-09-05T05:21:53.095" v="1"/>
      <pc:docMkLst>
        <pc:docMk/>
      </pc:docMkLst>
      <pc:sldChg chg="del">
        <pc:chgData name="佐藤　寛也" userId="27837c8b-abaf-4096-b544-58e4cbe7054e" providerId="ADAL" clId="{E665BF6D-53E2-4678-80A3-152FC3DE796C}" dt="2024-09-05T05:01:45.089" v="0" actId="47"/>
        <pc:sldMkLst>
          <pc:docMk/>
          <pc:sldMk cId="3715238878" sldId="1404"/>
        </pc:sldMkLst>
      </pc:sldChg>
      <pc:sldChg chg="del">
        <pc:chgData name="佐藤　寛也" userId="27837c8b-abaf-4096-b544-58e4cbe7054e" providerId="ADAL" clId="{E665BF6D-53E2-4678-80A3-152FC3DE796C}" dt="2024-09-05T05:01:45.089" v="0" actId="47"/>
        <pc:sldMkLst>
          <pc:docMk/>
          <pc:sldMk cId="2177049298" sldId="1405"/>
        </pc:sldMkLst>
      </pc:sldChg>
      <pc:sldChg chg="del">
        <pc:chgData name="佐藤　寛也" userId="27837c8b-abaf-4096-b544-58e4cbe7054e" providerId="ADAL" clId="{E665BF6D-53E2-4678-80A3-152FC3DE796C}" dt="2024-09-05T05:01:45.089" v="0" actId="47"/>
        <pc:sldMkLst>
          <pc:docMk/>
          <pc:sldMk cId="3275520723" sldId="1406"/>
        </pc:sldMkLst>
      </pc:sldChg>
      <pc:sldChg chg="addSp modSp">
        <pc:chgData name="佐藤　寛也" userId="27837c8b-abaf-4096-b544-58e4cbe7054e" providerId="ADAL" clId="{E665BF6D-53E2-4678-80A3-152FC3DE796C}" dt="2024-09-05T05:21:53.095" v="1"/>
        <pc:sldMkLst>
          <pc:docMk/>
          <pc:sldMk cId="412750678" sldId="1415"/>
        </pc:sldMkLst>
        <pc:spChg chg="add mod">
          <ac:chgData name="佐藤　寛也" userId="27837c8b-abaf-4096-b544-58e4cbe7054e" providerId="ADAL" clId="{E665BF6D-53E2-4678-80A3-152FC3DE796C}" dt="2024-09-05T05:21:53.095" v="1"/>
          <ac:spMkLst>
            <pc:docMk/>
            <pc:sldMk cId="412750678" sldId="1415"/>
            <ac:spMk id="8" creationId="{84F3FA35-397D-8372-E6AC-8694A26E2F9E}"/>
          </ac:spMkLst>
        </pc:spChg>
      </pc:sldChg>
    </pc:docChg>
  </pc:docChgLst>
  <pc:docChgLst>
    <pc:chgData name="佐藤　寛也" userId="27837c8b-abaf-4096-b544-58e4cbe7054e" providerId="ADAL" clId="{802BD7D3-5B8E-47BD-BEC4-A2A194BD9C22}"/>
    <pc:docChg chg="undo redo custSel addSld modSld">
      <pc:chgData name="佐藤　寛也" userId="27837c8b-abaf-4096-b544-58e4cbe7054e" providerId="ADAL" clId="{802BD7D3-5B8E-47BD-BEC4-A2A194BD9C22}" dt="2024-09-14T03:59:57.351" v="1468" actId="20577"/>
      <pc:docMkLst>
        <pc:docMk/>
      </pc:docMkLst>
      <pc:sldChg chg="modSp add mod">
        <pc:chgData name="佐藤　寛也" userId="27837c8b-abaf-4096-b544-58e4cbe7054e" providerId="ADAL" clId="{802BD7D3-5B8E-47BD-BEC4-A2A194BD9C22}" dt="2024-09-14T00:54:33.251" v="141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802BD7D3-5B8E-47BD-BEC4-A2A194BD9C22}" dt="2024-09-14T00:54:33.251" v="141" actId="20577"/>
          <ac:spMkLst>
            <pc:docMk/>
            <pc:sldMk cId="2773059782" sldId="262"/>
            <ac:spMk id="5" creationId="{A7201A02-03B9-8403-FCB4-AABFF0B4C827}"/>
          </ac:spMkLst>
        </pc:spChg>
      </pc:sldChg>
      <pc:sldChg chg="delSp modSp mod">
        <pc:chgData name="佐藤　寛也" userId="27837c8b-abaf-4096-b544-58e4cbe7054e" providerId="ADAL" clId="{802BD7D3-5B8E-47BD-BEC4-A2A194BD9C22}" dt="2024-09-14T03:59:57.351" v="1468" actId="20577"/>
        <pc:sldMkLst>
          <pc:docMk/>
          <pc:sldMk cId="412750678" sldId="1415"/>
        </pc:sldMkLst>
        <pc:spChg chg="mod">
          <ac:chgData name="佐藤　寛也" userId="27837c8b-abaf-4096-b544-58e4cbe7054e" providerId="ADAL" clId="{802BD7D3-5B8E-47BD-BEC4-A2A194BD9C22}" dt="2024-09-14T00:53:04.276" v="13" actId="255"/>
          <ac:spMkLst>
            <pc:docMk/>
            <pc:sldMk cId="412750678" sldId="1415"/>
            <ac:spMk id="2" creationId="{D049B836-353B-0EDB-5101-3437F71F2E4D}"/>
          </ac:spMkLst>
        </pc:spChg>
        <pc:spChg chg="del">
          <ac:chgData name="佐藤　寛也" userId="27837c8b-abaf-4096-b544-58e4cbe7054e" providerId="ADAL" clId="{802BD7D3-5B8E-47BD-BEC4-A2A194BD9C22}" dt="2024-09-14T00:53:38.567" v="106" actId="478"/>
          <ac:spMkLst>
            <pc:docMk/>
            <pc:sldMk cId="412750678" sldId="1415"/>
            <ac:spMk id="5" creationId="{E908BF0F-F80E-5E6A-18A1-3231287E2A8D}"/>
          </ac:spMkLst>
        </pc:spChg>
        <pc:spChg chg="mod">
          <ac:chgData name="佐藤　寛也" userId="27837c8b-abaf-4096-b544-58e4cbe7054e" providerId="ADAL" clId="{802BD7D3-5B8E-47BD-BEC4-A2A194BD9C22}" dt="2024-09-14T00:54:03.743" v="133" actId="20577"/>
          <ac:spMkLst>
            <pc:docMk/>
            <pc:sldMk cId="412750678" sldId="1415"/>
            <ac:spMk id="7" creationId="{22CAA820-D4DB-6C3E-E67A-C2371173E5EA}"/>
          </ac:spMkLst>
        </pc:spChg>
        <pc:spChg chg="mod">
          <ac:chgData name="佐藤　寛也" userId="27837c8b-abaf-4096-b544-58e4cbe7054e" providerId="ADAL" clId="{802BD7D3-5B8E-47BD-BEC4-A2A194BD9C22}" dt="2024-09-14T03:59:57.351" v="1468" actId="20577"/>
          <ac:spMkLst>
            <pc:docMk/>
            <pc:sldMk cId="412750678" sldId="1415"/>
            <ac:spMk id="8" creationId="{84F3FA35-397D-8372-E6AC-8694A26E2F9E}"/>
          </ac:spMkLst>
        </pc:spChg>
      </pc:sldChg>
      <pc:sldChg chg="addSp modSp mod">
        <pc:chgData name="佐藤　寛也" userId="27837c8b-abaf-4096-b544-58e4cbe7054e" providerId="ADAL" clId="{802BD7D3-5B8E-47BD-BEC4-A2A194BD9C22}" dt="2024-09-14T01:47:03.869" v="1321" actId="2711"/>
        <pc:sldMkLst>
          <pc:docMk/>
          <pc:sldMk cId="1741936773" sldId="1416"/>
        </pc:sldMkLst>
        <pc:spChg chg="mod">
          <ac:chgData name="佐藤　寛也" userId="27837c8b-abaf-4096-b544-58e4cbe7054e" providerId="ADAL" clId="{802BD7D3-5B8E-47BD-BEC4-A2A194BD9C22}" dt="2024-09-14T01:44:17.829" v="1320" actId="20577"/>
          <ac:spMkLst>
            <pc:docMk/>
            <pc:sldMk cId="1741936773" sldId="141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802BD7D3-5B8E-47BD-BEC4-A2A194BD9C22}" dt="2024-09-14T01:47:03.869" v="1321" actId="2711"/>
          <ac:spMkLst>
            <pc:docMk/>
            <pc:sldMk cId="1741936773" sldId="1416"/>
            <ac:spMk id="5" creationId="{86C130C3-5098-F574-4441-8E0E29C561A3}"/>
          </ac:spMkLst>
        </pc:spChg>
        <pc:picChg chg="add mod">
          <ac:chgData name="佐藤　寛也" userId="27837c8b-abaf-4096-b544-58e4cbe7054e" providerId="ADAL" clId="{802BD7D3-5B8E-47BD-BEC4-A2A194BD9C22}" dt="2024-09-14T01:43:50.792" v="1261"/>
          <ac:picMkLst>
            <pc:docMk/>
            <pc:sldMk cId="1741936773" sldId="1416"/>
            <ac:picMk id="4" creationId="{AB1E859F-D02B-5639-D810-A51C2FDC1732}"/>
          </ac:picMkLst>
        </pc:picChg>
      </pc:sldChg>
      <pc:sldChg chg="modSp new mod">
        <pc:chgData name="佐藤　寛也" userId="27837c8b-abaf-4096-b544-58e4cbe7054e" providerId="ADAL" clId="{802BD7D3-5B8E-47BD-BEC4-A2A194BD9C22}" dt="2024-09-14T01:47:24.453" v="1323"/>
        <pc:sldMkLst>
          <pc:docMk/>
          <pc:sldMk cId="2444527434" sldId="1417"/>
        </pc:sldMkLst>
        <pc:spChg chg="mod">
          <ac:chgData name="佐藤　寛也" userId="27837c8b-abaf-4096-b544-58e4cbe7054e" providerId="ADAL" clId="{802BD7D3-5B8E-47BD-BEC4-A2A194BD9C22}" dt="2024-09-14T00:54:55.764" v="163" actId="20577"/>
          <ac:spMkLst>
            <pc:docMk/>
            <pc:sldMk cId="2444527434" sldId="1417"/>
            <ac:spMk id="2" creationId="{01203FBA-8C23-01EA-9AF7-EB91804A2A89}"/>
          </ac:spMkLst>
        </pc:spChg>
        <pc:spChg chg="mod">
          <ac:chgData name="佐藤　寛也" userId="27837c8b-abaf-4096-b544-58e4cbe7054e" providerId="ADAL" clId="{802BD7D3-5B8E-47BD-BEC4-A2A194BD9C22}" dt="2024-09-14T01:47:24.453" v="1323"/>
          <ac:spMkLst>
            <pc:docMk/>
            <pc:sldMk cId="2444527434" sldId="1417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3:59:40.735" v="1466" actId="20577"/>
        <pc:sldMkLst>
          <pc:docMk/>
          <pc:sldMk cId="4156450139" sldId="1418"/>
        </pc:sldMkLst>
        <pc:spChg chg="mod">
          <ac:chgData name="佐藤　寛也" userId="27837c8b-abaf-4096-b544-58e4cbe7054e" providerId="ADAL" clId="{802BD7D3-5B8E-47BD-BEC4-A2A194BD9C22}" dt="2024-09-14T03:59:40.735" v="1466" actId="20577"/>
          <ac:spMkLst>
            <pc:docMk/>
            <pc:sldMk cId="4156450139" sldId="1418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3:59:09.861" v="1430" actId="20577"/>
        <pc:sldMkLst>
          <pc:docMk/>
          <pc:sldMk cId="3793226055" sldId="1419"/>
        </pc:sldMkLst>
        <pc:spChg chg="mod">
          <ac:chgData name="佐藤　寛也" userId="27837c8b-abaf-4096-b544-58e4cbe7054e" providerId="ADAL" clId="{802BD7D3-5B8E-47BD-BEC4-A2A194BD9C22}" dt="2024-09-14T03:59:09.861" v="1430" actId="20577"/>
          <ac:spMkLst>
            <pc:docMk/>
            <pc:sldMk cId="3793226055" sldId="1419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3:58:47.643" v="1384" actId="20577"/>
        <pc:sldMkLst>
          <pc:docMk/>
          <pc:sldMk cId="2183055692" sldId="1420"/>
        </pc:sldMkLst>
        <pc:spChg chg="mod">
          <ac:chgData name="佐藤　寛也" userId="27837c8b-abaf-4096-b544-58e4cbe7054e" providerId="ADAL" clId="{802BD7D3-5B8E-47BD-BEC4-A2A194BD9C22}" dt="2024-09-14T03:58:47.643" v="1384" actId="20577"/>
          <ac:spMkLst>
            <pc:docMk/>
            <pc:sldMk cId="2183055692" sldId="1420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3:58:06.131" v="1360" actId="20577"/>
        <pc:sldMkLst>
          <pc:docMk/>
          <pc:sldMk cId="120042679" sldId="1421"/>
        </pc:sldMkLst>
        <pc:spChg chg="mod">
          <ac:chgData name="佐藤　寛也" userId="27837c8b-abaf-4096-b544-58e4cbe7054e" providerId="ADAL" clId="{802BD7D3-5B8E-47BD-BEC4-A2A194BD9C22}" dt="2024-09-14T03:58:06.131" v="1360" actId="20577"/>
          <ac:spMkLst>
            <pc:docMk/>
            <pc:sldMk cId="120042679" sldId="1421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3:57:59.582" v="1359" actId="20577"/>
        <pc:sldMkLst>
          <pc:docMk/>
          <pc:sldMk cId="2262787683" sldId="1422"/>
        </pc:sldMkLst>
        <pc:spChg chg="mod">
          <ac:chgData name="佐藤　寛也" userId="27837c8b-abaf-4096-b544-58e4cbe7054e" providerId="ADAL" clId="{802BD7D3-5B8E-47BD-BEC4-A2A194BD9C22}" dt="2024-09-14T03:57:59.582" v="1359" actId="20577"/>
          <ac:spMkLst>
            <pc:docMk/>
            <pc:sldMk cId="2262787683" sldId="1422"/>
            <ac:spMk id="3" creationId="{C177C62A-7599-2F90-47A1-CD22D16E217E}"/>
          </ac:spMkLst>
        </pc:spChg>
      </pc:sldChg>
      <pc:sldChg chg="modSp add mod">
        <pc:chgData name="佐藤　寛也" userId="27837c8b-abaf-4096-b544-58e4cbe7054e" providerId="ADAL" clId="{802BD7D3-5B8E-47BD-BEC4-A2A194BD9C22}" dt="2024-09-14T03:57:26.544" v="1333" actId="20577"/>
        <pc:sldMkLst>
          <pc:docMk/>
          <pc:sldMk cId="3985247531" sldId="1423"/>
        </pc:sldMkLst>
        <pc:spChg chg="mod">
          <ac:chgData name="佐藤　寛也" userId="27837c8b-abaf-4096-b544-58e4cbe7054e" providerId="ADAL" clId="{802BD7D3-5B8E-47BD-BEC4-A2A194BD9C22}" dt="2024-09-14T03:57:26.544" v="1333" actId="20577"/>
          <ac:spMkLst>
            <pc:docMk/>
            <pc:sldMk cId="3985247531" sldId="1423"/>
            <ac:spMk id="3" creationId="{C177C62A-7599-2F90-47A1-CD22D16E217E}"/>
          </ac:spMkLst>
        </pc:spChg>
      </pc:sldChg>
    </pc:docChg>
  </pc:docChgLst>
  <pc:docChgLst>
    <pc:chgData name="佐藤　寛也" userId="27837c8b-abaf-4096-b544-58e4cbe7054e" providerId="ADAL" clId="{8075D52F-333E-4A5A-B35B-BE13E9AF00C9}"/>
    <pc:docChg chg="custSel delSld modSld">
      <pc:chgData name="佐藤　寛也" userId="27837c8b-abaf-4096-b544-58e4cbe7054e" providerId="ADAL" clId="{8075D52F-333E-4A5A-B35B-BE13E9AF00C9}" dt="2024-09-04T10:34:40.611" v="71" actId="47"/>
      <pc:docMkLst>
        <pc:docMk/>
      </pc:docMkLst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2292264982" sldId="256"/>
        </pc:sldMkLst>
      </pc:sldChg>
      <pc:sldChg chg="modSp mod">
        <pc:chgData name="佐藤　寛也" userId="27837c8b-abaf-4096-b544-58e4cbe7054e" providerId="ADAL" clId="{8075D52F-333E-4A5A-B35B-BE13E9AF00C9}" dt="2024-09-04T10:31:51.508" v="0" actId="20577"/>
        <pc:sldMkLst>
          <pc:docMk/>
          <pc:sldMk cId="3715238878" sldId="1404"/>
        </pc:sldMkLst>
        <pc:spChg chg="mod">
          <ac:chgData name="佐藤　寛也" userId="27837c8b-abaf-4096-b544-58e4cbe7054e" providerId="ADAL" clId="{8075D52F-333E-4A5A-B35B-BE13E9AF00C9}" dt="2024-09-04T10:31:51.508" v="0" actId="20577"/>
          <ac:spMkLst>
            <pc:docMk/>
            <pc:sldMk cId="3715238878" sldId="1404"/>
            <ac:spMk id="5" creationId="{45C54058-130A-118C-9ED6-02A8129A3138}"/>
          </ac:spMkLst>
        </pc:spChg>
      </pc:sldChg>
      <pc:sldChg chg="modSp mod">
        <pc:chgData name="佐藤　寛也" userId="27837c8b-abaf-4096-b544-58e4cbe7054e" providerId="ADAL" clId="{8075D52F-333E-4A5A-B35B-BE13E9AF00C9}" dt="2024-09-04T10:33:48.482" v="70" actId="20577"/>
        <pc:sldMkLst>
          <pc:docMk/>
          <pc:sldMk cId="3275520723" sldId="1406"/>
        </pc:sldMkLst>
        <pc:spChg chg="mod">
          <ac:chgData name="佐藤　寛也" userId="27837c8b-abaf-4096-b544-58e4cbe7054e" providerId="ADAL" clId="{8075D52F-333E-4A5A-B35B-BE13E9AF00C9}" dt="2024-09-04T10:33:48.482" v="70" actId="20577"/>
          <ac:spMkLst>
            <pc:docMk/>
            <pc:sldMk cId="3275520723" sldId="1406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933987196" sldId="1412"/>
        </pc:sldMkLst>
      </pc:sldChg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3539333059" sldId="1413"/>
        </pc:sldMkLst>
      </pc:sldChg>
      <pc:sldChg chg="del">
        <pc:chgData name="佐藤　寛也" userId="27837c8b-abaf-4096-b544-58e4cbe7054e" providerId="ADAL" clId="{8075D52F-333E-4A5A-B35B-BE13E9AF00C9}" dt="2024-09-04T10:34:40.611" v="71" actId="47"/>
        <pc:sldMkLst>
          <pc:docMk/>
          <pc:sldMk cId="4078742442" sldId="14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49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 A Semester utelcon Information Session Part I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uthVkkVf6i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utokyo_account/mfa/init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utokyo_account/mfa/#if-you-cannot-verify-your-identity-and-failed-to-sign-in-due-to-phone-malfunction-or-model-chan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old.ecc.u-tokyo.ac.jp/system/eccs_cloud_email_polic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suppor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suppo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質疑応答</a:t>
            </a:r>
            <a:r>
              <a:rPr kumimoji="1" lang="ja-JP" altLang="en-US" sz="2400" b="0" dirty="0"/>
              <a:t>（記録）</a:t>
            </a:r>
            <a:endParaRPr kumimoji="1" lang="en-US" altLang="ja-JP" sz="2400" b="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説明者・サポーターが応答します</a:t>
            </a:r>
            <a:endParaRPr kumimoji="1" lang="en-US" altLang="ja-JP" dirty="0"/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Session on ICT Systems and Tools for </a:t>
            </a:r>
            <a:r>
              <a:rPr kumimoji="1" lang="en-US" altLang="ja-JP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UTokyo</a:t>
            </a: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Members</a:t>
            </a:r>
            <a:b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en-US" altLang="ja-JP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Conducted in English</a:t>
            </a: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ja-JP" altLang="en-US" b="1" dirty="0"/>
              <a:t>説明会資料日本語訳版</a:t>
            </a:r>
            <a:endParaRPr lang="en-US" altLang="ja-JP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AB75484-1977-E7ED-2D0D-FCB4BF3BEFD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CAA820-D4DB-6C3E-E67A-C2371173E5EA}"/>
              </a:ext>
            </a:extLst>
          </p:cNvPr>
          <p:cNvSpPr txBox="1"/>
          <p:nvPr/>
        </p:nvSpPr>
        <p:spPr>
          <a:xfrm>
            <a:off x="8452899" y="4471046"/>
            <a:ext cx="3653758" cy="1573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200" b="1" dirty="0" err="1">
                <a:solidFill>
                  <a:srgbClr val="127C32"/>
                </a:solidFill>
              </a:rPr>
              <a:t>slido</a:t>
            </a:r>
            <a:r>
              <a:rPr lang="ja-JP" altLang="en-US" sz="2200" b="1" dirty="0"/>
              <a:t>で寄せられた質問と</a:t>
            </a:r>
            <a:br>
              <a:rPr lang="en-US" altLang="ja-JP" sz="2200" b="1" dirty="0"/>
            </a:br>
            <a:r>
              <a:rPr lang="ja-JP" altLang="en-US" sz="2200" b="1" dirty="0"/>
              <a:t>それに対しての回答も，</a:t>
            </a:r>
            <a:br>
              <a:rPr lang="en-US" altLang="ja-JP" sz="2200" b="1" dirty="0"/>
            </a:br>
            <a:r>
              <a:rPr lang="ja-JP" altLang="en-US" sz="2200" b="1" dirty="0"/>
              <a:t>この記録に掲載しています</a:t>
            </a:r>
            <a:endParaRPr lang="en-US" altLang="ja-JP" sz="2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F3FA35-397D-8372-E6AC-8694A26E2F9E}"/>
              </a:ext>
            </a:extLst>
          </p:cNvPr>
          <p:cNvSpPr txBox="1"/>
          <p:nvPr/>
        </p:nvSpPr>
        <p:spPr>
          <a:xfrm>
            <a:off x="8528817" y="6550223"/>
            <a:ext cx="366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>
                <a:solidFill>
                  <a:schemeClr val="bg1"/>
                </a:solidFill>
                <a:latin typeface="Consolas" panose="020B0609020204030204" pitchFamily="49" charset="0"/>
              </a:rPr>
              <a:t>Ver 3.01 </a:t>
            </a:r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Last updated on 2024/09/14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ご清聴ありがとうございました</a:t>
            </a:r>
            <a:endParaRPr kumimoji="1" lang="en-US" altLang="ja-JP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説明資料は </a:t>
            </a:r>
            <a:r>
              <a:rPr kumimoji="1" lang="en-US" altLang="ja-JP" dirty="0" err="1"/>
              <a:t>utelecon</a:t>
            </a:r>
            <a:r>
              <a:rPr kumimoji="1" lang="en-US" altLang="ja-JP" dirty="0"/>
              <a:t> </a:t>
            </a:r>
            <a:r>
              <a:rPr lang="ja-JP" altLang="en-US" dirty="0"/>
              <a:t>に掲載いたします</a:t>
            </a:r>
            <a:endParaRPr lang="en-US" altLang="ja-JP" dirty="0"/>
          </a:p>
          <a:p>
            <a:r>
              <a:rPr lang="ja-JP" altLang="en-US" dirty="0"/>
              <a:t>事後アンケートへのご協力をよろしくお願いいたします</a:t>
            </a:r>
            <a:endParaRPr lang="en-US" altLang="ja-JP" dirty="0"/>
          </a:p>
          <a:p>
            <a:r>
              <a:rPr kumimoji="1" lang="ja-JP" altLang="en-US" dirty="0"/>
              <a:t>（この</a:t>
            </a:r>
            <a:r>
              <a:rPr lang="en-US" altLang="ja-JP" dirty="0"/>
              <a:t>QR</a:t>
            </a:r>
            <a:r>
              <a:rPr lang="ja-JP" altLang="en-US" dirty="0"/>
              <a:t>コードまたはリンクからアクセスできます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Session on ICT Systems and Tools for </a:t>
            </a:r>
            <a:r>
              <a:rPr kumimoji="1" lang="en-US" altLang="ja-JP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UTokyo</a:t>
            </a: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Members</a:t>
            </a:r>
            <a:b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en-US" altLang="ja-JP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Conducted in English</a:t>
            </a:r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ja-JP" altLang="en-US" b="1" dirty="0"/>
              <a:t>説明会資料日本語訳版</a:t>
            </a:r>
            <a:endParaRPr lang="en-US" altLang="ja-JP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1E859F-D02B-5639-D810-A51C2FDC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893" y="4487069"/>
            <a:ext cx="1123156" cy="112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C130C3-5098-F574-4441-8E0E29C561A3}"/>
              </a:ext>
            </a:extLst>
          </p:cNvPr>
          <p:cNvSpPr txBox="1"/>
          <p:nvPr/>
        </p:nvSpPr>
        <p:spPr>
          <a:xfrm>
            <a:off x="7797006" y="5752861"/>
            <a:ext cx="38949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https://forms.office.com/r/uthVkkVf6i</a:t>
            </a:r>
            <a:endParaRPr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3"/>
            <a:ext cx="10515600" cy="53007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私たちは全員が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Account </a:t>
            </a:r>
            <a:r>
              <a:rPr kumimoji="1" lang="ja-JP" altLang="en-US" dirty="0"/>
              <a:t>の多要素認証を有効にする必要がありますか？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 err="1">
                <a:solidFill>
                  <a:schemeClr val="accent6"/>
                </a:solidFill>
              </a:rPr>
              <a:t>UTokyo</a:t>
            </a:r>
            <a:r>
              <a:rPr kumimoji="1" lang="en-US" altLang="ja-JP" dirty="0">
                <a:solidFill>
                  <a:schemeClr val="accent6"/>
                </a:solidFill>
              </a:rPr>
              <a:t> Account </a:t>
            </a:r>
            <a:r>
              <a:rPr kumimoji="1" lang="ja-JP" altLang="en-US" dirty="0">
                <a:solidFill>
                  <a:schemeClr val="accent6"/>
                </a:solidFill>
              </a:rPr>
              <a:t>をお持ちの方全員にお願いしています．全学のセキュリティ向上のためには，皆さんのご協力が不可欠です．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ご不明な点がございましたら，</a:t>
            </a:r>
            <a:r>
              <a:rPr kumimoji="1" lang="en-US" altLang="ja-JP" dirty="0" err="1">
                <a:solidFill>
                  <a:schemeClr val="accent6"/>
                </a:solidFill>
              </a:rPr>
              <a:t>utelecon</a:t>
            </a:r>
            <a:r>
              <a:rPr kumimoji="1" lang="en-US" altLang="ja-JP" dirty="0">
                <a:solidFill>
                  <a:schemeClr val="accent6"/>
                </a:solidFill>
              </a:rPr>
              <a:t> </a:t>
            </a:r>
            <a:r>
              <a:rPr kumimoji="1" lang="ja-JP" altLang="en-US" dirty="0">
                <a:solidFill>
                  <a:schemeClr val="accent6"/>
                </a:solidFill>
              </a:rPr>
              <a:t>サポート窓口までお問い合わせください．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ja-JP" dirty="0"/>
              <a:t>iPhone </a:t>
            </a:r>
            <a:r>
              <a:rPr kumimoji="1" lang="ja-JP" altLang="en-US" dirty="0"/>
              <a:t>に </a:t>
            </a:r>
            <a:r>
              <a:rPr kumimoji="1" lang="en-US" altLang="ja-JP" dirty="0"/>
              <a:t>Microsoft</a:t>
            </a:r>
            <a:r>
              <a:rPr kumimoji="1" lang="ja-JP" altLang="en-US" dirty="0"/>
              <a:t> の認証システムを設定するには？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App Store </a:t>
            </a:r>
            <a:r>
              <a:rPr kumimoji="1" lang="ja-JP" altLang="en-US" dirty="0">
                <a:solidFill>
                  <a:schemeClr val="accent6"/>
                </a:solidFill>
              </a:rPr>
              <a:t>からインストールするだけですが，注意点や落とし穴があります．このページですべて説明されています．</a:t>
            </a:r>
            <a:br>
              <a:rPr kumimoji="1" lang="en-US" altLang="ja-JP" dirty="0"/>
            </a:br>
            <a:r>
              <a:rPr kumimoji="1" lang="en-US" altLang="ja-JP" sz="2000" dirty="0">
                <a:hlinkClick r:id="rId2"/>
              </a:rPr>
              <a:t>https://utelecon.adm.u-tokyo.ac.jp/en/utokyo_account/mfa/initial/</a:t>
            </a:r>
            <a:endParaRPr kumimoji="1" lang="en-US" altLang="ja-JP" sz="2000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この情報をよく読んでセットアップしてください．うまくいかない場合は，サポート窓口までお知らせください．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52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kumimoji="1" lang="ja-JP" altLang="en-US" dirty="0"/>
              <a:t>毎学期，</a:t>
            </a:r>
            <a:r>
              <a:rPr lang="ja-JP" altLang="en-US" dirty="0"/>
              <a:t>多要素認証の</a:t>
            </a:r>
            <a:r>
              <a:rPr kumimoji="1" lang="ja-JP" altLang="en-US" dirty="0"/>
              <a:t>設定をし直す必要がありますか？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いいえ，学期ごとに初期設定を繰り返す必要はありません．一度設定すれば，あとは </a:t>
            </a:r>
            <a:r>
              <a:rPr kumimoji="1" lang="en-US" altLang="ja-JP" dirty="0">
                <a:solidFill>
                  <a:schemeClr val="accent6"/>
                </a:solidFill>
              </a:rPr>
              <a:t>Authenticator </a:t>
            </a:r>
            <a:r>
              <a:rPr kumimoji="1" lang="ja-JP" altLang="en-US" dirty="0">
                <a:solidFill>
                  <a:schemeClr val="accent6"/>
                </a:solidFill>
              </a:rPr>
              <a:t>アプリまたは電話番号を使って毎回ログインするだけです．端末を変更した場合は，再度多要素認証の設定が必要になる場合があります．設定については </a:t>
            </a:r>
            <a:r>
              <a:rPr kumimoji="1" lang="en-US" altLang="ja-JP" dirty="0" err="1">
                <a:solidFill>
                  <a:schemeClr val="accent6"/>
                </a:solidFill>
                <a:hlinkClick r:id="rId2"/>
              </a:rPr>
              <a:t>utelecon</a:t>
            </a:r>
            <a:r>
              <a:rPr kumimoji="1" lang="en-US" altLang="ja-JP" dirty="0">
                <a:solidFill>
                  <a:schemeClr val="accent6"/>
                </a:solidFill>
                <a:hlinkClick r:id="rId2"/>
              </a:rPr>
              <a:t> </a:t>
            </a:r>
            <a:r>
              <a:rPr kumimoji="1" lang="ja-JP" altLang="en-US" dirty="0">
                <a:solidFill>
                  <a:schemeClr val="accent6"/>
                </a:solidFill>
                <a:hlinkClick r:id="rId2"/>
              </a:rPr>
              <a:t>のページ</a:t>
            </a:r>
            <a:r>
              <a:rPr kumimoji="1" lang="ja-JP" altLang="en-US" dirty="0">
                <a:solidFill>
                  <a:schemeClr val="accent6"/>
                </a:solidFill>
              </a:rPr>
              <a:t>をご参照ください．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kumimoji="1" lang="ja-JP" altLang="en-US" dirty="0"/>
              <a:t>東京大学以外の </a:t>
            </a:r>
            <a:r>
              <a:rPr kumimoji="1" lang="en-US" altLang="ja-JP" dirty="0"/>
              <a:t>Zoom </a:t>
            </a:r>
            <a:r>
              <a:rPr kumimoji="1" lang="ja-JP" altLang="en-US" dirty="0"/>
              <a:t>アカウントで授業をおこなってもよいでしょうか</a:t>
            </a:r>
            <a:r>
              <a:rPr lang="ja-JP" altLang="en-US" dirty="0"/>
              <a:t>？</a:t>
            </a:r>
            <a:endParaRPr kumimoji="1" lang="en-US" altLang="ja-JP" dirty="0"/>
          </a:p>
          <a:p>
            <a:pPr lvl="1">
              <a:lnSpc>
                <a:spcPct val="11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無料の </a:t>
            </a:r>
            <a:r>
              <a:rPr kumimoji="1" lang="en-US" altLang="ja-JP" dirty="0">
                <a:solidFill>
                  <a:schemeClr val="accent6"/>
                </a:solidFill>
              </a:rPr>
              <a:t>Zoom </a:t>
            </a:r>
            <a:r>
              <a:rPr kumimoji="1" lang="ja-JP" altLang="en-US" dirty="0">
                <a:solidFill>
                  <a:schemeClr val="accent6"/>
                </a:solidFill>
              </a:rPr>
              <a:t>アカウントは機能が</a:t>
            </a:r>
            <a:r>
              <a:rPr lang="ja-JP" altLang="en-US" dirty="0">
                <a:solidFill>
                  <a:schemeClr val="accent6"/>
                </a:solidFill>
              </a:rPr>
              <a:t>限定</a:t>
            </a:r>
            <a:r>
              <a:rPr kumimoji="1" lang="ja-JP" altLang="en-US" dirty="0">
                <a:solidFill>
                  <a:schemeClr val="accent6"/>
                </a:solidFill>
              </a:rPr>
              <a:t>的で，使い勝手は劣ります．例えば，東京大学の</a:t>
            </a:r>
            <a:r>
              <a:rPr kumimoji="1" lang="en-US" altLang="ja-JP" dirty="0">
                <a:solidFill>
                  <a:schemeClr val="accent6"/>
                </a:solidFill>
              </a:rPr>
              <a:t> Zoom </a:t>
            </a:r>
            <a:r>
              <a:rPr kumimoji="1" lang="ja-JP" altLang="en-US" dirty="0">
                <a:solidFill>
                  <a:schemeClr val="accent6"/>
                </a:solidFill>
              </a:rPr>
              <a:t>を利用すれば，他の本学構成員にミーティングのサポートを依頼できます．また，東京大学以外の組織が提供する </a:t>
            </a:r>
            <a:r>
              <a:rPr kumimoji="1" lang="en-US" altLang="ja-JP" dirty="0">
                <a:solidFill>
                  <a:schemeClr val="accent6"/>
                </a:solidFill>
              </a:rPr>
              <a:t>Zoom </a:t>
            </a:r>
            <a:r>
              <a:rPr kumimoji="1" lang="ja-JP" altLang="en-US" dirty="0">
                <a:solidFill>
                  <a:schemeClr val="accent6"/>
                </a:solidFill>
              </a:rPr>
              <a:t>アカウントを使用することを妨げるものではありませんが，アプリ内で簡単に </a:t>
            </a:r>
            <a:r>
              <a:rPr kumimoji="1" lang="en-US" altLang="ja-JP" dirty="0">
                <a:solidFill>
                  <a:schemeClr val="accent6"/>
                </a:solidFill>
              </a:rPr>
              <a:t>Zoom </a:t>
            </a:r>
            <a:r>
              <a:rPr kumimoji="1" lang="ja-JP" altLang="en-US" dirty="0">
                <a:solidFill>
                  <a:schemeClr val="accent6"/>
                </a:solidFill>
              </a:rPr>
              <a:t>アカウントを切り替えることもできますので，お勧めはしていません．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4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ECCS </a:t>
            </a:r>
            <a:r>
              <a:rPr kumimoji="1" lang="ja-JP" altLang="en-US" dirty="0"/>
              <a:t>クラウドメールに保存した情報</a:t>
            </a:r>
            <a:r>
              <a:rPr kumimoji="1" lang="ja-JP" altLang="en-US" sz="2600" dirty="0"/>
              <a:t>（</a:t>
            </a:r>
            <a:r>
              <a:rPr kumimoji="1" lang="en-US" altLang="ja-JP" sz="2600" dirty="0"/>
              <a:t>Google </a:t>
            </a:r>
            <a:r>
              <a:rPr kumimoji="1" lang="en-US" altLang="ja-JP" sz="2600" dirty="0" err="1"/>
              <a:t>Colab</a:t>
            </a:r>
            <a:r>
              <a:rPr kumimoji="1" lang="en-US" altLang="ja-JP" sz="2600" dirty="0"/>
              <a:t> </a:t>
            </a:r>
            <a:r>
              <a:rPr kumimoji="1" lang="ja-JP" altLang="en-US" sz="2600" dirty="0"/>
              <a:t>など）</a:t>
            </a:r>
            <a:r>
              <a:rPr kumimoji="1" lang="ja-JP" altLang="en-US" dirty="0"/>
              <a:t>は，本人以外（職員や </a:t>
            </a:r>
            <a:r>
              <a:rPr kumimoji="1" lang="en-US" altLang="ja-JP" dirty="0"/>
              <a:t>Google </a:t>
            </a:r>
            <a:r>
              <a:rPr kumimoji="1" lang="ja-JP" altLang="en-US" dirty="0"/>
              <a:t>社など）が見ることはできますか？</a:t>
            </a:r>
            <a:br>
              <a:rPr kumimoji="1" lang="en-US" altLang="ja-JP" dirty="0"/>
            </a:br>
            <a:r>
              <a:rPr kumimoji="1" lang="ja-JP" altLang="en-US" dirty="0"/>
              <a:t>セキュリティはどうなっていますか？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個人の </a:t>
            </a:r>
            <a:r>
              <a:rPr kumimoji="1" lang="en-US" altLang="ja-JP" dirty="0">
                <a:solidFill>
                  <a:schemeClr val="accent6"/>
                </a:solidFill>
              </a:rPr>
              <a:t>Google </a:t>
            </a:r>
            <a:r>
              <a:rPr kumimoji="1" lang="ja-JP" altLang="en-US" dirty="0">
                <a:solidFill>
                  <a:schemeClr val="accent6"/>
                </a:solidFill>
              </a:rPr>
              <a:t>アカウントと同様，プライバシーは保護されます．法法令上やコンプライアンス上の問題が発生した場合など，稀に例外が発生することがありますが，これは極めて例外的なケースです．詳しくはこちらの記事をご覧ください．</a:t>
            </a:r>
            <a:br>
              <a:rPr kumimoji="1" lang="en-US" altLang="ja-JP" dirty="0"/>
            </a:br>
            <a:r>
              <a:rPr kumimoji="1" lang="en-US" altLang="ja-JP" sz="2000" dirty="0">
                <a:hlinkClick r:id="rId2"/>
              </a:rPr>
              <a:t>https://www-old.ecc.u-tokyo.ac.jp/system/eccs_cloud_email_policy.html</a:t>
            </a:r>
            <a:endParaRPr kumimoji="1" lang="en-US" altLang="ja-JP" sz="2000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東京大学の </a:t>
            </a:r>
            <a:r>
              <a:rPr kumimoji="1" lang="en-US" altLang="ja-JP" dirty="0"/>
              <a:t>Gmail </a:t>
            </a:r>
            <a:r>
              <a:rPr kumimoji="1" lang="ja-JP" altLang="en-US" dirty="0"/>
              <a:t>アカウント（</a:t>
            </a:r>
            <a:r>
              <a:rPr kumimoji="1" lang="en-US" altLang="ja-JP" dirty="0"/>
              <a:t>ECCS </a:t>
            </a:r>
            <a:r>
              <a:rPr kumimoji="1" lang="ja-JP" altLang="en-US" dirty="0"/>
              <a:t>クラウドメール）の管理に </a:t>
            </a:r>
            <a:r>
              <a:rPr kumimoji="1" lang="en-US" altLang="ja-JP" dirty="0"/>
              <a:t>Thunderbird </a:t>
            </a:r>
            <a:r>
              <a:rPr kumimoji="1" lang="ja-JP" altLang="en-US" dirty="0"/>
              <a:t>を使用しています．翻訳の目的で </a:t>
            </a:r>
            <a:r>
              <a:rPr kumimoji="1" lang="en-US" altLang="ja-JP" dirty="0" err="1"/>
              <a:t>DeepL</a:t>
            </a:r>
            <a:r>
              <a:rPr kumimoji="1" lang="en-US" altLang="ja-JP" dirty="0"/>
              <a:t> </a:t>
            </a:r>
            <a:r>
              <a:rPr kumimoji="1" lang="ja-JP" altLang="en-US" dirty="0"/>
              <a:t>ベースのプラグインを使用できますか？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ご自身の責任においてご利用ください．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2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UTOL </a:t>
            </a:r>
            <a:r>
              <a:rPr kumimoji="1" lang="ja-JP" altLang="en-US" dirty="0"/>
              <a:t>は </a:t>
            </a:r>
            <a:r>
              <a:rPr kumimoji="1" lang="en-US" altLang="ja-JP" dirty="0"/>
              <a:t>UTAS </a:t>
            </a:r>
            <a:r>
              <a:rPr kumimoji="1" lang="ja-JP" altLang="en-US" dirty="0"/>
              <a:t>を完全に置き換えるものですか？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UTAS </a:t>
            </a:r>
            <a:r>
              <a:rPr kumimoji="1" lang="ja-JP" altLang="en-US" dirty="0">
                <a:solidFill>
                  <a:schemeClr val="accent6"/>
                </a:solidFill>
              </a:rPr>
              <a:t>でできて，</a:t>
            </a:r>
            <a:r>
              <a:rPr kumimoji="1" lang="en-US" altLang="ja-JP" dirty="0">
                <a:solidFill>
                  <a:schemeClr val="accent6"/>
                </a:solidFill>
              </a:rPr>
              <a:t>UTOL </a:t>
            </a:r>
            <a:r>
              <a:rPr kumimoji="1" lang="ja-JP" altLang="en-US" dirty="0">
                <a:solidFill>
                  <a:schemeClr val="accent6"/>
                </a:solidFill>
              </a:rPr>
              <a:t>ではできないことがあります．例えば，シラバスや成績管理など，</a:t>
            </a:r>
            <a:r>
              <a:rPr kumimoji="1" lang="en-US" altLang="ja-JP" dirty="0">
                <a:solidFill>
                  <a:schemeClr val="accent6"/>
                </a:solidFill>
              </a:rPr>
              <a:t>UTAS </a:t>
            </a:r>
            <a:r>
              <a:rPr kumimoji="1" lang="ja-JP" altLang="en-US" dirty="0">
                <a:solidFill>
                  <a:schemeClr val="accent6"/>
                </a:solidFill>
              </a:rPr>
              <a:t>を使わないとできないことがあります．したいことに応じて，どちらを使うかを選んでください．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授業をおこなう場合は </a:t>
            </a:r>
            <a:r>
              <a:rPr kumimoji="1" lang="en-US" altLang="ja-JP" dirty="0">
                <a:solidFill>
                  <a:schemeClr val="accent6"/>
                </a:solidFill>
              </a:rPr>
              <a:t>UTAS </a:t>
            </a:r>
            <a:r>
              <a:rPr kumimoji="1" lang="ja-JP" altLang="en-US" dirty="0">
                <a:solidFill>
                  <a:schemeClr val="accent6"/>
                </a:solidFill>
              </a:rPr>
              <a:t>の利用が必須です．一方，</a:t>
            </a:r>
            <a:r>
              <a:rPr kumimoji="1" lang="en-US" altLang="ja-JP" dirty="0">
                <a:solidFill>
                  <a:schemeClr val="accent6"/>
                </a:solidFill>
              </a:rPr>
              <a:t>UTOL </a:t>
            </a:r>
            <a:r>
              <a:rPr kumimoji="1" lang="ja-JP" altLang="en-US" dirty="0">
                <a:solidFill>
                  <a:schemeClr val="accent6"/>
                </a:solidFill>
              </a:rPr>
              <a:t>の利用は必須ではなく，他の </a:t>
            </a:r>
            <a:r>
              <a:rPr kumimoji="1" lang="en-US" altLang="ja-JP" dirty="0">
                <a:solidFill>
                  <a:schemeClr val="accent6"/>
                </a:solidFill>
              </a:rPr>
              <a:t>LMS </a:t>
            </a:r>
            <a:r>
              <a:rPr kumimoji="1" lang="ja-JP" altLang="en-US" dirty="0">
                <a:solidFill>
                  <a:schemeClr val="accent6"/>
                </a:solidFill>
              </a:rPr>
              <a:t>を利用することも可能です．ただし，</a:t>
            </a:r>
            <a:r>
              <a:rPr kumimoji="1" lang="en-US" altLang="ja-JP" dirty="0">
                <a:solidFill>
                  <a:schemeClr val="accent6"/>
                </a:solidFill>
              </a:rPr>
              <a:t>LMS </a:t>
            </a:r>
            <a:r>
              <a:rPr kumimoji="1" lang="ja-JP" altLang="en-US" dirty="0">
                <a:solidFill>
                  <a:schemeClr val="accent6"/>
                </a:solidFill>
              </a:rPr>
              <a:t>としては </a:t>
            </a:r>
            <a:r>
              <a:rPr kumimoji="1" lang="en-US" altLang="ja-JP" dirty="0">
                <a:solidFill>
                  <a:schemeClr val="accent6"/>
                </a:solidFill>
              </a:rPr>
              <a:t>UTOL </a:t>
            </a:r>
            <a:r>
              <a:rPr kumimoji="1" lang="ja-JP" altLang="en-US" dirty="0">
                <a:solidFill>
                  <a:schemeClr val="accent6"/>
                </a:solidFill>
              </a:rPr>
              <a:t>の利用を推奨しています．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UTAS </a:t>
            </a:r>
            <a:r>
              <a:rPr kumimoji="1" lang="ja-JP" altLang="en-US" dirty="0">
                <a:solidFill>
                  <a:schemeClr val="accent6"/>
                </a:solidFill>
              </a:rPr>
              <a:t>に登録された情報は半永久的に保存されます．一方，</a:t>
            </a:r>
            <a:r>
              <a:rPr kumimoji="1" lang="en-US" altLang="ja-JP" dirty="0">
                <a:solidFill>
                  <a:schemeClr val="accent6"/>
                </a:solidFill>
              </a:rPr>
              <a:t>UTOL </a:t>
            </a:r>
            <a:r>
              <a:rPr kumimoji="1" lang="ja-JP" altLang="en-US" dirty="0">
                <a:solidFill>
                  <a:schemeClr val="accent6"/>
                </a:solidFill>
              </a:rPr>
              <a:t>は現時点では授業を実施するためのシステムですので，</a:t>
            </a:r>
            <a:r>
              <a:rPr kumimoji="1" lang="en-US" altLang="ja-JP" dirty="0">
                <a:solidFill>
                  <a:schemeClr val="accent6"/>
                </a:solidFill>
              </a:rPr>
              <a:t>UTOL </a:t>
            </a:r>
            <a:r>
              <a:rPr kumimoji="1" lang="ja-JP" altLang="en-US" dirty="0">
                <a:solidFill>
                  <a:schemeClr val="accent6"/>
                </a:solidFill>
              </a:rPr>
              <a:t>上のデータは数年間しか保存されません．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UTOL </a:t>
            </a:r>
            <a:r>
              <a:rPr kumimoji="1" lang="ja-JP" altLang="en-US" dirty="0">
                <a:solidFill>
                  <a:schemeClr val="accent6"/>
                </a:solidFill>
              </a:rPr>
              <a:t>では，</a:t>
            </a:r>
            <a:r>
              <a:rPr kumimoji="1" lang="en-US" altLang="ja-JP" dirty="0">
                <a:solidFill>
                  <a:schemeClr val="accent6"/>
                </a:solidFill>
              </a:rPr>
              <a:t>UTAS </a:t>
            </a:r>
            <a:r>
              <a:rPr kumimoji="1" lang="ja-JP" altLang="en-US" dirty="0">
                <a:solidFill>
                  <a:schemeClr val="accent6"/>
                </a:solidFill>
              </a:rPr>
              <a:t>に登録されていない教育目的のセミナーやコミュニティを新たに作ることができます．</a:t>
            </a:r>
            <a:r>
              <a:rPr kumimoji="1" lang="en-US" altLang="ja-JP" dirty="0">
                <a:solidFill>
                  <a:schemeClr val="accent6"/>
                </a:solidFill>
              </a:rPr>
              <a:t>UTAS </a:t>
            </a:r>
            <a:r>
              <a:rPr kumimoji="1" lang="ja-JP" altLang="en-US" dirty="0">
                <a:solidFill>
                  <a:schemeClr val="accent6"/>
                </a:solidFill>
              </a:rPr>
              <a:t>に登録されているのは，単位を付与する公式の授業科目のみです．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05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UTAS </a:t>
            </a:r>
            <a:r>
              <a:rPr kumimoji="1" lang="ja-JP" altLang="en-US" dirty="0"/>
              <a:t>で特定の授業に登録するにはどうすればよい？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担当教員は自動的に登録されます．登録されていない場合は，所授業開講学部・研究科の学務担当係までお問い合わせください．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dirty="0">
                <a:solidFill>
                  <a:schemeClr val="accent6"/>
                </a:solidFill>
              </a:rPr>
              <a:t>もしあなたが</a:t>
            </a:r>
            <a:r>
              <a:rPr kumimoji="1" lang="ja-JP" altLang="en-US" dirty="0">
                <a:solidFill>
                  <a:schemeClr val="accent6"/>
                </a:solidFill>
              </a:rPr>
              <a:t>学生で，システムの動作がおかしい，どうしたらいいかわからないという場合には，</a:t>
            </a:r>
            <a:r>
              <a:rPr kumimoji="1" lang="en-US" altLang="ja-JP" dirty="0" err="1">
                <a:solidFill>
                  <a:schemeClr val="accent6"/>
                </a:solidFill>
              </a:rPr>
              <a:t>utelecon</a:t>
            </a:r>
            <a:r>
              <a:rPr lang="ja-JP" altLang="en-US" dirty="0">
                <a:solidFill>
                  <a:schemeClr val="accent6"/>
                </a:solidFill>
              </a:rPr>
              <a:t> サポート窓口にお問い合わせください</a:t>
            </a:r>
            <a:r>
              <a:rPr kumimoji="1" lang="ja-JP" altLang="en-US" dirty="0">
                <a:solidFill>
                  <a:schemeClr val="accent6"/>
                </a:solidFill>
              </a:rPr>
              <a:t>．</a:t>
            </a:r>
            <a:br>
              <a:rPr kumimoji="1" lang="en-US" altLang="ja-JP" dirty="0"/>
            </a:br>
            <a:r>
              <a:rPr kumimoji="1" lang="en-US" altLang="ja-JP" dirty="0">
                <a:hlinkClick r:id="rId2"/>
              </a:rPr>
              <a:t>https://utelecon.adm.u-tokyo.ac.jp/en/support/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4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Google Classroom </a:t>
            </a:r>
            <a:r>
              <a:rPr kumimoji="1" lang="ja-JP" altLang="en-US" dirty="0"/>
              <a:t>が </a:t>
            </a:r>
            <a:r>
              <a:rPr kumimoji="1" lang="en-US" altLang="ja-JP" dirty="0"/>
              <a:t>UTOL </a:t>
            </a:r>
            <a:r>
              <a:rPr kumimoji="1" lang="ja-JP" altLang="en-US" dirty="0"/>
              <a:t>と基本的に同じ機能を提供するのであれば，すべてをひとつのプラットフォームに移行する計画はありますか？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UTAS </a:t>
            </a:r>
            <a:r>
              <a:rPr kumimoji="1" lang="ja-JP" altLang="en-US" dirty="0">
                <a:solidFill>
                  <a:schemeClr val="accent6"/>
                </a:solidFill>
              </a:rPr>
              <a:t>との連携という点では，</a:t>
            </a:r>
            <a:r>
              <a:rPr kumimoji="1" lang="en-US" altLang="ja-JP" dirty="0">
                <a:solidFill>
                  <a:schemeClr val="accent6"/>
                </a:solidFill>
              </a:rPr>
              <a:t>UTOL </a:t>
            </a:r>
            <a:r>
              <a:rPr kumimoji="1" lang="ja-JP" altLang="en-US" dirty="0">
                <a:solidFill>
                  <a:schemeClr val="accent6"/>
                </a:solidFill>
              </a:rPr>
              <a:t>の方が </a:t>
            </a:r>
            <a:r>
              <a:rPr kumimoji="1" lang="en-US" altLang="ja-JP" dirty="0">
                <a:solidFill>
                  <a:schemeClr val="accent6"/>
                </a:solidFill>
              </a:rPr>
              <a:t>Google Classroom </a:t>
            </a:r>
            <a:r>
              <a:rPr kumimoji="1" lang="ja-JP" altLang="en-US" dirty="0">
                <a:solidFill>
                  <a:schemeClr val="accent6"/>
                </a:solidFill>
              </a:rPr>
              <a:t>よりも優れています．しかし，</a:t>
            </a:r>
            <a:r>
              <a:rPr kumimoji="1" lang="en-US" altLang="ja-JP" dirty="0">
                <a:solidFill>
                  <a:schemeClr val="accent6"/>
                </a:solidFill>
              </a:rPr>
              <a:t>Google Classroom </a:t>
            </a:r>
            <a:r>
              <a:rPr kumimoji="1" lang="ja-JP" altLang="en-US" dirty="0">
                <a:solidFill>
                  <a:schemeClr val="accent6"/>
                </a:solidFill>
              </a:rPr>
              <a:t>の方が良いという方は，そちらを利用することもできます．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lang="ja-JP" altLang="en-US" dirty="0">
                <a:solidFill>
                  <a:schemeClr val="accent6"/>
                </a:solidFill>
              </a:rPr>
              <a:t>原則として，</a:t>
            </a:r>
            <a:r>
              <a:rPr kumimoji="1" lang="en-US" altLang="ja-JP" dirty="0">
                <a:solidFill>
                  <a:schemeClr val="accent6"/>
                </a:solidFill>
              </a:rPr>
              <a:t>UTOL </a:t>
            </a:r>
            <a:r>
              <a:rPr kumimoji="1" lang="ja-JP" altLang="en-US" dirty="0">
                <a:solidFill>
                  <a:schemeClr val="accent6"/>
                </a:solidFill>
              </a:rPr>
              <a:t>の使用をお勧めしています．学生にとって，すべてのコースが同じプラットフォームで提供されることはメリットになります．また，</a:t>
            </a:r>
            <a:r>
              <a:rPr kumimoji="1" lang="en-US" altLang="ja-JP" dirty="0">
                <a:solidFill>
                  <a:schemeClr val="accent6"/>
                </a:solidFill>
              </a:rPr>
              <a:t>UTOL </a:t>
            </a:r>
            <a:r>
              <a:rPr kumimoji="1" lang="ja-JP" altLang="en-US" dirty="0">
                <a:solidFill>
                  <a:schemeClr val="accent6"/>
                </a:solidFill>
              </a:rPr>
              <a:t>の機能改善にも引き続き取り組んでいきます．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78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03FBA-8C23-01EA-9AF7-EB91804A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質疑応答の記録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7C62A-7599-2F90-47A1-CD22D16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UTOL </a:t>
            </a:r>
            <a:r>
              <a:rPr kumimoji="1" lang="ja-JP" altLang="en-US" dirty="0"/>
              <a:t>では，</a:t>
            </a:r>
            <a:r>
              <a:rPr kumimoji="1" lang="en-US" altLang="ja-JP" dirty="0"/>
              <a:t>TA</a:t>
            </a:r>
            <a:r>
              <a:rPr kumimoji="1" lang="ja-JP" altLang="en-US" dirty="0"/>
              <a:t>（ティーチング・アシスタント）学生が資料をアップロードしたり，学生・担当教員間のコミュニケーションを共有したりすることはできますか？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はい，可能です．</a:t>
            </a:r>
            <a:r>
              <a:rPr kumimoji="1" lang="en-US" altLang="ja-JP" dirty="0">
                <a:solidFill>
                  <a:schemeClr val="accent6"/>
                </a:solidFill>
              </a:rPr>
              <a:t>UTOL </a:t>
            </a:r>
            <a:r>
              <a:rPr kumimoji="1" lang="ja-JP" altLang="en-US" dirty="0">
                <a:solidFill>
                  <a:schemeClr val="accent6"/>
                </a:solidFill>
              </a:rPr>
              <a:t>上で，</a:t>
            </a:r>
            <a:r>
              <a:rPr kumimoji="1" lang="en-US" altLang="ja-JP" dirty="0">
                <a:solidFill>
                  <a:schemeClr val="accent6"/>
                </a:solidFill>
              </a:rPr>
              <a:t>TA </a:t>
            </a:r>
            <a:r>
              <a:rPr kumimoji="1" lang="ja-JP" altLang="en-US" dirty="0">
                <a:solidFill>
                  <a:schemeClr val="accent6"/>
                </a:solidFill>
              </a:rPr>
              <a:t>学生は資料のアップロード，登録学生名簿の閲覧，学生・担当教員間のコミュニケーションの共有などが可能です．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-US" altLang="ja-JP" dirty="0">
                <a:solidFill>
                  <a:schemeClr val="accent6"/>
                </a:solidFill>
              </a:rPr>
              <a:t>UTAS </a:t>
            </a:r>
            <a:r>
              <a:rPr kumimoji="1" lang="ja-JP" altLang="en-US" dirty="0">
                <a:solidFill>
                  <a:schemeClr val="accent6"/>
                </a:solidFill>
              </a:rPr>
              <a:t>では </a:t>
            </a:r>
            <a:r>
              <a:rPr kumimoji="1" lang="en-US" altLang="ja-JP" dirty="0">
                <a:solidFill>
                  <a:schemeClr val="accent6"/>
                </a:solidFill>
              </a:rPr>
              <a:t>TA </a:t>
            </a:r>
            <a:r>
              <a:rPr kumimoji="1" lang="ja-JP" altLang="en-US" dirty="0">
                <a:solidFill>
                  <a:schemeClr val="accent6"/>
                </a:solidFill>
              </a:rPr>
              <a:t>学生はコースに登録できませんが，</a:t>
            </a:r>
            <a:r>
              <a:rPr kumimoji="1" lang="en-US" altLang="ja-JP" dirty="0">
                <a:solidFill>
                  <a:schemeClr val="accent6"/>
                </a:solidFill>
              </a:rPr>
              <a:t>UTOL </a:t>
            </a:r>
            <a:r>
              <a:rPr kumimoji="1" lang="ja-JP" altLang="en-US" dirty="0">
                <a:solidFill>
                  <a:schemeClr val="accent6"/>
                </a:solidFill>
              </a:rPr>
              <a:t>を利用すれば問題ありません．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ja-JP" dirty="0"/>
              <a:t>TA </a:t>
            </a:r>
            <a:r>
              <a:rPr kumimoji="1" lang="ja-JP" altLang="en-US" dirty="0"/>
              <a:t>に資料をアップロードさせるにはどうしたらいいですか？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solidFill>
                  <a:schemeClr val="accent6"/>
                </a:solidFill>
              </a:rPr>
              <a:t>登録された </a:t>
            </a:r>
            <a:r>
              <a:rPr kumimoji="1" lang="en-US" altLang="ja-JP" dirty="0">
                <a:solidFill>
                  <a:schemeClr val="accent6"/>
                </a:solidFill>
              </a:rPr>
              <a:t>TA </a:t>
            </a:r>
            <a:r>
              <a:rPr kumimoji="1" lang="ja-JP" altLang="en-US" dirty="0">
                <a:solidFill>
                  <a:schemeClr val="accent6"/>
                </a:solidFill>
              </a:rPr>
              <a:t>学生は担当教員と同じ権限を持ち，担当教員と同じように資料をアップロードすることができます．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00F4C-E5C8-18B8-26C0-439F9A41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744C9-B952-93DE-4BDA-2E96336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5333A-12EF-A32B-D62B-920ADFC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24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utelecon</a:t>
            </a:r>
            <a:r>
              <a:rPr lang="en-US" altLang="ja-JP" dirty="0"/>
              <a:t> 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3600" b="1" dirty="0">
                <a:solidFill>
                  <a:srgbClr val="155F90"/>
                </a:solidFill>
              </a:rPr>
              <a:t>困ったときの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Google</a:t>
            </a:r>
            <a:r>
              <a:rPr lang="ja-JP" altLang="en-US" dirty="0"/>
              <a:t>検索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多くの場合，「</a:t>
            </a:r>
            <a:r>
              <a:rPr lang="en-US" altLang="ja-JP" dirty="0" err="1"/>
              <a:t>utelecon</a:t>
            </a:r>
            <a:r>
              <a:rPr lang="ja-JP" altLang="en-US" dirty="0"/>
              <a:t>」を組み合わ</a:t>
            </a:r>
            <a:br>
              <a:rPr lang="en-US" altLang="ja-JP" dirty="0"/>
            </a:br>
            <a:r>
              <a:rPr lang="ja-JP" altLang="en-US" dirty="0"/>
              <a:t>せて検索すれば必要な情報が見つかる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>
                <a:hlinkClick r:id="rId3"/>
              </a:rPr>
              <a:t>サポート窓口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チャット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オンライン通話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/>
              <a:t>メールフォーム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2024 A Semester </a:t>
            </a:r>
            <a:r>
              <a:rPr kumimoji="1" lang="en-US" altLang="ja-JP" dirty="0" err="1"/>
              <a:t>utelcon</a:t>
            </a:r>
            <a:r>
              <a:rPr kumimoji="1" lang="en-US" altLang="ja-JP" dirty="0"/>
              <a:t> Information Session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BC4B2E-FAC6-5EB6-77BA-F94B62F97789}"/>
              </a:ext>
            </a:extLst>
          </p:cNvPr>
          <p:cNvSpPr txBox="1"/>
          <p:nvPr/>
        </p:nvSpPr>
        <p:spPr>
          <a:xfrm>
            <a:off x="4257649" y="2434941"/>
            <a:ext cx="231394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utelecon zoom</a:t>
            </a:r>
            <a:endParaRPr lang="ja-JP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C3E3C58-4C1E-0202-D9F0-42B8B7C38CA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303799" y="2278930"/>
            <a:ext cx="535580" cy="61767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B121683-428A-B24C-23B0-D09C6856D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705" y="1232686"/>
            <a:ext cx="2608580" cy="63186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E7A772D-C7D7-38E9-7B47-FE9342FCC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271" y="3062861"/>
            <a:ext cx="4777551" cy="2969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05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634736-7964-4838-8B2B-BE65DE7028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3B5A8C-C2D2-4C49-A03B-B41437F9A3AD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334cf2e0-0245-4f40-82a3-a831e5e7775a"/>
    <ds:schemaRef ds:uri="http://schemas.microsoft.com/office/infopath/2007/PartnerControls"/>
    <ds:schemaRef ds:uri="d89fd5b0-f297-46a7-8c43-79b7b7b3427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1227</Words>
  <Application>Microsoft Office PowerPoint</Application>
  <PresentationFormat>ワイド画面</PresentationFormat>
  <Paragraphs>85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メイリオ</vt:lpstr>
      <vt:lpstr>游ゴシック</vt:lpstr>
      <vt:lpstr>Arial</vt:lpstr>
      <vt:lpstr>Calibri</vt:lpstr>
      <vt:lpstr>Consolas</vt:lpstr>
      <vt:lpstr>Office テーマ</vt:lpstr>
      <vt:lpstr>質疑応答（記録）</vt:lpstr>
      <vt:lpstr>質疑応答の記録</vt:lpstr>
      <vt:lpstr>質疑応答の記録</vt:lpstr>
      <vt:lpstr>質疑応答の記録</vt:lpstr>
      <vt:lpstr>質疑応答の記録</vt:lpstr>
      <vt:lpstr>質疑応答の記録</vt:lpstr>
      <vt:lpstr>質疑応答の記録</vt:lpstr>
      <vt:lpstr>質疑応答の記録</vt:lpstr>
      <vt:lpstr>utelecon について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質疑応答（記録）</dc:title>
  <dc:creator>佐藤　寛也</dc:creator>
  <cp:lastModifiedBy>Hiroya SATO</cp:lastModifiedBy>
  <cp:revision>5</cp:revision>
  <dcterms:created xsi:type="dcterms:W3CDTF">2024-06-30T03:32:06Z</dcterms:created>
  <dcterms:modified xsi:type="dcterms:W3CDTF">2024-09-14T03:59:57Z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