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77" r:id="rId5"/>
    <p:sldId id="269" r:id="rId6"/>
    <p:sldId id="282" r:id="rId7"/>
    <p:sldId id="261" r:id="rId8"/>
    <p:sldId id="281" r:id="rId9"/>
    <p:sldId id="280" r:id="rId10"/>
    <p:sldId id="278" r:id="rId11"/>
    <p:sldId id="27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76cup" initials="g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315"/>
    <a:srgbClr val="051301"/>
    <a:srgbClr val="143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94"/>
    <p:restoredTop sz="94658"/>
  </p:normalViewPr>
  <p:slideViewPr>
    <p:cSldViewPr snapToGrid="0" snapToObjects="1">
      <p:cViewPr varScale="1">
        <p:scale>
          <a:sx n="78" d="100"/>
          <a:sy n="78" d="100"/>
        </p:scale>
        <p:origin x="192" y="10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BE5E8-5EF3-8249-A04E-BE544FF880FE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3BD5C-353D-4B44-9BE7-70E930575F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26.05.18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4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26.05.18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5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26.05.18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51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26.05.18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49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26.05.18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9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26.05.18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45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26.05.18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50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26.05.18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4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26.05.18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96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26.05.18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13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26.05.18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16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034DB-F6C8-CE40-B030-821A6A840451}" type="datetimeFigureOut">
              <a:rPr lang="de-DE" smtClean="0"/>
              <a:t>26.05.18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3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52723" y="-928868"/>
            <a:ext cx="13637873" cy="909191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498387" y="1229490"/>
            <a:ext cx="9144000" cy="2387600"/>
          </a:xfrm>
        </p:spPr>
        <p:txBody>
          <a:bodyPr>
            <a:normAutofit/>
          </a:bodyPr>
          <a:lstStyle/>
          <a:p>
            <a:r>
              <a:rPr lang="en-US" sz="6500" dirty="0" err="1">
                <a:solidFill>
                  <a:schemeClr val="accent5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quanternion</a:t>
            </a:r>
            <a:endParaRPr lang="en-US" sz="6500" dirty="0">
              <a:solidFill>
                <a:schemeClr val="accent5">
                  <a:lumMod val="50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193438" y="3617089"/>
            <a:ext cx="3545549" cy="84035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move to fill the space with music</a:t>
            </a:r>
          </a:p>
        </p:txBody>
      </p:sp>
    </p:spTree>
    <p:extLst>
      <p:ext uri="{BB962C8B-B14F-4D97-AF65-F5344CB8AC3E}">
        <p14:creationId xmlns:p14="http://schemas.microsoft.com/office/powerpoint/2010/main" val="192204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Helvetica Neue Light" charset="0"/>
                <a:ea typeface="Helvetica Neue Light" charset="0"/>
                <a:cs typeface="Helvetica Neue Light" charset="0"/>
              </a:rPr>
              <a:t>Demo Backup</a:t>
            </a:r>
          </a:p>
        </p:txBody>
      </p:sp>
    </p:spTree>
    <p:extLst>
      <p:ext uri="{BB962C8B-B14F-4D97-AF65-F5344CB8AC3E}">
        <p14:creationId xmlns:p14="http://schemas.microsoft.com/office/powerpoint/2010/main" val="164667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Helvetica Neue Light" charset="0"/>
                <a:ea typeface="Helvetica Neue Light" charset="0"/>
                <a:cs typeface="Helvetica Neue Light" charset="0"/>
              </a:rPr>
              <a:t>Demo Backup App</a:t>
            </a:r>
          </a:p>
        </p:txBody>
      </p:sp>
    </p:spTree>
    <p:extLst>
      <p:ext uri="{BB962C8B-B14F-4D97-AF65-F5344CB8AC3E}">
        <p14:creationId xmlns:p14="http://schemas.microsoft.com/office/powerpoint/2010/main" val="21389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6" y="-1269806"/>
            <a:ext cx="12191709" cy="812780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114300" y="5690628"/>
            <a:ext cx="12415838" cy="646331"/>
          </a:xfrm>
          <a:prstGeom prst="rect">
            <a:avLst/>
          </a:prstGeom>
          <a:solidFill>
            <a:schemeClr val="accent3">
              <a:lumMod val="50000"/>
              <a:alpha val="91000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Always keep playing.</a:t>
            </a:r>
          </a:p>
        </p:txBody>
      </p:sp>
    </p:spTree>
    <p:extLst>
      <p:ext uri="{BB962C8B-B14F-4D97-AF65-F5344CB8AC3E}">
        <p14:creationId xmlns:p14="http://schemas.microsoft.com/office/powerpoint/2010/main" val="71884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" y="-1254125"/>
            <a:ext cx="12192000" cy="80962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-114300" y="5690628"/>
            <a:ext cx="12415838" cy="646331"/>
          </a:xfrm>
          <a:prstGeom prst="rect">
            <a:avLst/>
          </a:prstGeom>
          <a:solidFill>
            <a:schemeClr val="accent3">
              <a:lumMod val="50000"/>
              <a:alpha val="91000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Easily compose your background music</a:t>
            </a:r>
          </a:p>
        </p:txBody>
      </p:sp>
    </p:spTree>
    <p:extLst>
      <p:ext uri="{BB962C8B-B14F-4D97-AF65-F5344CB8AC3E}">
        <p14:creationId xmlns:p14="http://schemas.microsoft.com/office/powerpoint/2010/main" val="130428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8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quanternion</a:t>
            </a: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dirty="0">
                <a:latin typeface="Helvetica Neue Light" charset="0"/>
                <a:ea typeface="Helvetica Neue Light" charset="0"/>
                <a:cs typeface="Helvetica Neue Light" charset="0"/>
              </a:rPr>
              <a:t>– your music companion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00590" y="4567484"/>
            <a:ext cx="3186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Have your hands free to play your instrument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449679" y="4573151"/>
            <a:ext cx="329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Compose background music incrementally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298356" y="4595623"/>
            <a:ext cx="3055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Customize your commands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BD0E2F-4F27-5A43-A041-714FE1E4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356" y="1292660"/>
            <a:ext cx="3203364" cy="320336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C8D68A6-17E7-4A43-B9E9-D72220E2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76" y="1420624"/>
            <a:ext cx="2947435" cy="29474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7A2FD9-08FB-7443-8BEB-CB1482384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997" y="1321951"/>
            <a:ext cx="3174073" cy="31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2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41" y="2033010"/>
            <a:ext cx="2607446" cy="260744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 Light" charset="0"/>
                <a:ea typeface="Helvetica Neue Light" charset="0"/>
                <a:cs typeface="Helvetica Neue Light" charset="0"/>
              </a:rPr>
              <a:t>Architecture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7883859" y="3356235"/>
            <a:ext cx="1011600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4101141" y="3355759"/>
            <a:ext cx="1011600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474239" y="4895559"/>
            <a:ext cx="3360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Neue Light" charset="0"/>
                <a:ea typeface="Helvetica Neue Light" charset="0"/>
                <a:cs typeface="Helvetica Neue Light" charset="0"/>
              </a:rPr>
              <a:t>Gesture Recognition </a:t>
            </a:r>
          </a:p>
          <a:p>
            <a:pPr algn="ctr"/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via the  </a:t>
            </a:r>
            <a:r>
              <a:rPr lang="en-US" sz="2400" i="1" dirty="0" err="1">
                <a:latin typeface="Helvetica Neue Light" charset="0"/>
                <a:ea typeface="Helvetica Neue Light" charset="0"/>
                <a:cs typeface="Helvetica Neue Light" charset="0"/>
              </a:rPr>
              <a:t>Myo</a:t>
            </a:r>
            <a:r>
              <a:rPr lang="en-US" sz="2400" i="1" dirty="0">
                <a:latin typeface="Helvetica Neue Light" charset="0"/>
                <a:ea typeface="Helvetica Neue Light" charset="0"/>
                <a:cs typeface="Helvetica Neue Light" charset="0"/>
              </a:rPr>
              <a:t> Wristband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41494" y="5080227"/>
            <a:ext cx="2749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Neue Light" charset="0"/>
                <a:ea typeface="Helvetica Neue Light" charset="0"/>
                <a:cs typeface="Helvetica Neue Light" charset="0"/>
              </a:rPr>
              <a:t>Instant Feedback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8168799" y="5080226"/>
            <a:ext cx="357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Helvetica Neue Light" charset="0"/>
                <a:ea typeface="Helvetica Neue Light" charset="0"/>
                <a:cs typeface="Helvetica Neue Light" charset="0"/>
              </a:rPr>
              <a:t>Music Generation</a:t>
            </a:r>
            <a:endParaRPr lang="en-US" sz="2400" i="1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645CB5E-2F0B-A344-8440-7E52E97A6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39" y="2071063"/>
            <a:ext cx="3421277" cy="256939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E3EE365-011D-9A4C-A287-5A2C23856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068" y="160395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9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 Light" charset="0"/>
                <a:ea typeface="Helvetica Neue Light" charset="0"/>
                <a:cs typeface="Helvetica Neue Light" charset="0"/>
              </a:rPr>
              <a:t>Gestures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279487" y="3783035"/>
            <a:ext cx="1036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Fist	        Spread		  Wave In/Out		  Double Tap    Orientation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AE5ADE-CD19-594D-83C6-ECF7E381A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5760" y="1958136"/>
            <a:ext cx="1603159" cy="16031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42A6D54-AF77-954E-ABD4-16713362B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480" y="1958136"/>
            <a:ext cx="1603159" cy="16031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24EA48F-5C0C-FD4C-ADF0-8824ADC4A4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2330" y="1958135"/>
            <a:ext cx="1603159" cy="16031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B9D3B5D-3D83-014B-ADA9-8269231A2D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6050" y="1958136"/>
            <a:ext cx="1603159" cy="160315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C4B98AD-FBE1-E74A-9BA0-0D7A1C066B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72620" y="1958136"/>
            <a:ext cx="1603159" cy="16031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1BF4B88-FBFF-2C44-9B06-3F4111DAA6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109190" y="1958136"/>
            <a:ext cx="1603159" cy="16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9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" y="0"/>
            <a:ext cx="12144225" cy="8070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9661" y="2197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Helvetica Neue Light" charset="0"/>
                <a:ea typeface="Helvetica Neue Light" charset="0"/>
                <a:cs typeface="Helvetica Neue Light" charset="0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104475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52723" y="-928868"/>
            <a:ext cx="13637873" cy="909191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498387" y="1229490"/>
            <a:ext cx="9144000" cy="2387600"/>
          </a:xfrm>
        </p:spPr>
        <p:txBody>
          <a:bodyPr>
            <a:normAutofit/>
          </a:bodyPr>
          <a:lstStyle/>
          <a:p>
            <a:r>
              <a:rPr lang="en-US" sz="6500" dirty="0" err="1">
                <a:solidFill>
                  <a:schemeClr val="accent5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quanternion</a:t>
            </a:r>
            <a:endParaRPr lang="en-US" sz="6500" dirty="0">
              <a:solidFill>
                <a:schemeClr val="accent5">
                  <a:lumMod val="50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193438" y="3617089"/>
            <a:ext cx="3545549" cy="84035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move to fill the space with music</a:t>
            </a:r>
          </a:p>
        </p:txBody>
      </p:sp>
    </p:spTree>
    <p:extLst>
      <p:ext uri="{BB962C8B-B14F-4D97-AF65-F5344CB8AC3E}">
        <p14:creationId xmlns:p14="http://schemas.microsoft.com/office/powerpoint/2010/main" val="232901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 Light" charset="0"/>
                <a:ea typeface="Helvetica Neue Light" charset="0"/>
                <a:cs typeface="Helvetica Neue Light" charset="0"/>
              </a:rPr>
              <a:t>Outlook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54087" y="1505563"/>
            <a:ext cx="80838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Collaborate with music professionals to improve their practice process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Enhance the music skills of everyday musicians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Adapt this idea to other use cases, like social interaction, polls </a:t>
            </a:r>
          </a:p>
          <a:p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932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Macintosh PowerPoint</Application>
  <PresentationFormat>Breitbild</PresentationFormat>
  <Paragraphs>27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American Typewriter</vt:lpstr>
      <vt:lpstr>Arial</vt:lpstr>
      <vt:lpstr>Calibri</vt:lpstr>
      <vt:lpstr>Calibri Light</vt:lpstr>
      <vt:lpstr>Helvetica Neue</vt:lpstr>
      <vt:lpstr>Helvetica Neue Light</vt:lpstr>
      <vt:lpstr>Office-Design</vt:lpstr>
      <vt:lpstr>quanternion</vt:lpstr>
      <vt:lpstr>PowerPoint-Präsentation</vt:lpstr>
      <vt:lpstr>PowerPoint-Präsentation</vt:lpstr>
      <vt:lpstr>quanternion – your music companion</vt:lpstr>
      <vt:lpstr>Architecture</vt:lpstr>
      <vt:lpstr>Gestures</vt:lpstr>
      <vt:lpstr>Demo </vt:lpstr>
      <vt:lpstr>quanternion</vt:lpstr>
      <vt:lpstr>Outlook</vt:lpstr>
      <vt:lpstr>Demo Backup</vt:lpstr>
      <vt:lpstr>Demo Backup App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ga76cup</dc:creator>
  <cp:lastModifiedBy>ga76cup</cp:lastModifiedBy>
  <cp:revision>160</cp:revision>
  <cp:lastPrinted>2017-04-23T12:15:41Z</cp:lastPrinted>
  <dcterms:created xsi:type="dcterms:W3CDTF">2016-05-07T13:13:17Z</dcterms:created>
  <dcterms:modified xsi:type="dcterms:W3CDTF">2018-05-26T22:08:41Z</dcterms:modified>
</cp:coreProperties>
</file>